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355" r:id="rId5"/>
    <p:sldId id="372" r:id="rId6"/>
    <p:sldId id="367" r:id="rId7"/>
    <p:sldId id="343" r:id="rId8"/>
    <p:sldId id="369" r:id="rId9"/>
    <p:sldId id="373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26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0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>
            <a:normAutofit/>
          </a:bodyPr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- </a:t>
            </a:r>
            <a:r>
              <a:rPr lang="en-US" dirty="0" err="1"/>
              <a:t>RoboChess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>
            <a:normAutofit/>
          </a:bodyPr>
          <a:lstStyle/>
          <a:p>
            <a:r>
              <a:rPr lang="en-US" dirty="0"/>
              <a:t>Nistor Florin</a:t>
            </a: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28" name="Picture Placeholder 27" descr="Close Up of a chess board">
            <a:extLst>
              <a:ext uri="{FF2B5EF4-FFF2-40B4-BE49-F238E27FC236}">
                <a16:creationId xmlns:a16="http://schemas.microsoft.com/office/drawing/2014/main" id="{418F3B9B-6683-4DCF-8F6A-173C94E52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670" b="10670"/>
          <a:stretch/>
        </p:blipFill>
        <p:spPr>
          <a:xfrm>
            <a:off x="542925" y="574675"/>
            <a:ext cx="4022725" cy="1867360"/>
          </a:xfrm>
        </p:spPr>
      </p:pic>
      <p:pic>
        <p:nvPicPr>
          <p:cNvPr id="19" name="Picture Placeholder 18" descr="Close up of grey chess piece casting a shadow">
            <a:extLst>
              <a:ext uri="{FF2B5EF4-FFF2-40B4-BE49-F238E27FC236}">
                <a16:creationId xmlns:a16="http://schemas.microsoft.com/office/drawing/2014/main" id="{4DDD4EE5-D9CF-4433-8027-E8390EC16D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4439331"/>
            <a:ext cx="4022725" cy="1879333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7FA55F-C7EA-4BF4-8024-B7D78BD7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/>
          <a:lstStyle/>
          <a:p>
            <a:r>
              <a:rPr lang="en-US" dirty="0" err="1"/>
              <a:t>Prelucrare</a:t>
            </a:r>
            <a:r>
              <a:rPr lang="en-US" dirty="0"/>
              <a:t> Imagine</a:t>
            </a:r>
          </a:p>
          <a:p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Patrate</a:t>
            </a:r>
            <a:endParaRPr lang="en-US" dirty="0"/>
          </a:p>
          <a:p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patrate</a:t>
            </a:r>
            <a:endParaRPr lang="en-US" dirty="0"/>
          </a:p>
          <a:p>
            <a:r>
              <a:rPr lang="en-US" dirty="0" err="1"/>
              <a:t>Cautare</a:t>
            </a:r>
            <a:r>
              <a:rPr lang="en-US" dirty="0"/>
              <a:t> </a:t>
            </a:r>
            <a:r>
              <a:rPr lang="en-US" dirty="0" err="1"/>
              <a:t>schimbare</a:t>
            </a:r>
            <a:endParaRPr lang="en-US" dirty="0"/>
          </a:p>
          <a:p>
            <a:r>
              <a:rPr lang="en-US" dirty="0" err="1"/>
              <a:t>Actualizare</a:t>
            </a:r>
            <a:r>
              <a:rPr lang="en-US" dirty="0"/>
              <a:t> table </a:t>
            </a:r>
            <a:r>
              <a:rPr lang="en-US" dirty="0" err="1"/>
              <a:t>sah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- </a:t>
            </a:r>
            <a:r>
              <a:rPr lang="en-US" dirty="0" err="1"/>
              <a:t>RoboChess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56BBF-4B37-5E33-E4C5-557E164B37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/>
          <a:lstStyle/>
          <a:p>
            <a:r>
              <a:rPr lang="en-US" dirty="0" err="1"/>
              <a:t>Prelucrare</a:t>
            </a:r>
            <a:r>
              <a:rPr lang="en-US" dirty="0"/>
              <a:t> Imagine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- </a:t>
            </a:r>
            <a:r>
              <a:rPr lang="en-US" dirty="0" err="1"/>
              <a:t>RoboChess</a:t>
            </a:r>
            <a:endParaRPr lang="en-US" b="1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B5CA6-F681-2F8C-8655-AF5E68ED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845337"/>
            <a:ext cx="4114800" cy="410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74C0F-1E1A-9DC8-C0BC-3A8A3D0C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2" y="1852213"/>
            <a:ext cx="4114799" cy="40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6B9C631-3446-4121-A589-4979BD62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/>
          <a:lstStyle/>
          <a:p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Patrate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0BDDCC-5A34-4999-8890-6FEAB235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- </a:t>
            </a:r>
            <a:r>
              <a:rPr lang="en-US" dirty="0" err="1"/>
              <a:t>RoboChess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A5D4766-5F0E-4571-A9A2-7170EEEE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01B4E-1C24-5832-1D6E-A3CBF31E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44" y="1618583"/>
            <a:ext cx="474411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/>
          <a:lstStyle/>
          <a:p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patrate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- </a:t>
            </a:r>
            <a:r>
              <a:rPr lang="en-US" dirty="0" err="1"/>
              <a:t>RoboChess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F46E3-10DD-915E-2B36-208E8460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9" y="1972716"/>
            <a:ext cx="5078189" cy="31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B8CA1-F36B-4A0B-9400-A61E616A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/>
          <a:lstStyle/>
          <a:p>
            <a:r>
              <a:rPr lang="en-US" dirty="0" err="1"/>
              <a:t>Cautare</a:t>
            </a:r>
            <a:r>
              <a:rPr lang="en-US" dirty="0"/>
              <a:t> </a:t>
            </a:r>
            <a:r>
              <a:rPr lang="en-US" dirty="0" err="1"/>
              <a:t>Schimbare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9910-03DE-467B-9053-38FCC9D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- </a:t>
            </a:r>
            <a:r>
              <a:rPr lang="en-US" dirty="0" err="1"/>
              <a:t>RoboChess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A579-8B26-495C-99C8-E8E46DD5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ECFDC-DE4E-06FD-78A9-2158D54D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6" y="2063356"/>
            <a:ext cx="4022923" cy="400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864B8-248F-4A2C-FBE4-FCAB3037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34" y="2510764"/>
            <a:ext cx="4943067" cy="30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2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388704E-D67C-4378-8FA9-A83871F5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/>
          <a:lstStyle/>
          <a:p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Sah </a:t>
            </a:r>
            <a:r>
              <a:rPr lang="en-US" dirty="0" err="1"/>
              <a:t>Virtuala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65C13F4-B6C5-4ABF-B9CF-27AE8394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- </a:t>
            </a:r>
            <a:r>
              <a:rPr lang="en-US" dirty="0" err="1"/>
              <a:t>RoboChess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58AAB3C-64BD-4A61-9806-A8BF13D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EA5E8-9F8D-40E6-C3A2-D1F52932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075159"/>
            <a:ext cx="2908300" cy="3631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375E3-47C0-D78B-F8E9-CB8D6D060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96" y="2077877"/>
            <a:ext cx="3105302" cy="36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29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27</TotalTime>
  <Words>68</Words>
  <Application>Microsoft Office PowerPoint</Application>
  <PresentationFormat>Widescreen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Raport Intermediar - RoboChess</vt:lpstr>
      <vt:lpstr>Agenda</vt:lpstr>
      <vt:lpstr>Prelucrare Imagine</vt:lpstr>
      <vt:lpstr>Detectare Patrate</vt:lpstr>
      <vt:lpstr>Matrice de patrate</vt:lpstr>
      <vt:lpstr>Cautare Schimbare</vt:lpstr>
      <vt:lpstr>Actualizare Tabla Sah Virtuala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Intermediar - RoboChess</dc:title>
  <dc:creator>Nistor Florin</dc:creator>
  <cp:lastModifiedBy>Nistor Florin</cp:lastModifiedBy>
  <cp:revision>1</cp:revision>
  <dcterms:created xsi:type="dcterms:W3CDTF">2022-11-25T09:47:47Z</dcterms:created>
  <dcterms:modified xsi:type="dcterms:W3CDTF">2022-11-25T10:15:03Z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