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53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5D4FE9-63F8-4714-90F0-09A6A92B903F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8B26E1A-7CB4-49B4-9965-E67B192F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4915-1FEF-1C26-98C0-A096BCC3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Detectia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recunoasterea</a:t>
            </a:r>
            <a:r>
              <a:rPr lang="en-US" sz="4000" dirty="0"/>
              <a:t> </a:t>
            </a:r>
            <a:r>
              <a:rPr lang="en-US" sz="4000" dirty="0" err="1"/>
              <a:t>semnelor</a:t>
            </a:r>
            <a:r>
              <a:rPr lang="en-US" sz="4000" dirty="0"/>
              <a:t> de </a:t>
            </a:r>
            <a:r>
              <a:rPr lang="en-US" sz="4000" dirty="0" err="1"/>
              <a:t>circulatie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B9EE-243D-5A06-5C9F-3F0435C8A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5024" y="5143500"/>
            <a:ext cx="9667876" cy="13337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Cristea Mihai Cosmin</a:t>
            </a:r>
          </a:p>
          <a:p>
            <a:r>
              <a:rPr lang="en-US" dirty="0" err="1"/>
              <a:t>Rautu</a:t>
            </a:r>
            <a:r>
              <a:rPr lang="en-US" dirty="0"/>
              <a:t> Andrei Razvan</a:t>
            </a:r>
          </a:p>
          <a:p>
            <a:r>
              <a:rPr lang="en-US" dirty="0" err="1"/>
              <a:t>Grupa</a:t>
            </a:r>
            <a:r>
              <a:rPr lang="en-US" dirty="0"/>
              <a:t> 1310A</a:t>
            </a:r>
          </a:p>
          <a:p>
            <a:r>
              <a:rPr lang="en-US" dirty="0"/>
              <a:t>RMA02_01</a:t>
            </a:r>
          </a:p>
        </p:txBody>
      </p:sp>
    </p:spTree>
    <p:extLst>
      <p:ext uri="{BB962C8B-B14F-4D97-AF65-F5344CB8AC3E}">
        <p14:creationId xmlns:p14="http://schemas.microsoft.com/office/powerpoint/2010/main" val="15745881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67EF-3A43-DD98-99BA-389FED0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1EAF-2A08-A346-358F-CCD40BD4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05"/>
            <a:ext cx="10233800" cy="469407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fiecare</a:t>
            </a:r>
            <a:r>
              <a:rPr lang="en-US" dirty="0"/>
              <a:t> an, </a:t>
            </a:r>
            <a:r>
              <a:rPr lang="en-US" dirty="0" err="1"/>
              <a:t>aproximativ</a:t>
            </a:r>
            <a:r>
              <a:rPr lang="en-US" dirty="0"/>
              <a:t> 1.24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oameni</a:t>
            </a:r>
            <a:r>
              <a:rPr lang="en-US" dirty="0"/>
              <a:t> mor in </a:t>
            </a:r>
            <a:r>
              <a:rPr lang="en-US" dirty="0" err="1"/>
              <a:t>accidente</a:t>
            </a:r>
            <a:r>
              <a:rPr lang="en-US" dirty="0"/>
              <a:t> </a:t>
            </a:r>
            <a:r>
              <a:rPr lang="en-US" dirty="0" err="1"/>
              <a:t>rutiere</a:t>
            </a:r>
            <a:r>
              <a:rPr lang="en-US" dirty="0"/>
              <a:t>.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soferul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observe </a:t>
            </a:r>
            <a:r>
              <a:rPr lang="en-US" dirty="0" err="1"/>
              <a:t>semnele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tragic.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incorporarea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recunoastere</a:t>
            </a:r>
            <a:r>
              <a:rPr lang="en-US" dirty="0"/>
              <a:t> a </a:t>
            </a:r>
            <a:r>
              <a:rPr lang="en-US" dirty="0" err="1"/>
              <a:t>semnelor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confort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 in plus </a:t>
            </a:r>
            <a:r>
              <a:rPr lang="en-US" dirty="0" err="1"/>
              <a:t>conducatorilor</a:t>
            </a:r>
            <a:r>
              <a:rPr lang="en-US" dirty="0"/>
              <a:t> de </a:t>
            </a:r>
            <a:r>
              <a:rPr lang="en-US" dirty="0" err="1"/>
              <a:t>autovehicule</a:t>
            </a:r>
            <a:r>
              <a:rPr lang="en-US" dirty="0"/>
              <a:t>. </a:t>
            </a:r>
          </a:p>
          <a:p>
            <a:r>
              <a:rPr lang="en-US" dirty="0" err="1"/>
              <a:t>Semnele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 sunt </a:t>
            </a:r>
            <a:r>
              <a:rPr lang="en-US" dirty="0" err="1"/>
              <a:t>proiectate</a:t>
            </a:r>
            <a:r>
              <a:rPr lang="en-US" dirty="0"/>
              <a:t> cu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deosebite</a:t>
            </a:r>
            <a:r>
              <a:rPr lang="en-US" dirty="0"/>
              <a:t>, precum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contrastante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pictograme</a:t>
            </a:r>
            <a:r>
              <a:rPr lang="en-US" dirty="0"/>
              <a:t>, de </a:t>
            </a:r>
            <a:r>
              <a:rPr lang="en-US" dirty="0" err="1"/>
              <a:t>accea</a:t>
            </a:r>
            <a:r>
              <a:rPr lang="en-US" dirty="0"/>
              <a:t>, sunt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observat</a:t>
            </a:r>
            <a:r>
              <a:rPr lang="en-US" dirty="0"/>
              <a:t>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exista</a:t>
            </a:r>
            <a:r>
              <a:rPr lang="en-US" dirty="0"/>
              <a:t> multi </a:t>
            </a:r>
            <a:r>
              <a:rPr lang="en-US" dirty="0" err="1"/>
              <a:t>factori</a:t>
            </a:r>
            <a:r>
              <a:rPr lang="en-US" dirty="0"/>
              <a:t> in </a:t>
            </a:r>
            <a:r>
              <a:rPr lang="en-US" dirty="0" err="1"/>
              <a:t>lumea</a:t>
            </a:r>
            <a:r>
              <a:rPr lang="en-US" dirty="0"/>
              <a:t> de zi cu zi care pot </a:t>
            </a:r>
            <a:r>
              <a:rPr lang="en-US" dirty="0" err="1"/>
              <a:t>influenta</a:t>
            </a:r>
            <a:r>
              <a:rPr lang="en-US" dirty="0"/>
              <a:t> </a:t>
            </a:r>
            <a:r>
              <a:rPr lang="en-US" dirty="0" err="1"/>
              <a:t>vizibilitatea</a:t>
            </a:r>
            <a:r>
              <a:rPr lang="en-US" dirty="0"/>
              <a:t> lor, </a:t>
            </a:r>
            <a:r>
              <a:rPr lang="en-US" dirty="0" err="1"/>
              <a:t>ingreunand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98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C502-16CE-F1D5-342B-7F8BF8A8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36550"/>
            <a:ext cx="10515600" cy="1325563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Propusa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FE37-F1B7-C5F9-4AF7-8D9B15DD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confortul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 </a:t>
            </a:r>
            <a:r>
              <a:rPr lang="en-US" dirty="0" err="1"/>
              <a:t>participantilor</a:t>
            </a:r>
            <a:r>
              <a:rPr lang="en-US" dirty="0"/>
              <a:t> la </a:t>
            </a:r>
            <a:r>
              <a:rPr lang="en-US" dirty="0" err="1"/>
              <a:t>trafic</a:t>
            </a:r>
            <a:r>
              <a:rPr lang="en-US" dirty="0"/>
              <a:t>,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propunem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eventual </a:t>
            </a:r>
            <a:r>
              <a:rPr lang="en-US" dirty="0" err="1"/>
              <a:t>implementat</a:t>
            </a:r>
            <a:r>
              <a:rPr lang="en-US" dirty="0"/>
              <a:t>, pe </a:t>
            </a:r>
            <a:r>
              <a:rPr lang="en-US" dirty="0" err="1"/>
              <a:t>vehicule</a:t>
            </a:r>
            <a:r>
              <a:rPr lang="en-US" dirty="0"/>
              <a:t> de diverse </a:t>
            </a:r>
            <a:r>
              <a:rPr lang="en-US" dirty="0" err="1"/>
              <a:t>categorii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acopere</a:t>
            </a:r>
            <a:r>
              <a:rPr lang="en-US" dirty="0"/>
              <a:t> o </a:t>
            </a:r>
            <a:r>
              <a:rPr lang="en-US" dirty="0" err="1"/>
              <a:t>arie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endParaRPr lang="en-US" dirty="0"/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accesibil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en-US" dirty="0"/>
              <a:t>. </a:t>
            </a:r>
          </a:p>
          <a:p>
            <a:r>
              <a:rPr lang="en-US" dirty="0"/>
              <a:t>Ne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de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procesate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 de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productive, ne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data </a:t>
            </a:r>
            <a:r>
              <a:rPr lang="en-US" dirty="0" err="1"/>
              <a:t>augumentation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02676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B156-D4D3-84E3-5E3F-93AF1CBA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6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Exemplu</a:t>
            </a:r>
            <a:r>
              <a:rPr lang="en-US" dirty="0"/>
              <a:t> de data </a:t>
            </a:r>
            <a:r>
              <a:rPr lang="en-US" dirty="0" err="1"/>
              <a:t>augumentation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preprocesare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A48A-0E3F-062C-7D27-17DB13B1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2918600" cy="565150"/>
          </a:xfrm>
        </p:spPr>
        <p:txBody>
          <a:bodyPr/>
          <a:lstStyle/>
          <a:p>
            <a:r>
              <a:rPr lang="en-US" dirty="0"/>
              <a:t>Imagine </a:t>
            </a:r>
            <a:r>
              <a:rPr lang="en-US" dirty="0" err="1"/>
              <a:t>initiala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6DD2C-2893-204A-CB40-A6A3DDDF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4" y="2516187"/>
            <a:ext cx="2876951" cy="26673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6DFBE-057F-64A5-5810-D8F00C563D66}"/>
              </a:ext>
            </a:extLst>
          </p:cNvPr>
          <p:cNvSpPr txBox="1">
            <a:spLocks/>
          </p:cNvSpPr>
          <p:nvPr/>
        </p:nvSpPr>
        <p:spPr>
          <a:xfrm>
            <a:off x="7263625" y="1789113"/>
            <a:ext cx="41568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Etapa de </a:t>
            </a:r>
            <a:r>
              <a:rPr lang="en-US" dirty="0" err="1"/>
              <a:t>preprocesare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3BCE3-B5DD-C4C1-FC13-109C97BE6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89" y="2237420"/>
            <a:ext cx="4967811" cy="4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20F4-20A5-788A-7132-8269A060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515600" cy="1325563"/>
          </a:xfrm>
        </p:spPr>
        <p:txBody>
          <a:bodyPr/>
          <a:lstStyle/>
          <a:p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6FE0-521D-0228-0251-A9E83CF1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46150"/>
          </a:xfrm>
        </p:spPr>
        <p:txBody>
          <a:bodyPr/>
          <a:lstStyle/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culorilor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formelor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,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recunoastere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identifice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A86C-29A5-F36D-FCBB-5564CFF8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64" y="3033502"/>
            <a:ext cx="315298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C9DB-6FEB-9D1B-9C66-367C49AA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268371"/>
            <a:ext cx="10515600" cy="1325563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E500-1EE6-B4B1-B178-5792C3FD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semnelor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dificila</a:t>
            </a:r>
            <a:r>
              <a:rPr lang="en-US" dirty="0"/>
              <a:t>,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atragand</a:t>
            </a:r>
            <a:r>
              <a:rPr lang="en-US" dirty="0"/>
              <a:t> </a:t>
            </a:r>
            <a:r>
              <a:rPr lang="en-US" dirty="0" err="1"/>
              <a:t>atentia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comunitati</a:t>
            </a:r>
            <a:r>
              <a:rPr lang="en-US" dirty="0"/>
              <a:t> de </a:t>
            </a:r>
            <a:r>
              <a:rPr lang="en-US" dirty="0" err="1"/>
              <a:t>programatori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un mod automat de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recunoaste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in lumina </a:t>
            </a:r>
            <a:r>
              <a:rPr lang="en-US" dirty="0" err="1"/>
              <a:t>naturala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in lumina </a:t>
            </a:r>
            <a:r>
              <a:rPr lang="en-US" dirty="0" err="1"/>
              <a:t>artificiala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6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249</TotalTime>
  <Words>294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Detectia si recunoasterea semnelor de circulatie</vt:lpstr>
      <vt:lpstr>Introducere</vt:lpstr>
      <vt:lpstr>Metoda Propusa</vt:lpstr>
      <vt:lpstr>Exemplu de data augumentation si preprocesare</vt:lpstr>
      <vt:lpstr>Functionarea algoritmului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Detectia si recunoasterea semnelor de circulatie</dc:title>
  <dc:creator>Mihai-Cosmin Cristea</dc:creator>
  <cp:lastModifiedBy>Mihai-Cosmin Cristea</cp:lastModifiedBy>
  <cp:revision>1</cp:revision>
  <dcterms:created xsi:type="dcterms:W3CDTF">2022-11-24T20:21:35Z</dcterms:created>
  <dcterms:modified xsi:type="dcterms:W3CDTF">2022-11-25T00:31:08Z</dcterms:modified>
</cp:coreProperties>
</file>