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322" y="1443681"/>
            <a:ext cx="8915399" cy="2262781"/>
          </a:xfrm>
        </p:spPr>
        <p:txBody>
          <a:bodyPr/>
          <a:lstStyle/>
          <a:p>
            <a:r>
              <a:rPr lang="en-GB" dirty="0" err="1" smtClean="0"/>
              <a:t>Detectia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recunoasterea</a:t>
            </a:r>
            <a:r>
              <a:rPr lang="en-GB" dirty="0" smtClean="0"/>
              <a:t> </a:t>
            </a:r>
            <a:r>
              <a:rPr lang="en-GB" dirty="0" err="1" smtClean="0"/>
              <a:t>semnelor</a:t>
            </a:r>
            <a:r>
              <a:rPr lang="en-GB" dirty="0" smtClean="0"/>
              <a:t> de </a:t>
            </a:r>
            <a:r>
              <a:rPr lang="en-GB" dirty="0" err="1" smtClean="0"/>
              <a:t>circulatie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4824" y="4876233"/>
            <a:ext cx="4604989" cy="1126283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Prelucrarea</a:t>
            </a:r>
            <a:r>
              <a:rPr lang="en-GB" dirty="0" smtClean="0"/>
              <a:t> </a:t>
            </a:r>
            <a:r>
              <a:rPr lang="en-GB" dirty="0" err="1" smtClean="0"/>
              <a:t>Imaginilor</a:t>
            </a:r>
            <a:r>
              <a:rPr lang="en-GB" dirty="0" smtClean="0"/>
              <a:t> – </a:t>
            </a:r>
            <a:r>
              <a:rPr lang="en-GB" dirty="0" err="1" smtClean="0"/>
              <a:t>Proiect</a:t>
            </a:r>
            <a:r>
              <a:rPr lang="en-GB" dirty="0" smtClean="0"/>
              <a:t> </a:t>
            </a:r>
          </a:p>
          <a:p>
            <a:r>
              <a:rPr lang="en-GB" dirty="0" smtClean="0"/>
              <a:t>Rautu Andrei-Razvan</a:t>
            </a:r>
          </a:p>
          <a:p>
            <a:r>
              <a:rPr lang="en-GB" dirty="0" err="1" smtClean="0"/>
              <a:t>Cristea</a:t>
            </a:r>
            <a:r>
              <a:rPr lang="en-GB" dirty="0" smtClean="0"/>
              <a:t> Cosmin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5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CNN (Convolutional Neural Network)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893" y="2273643"/>
            <a:ext cx="8915400" cy="3777622"/>
          </a:xfrm>
        </p:spPr>
        <p:txBody>
          <a:bodyPr>
            <a:normAutofit/>
          </a:bodyPr>
          <a:lstStyle/>
          <a:p>
            <a:r>
              <a:rPr lang="en-GB" sz="2400" dirty="0"/>
              <a:t>CNN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rețeaua</a:t>
            </a:r>
            <a:r>
              <a:rPr lang="en-GB" sz="2400" dirty="0"/>
              <a:t> </a:t>
            </a:r>
            <a:r>
              <a:rPr lang="en-GB" sz="2400" dirty="0" err="1"/>
              <a:t>neuronală</a:t>
            </a:r>
            <a:r>
              <a:rPr lang="en-GB" sz="2400" dirty="0"/>
              <a:t> </a:t>
            </a:r>
            <a:r>
              <a:rPr lang="en-GB" sz="2400" dirty="0" err="1"/>
              <a:t>convolutională</a:t>
            </a:r>
            <a:r>
              <a:rPr lang="en-GB" sz="2400" dirty="0"/>
              <a:t> </a:t>
            </a:r>
            <a:r>
              <a:rPr lang="en-GB" sz="2400" dirty="0" err="1"/>
              <a:t>este</a:t>
            </a:r>
            <a:r>
              <a:rPr lang="en-GB" sz="2400" dirty="0"/>
              <a:t> un tip de </a:t>
            </a:r>
            <a:r>
              <a:rPr lang="en-GB" sz="2400" dirty="0" err="1"/>
              <a:t>rețea</a:t>
            </a:r>
            <a:r>
              <a:rPr lang="en-GB" sz="2400" dirty="0"/>
              <a:t> </a:t>
            </a:r>
            <a:r>
              <a:rPr lang="en-GB" sz="2400" dirty="0" err="1"/>
              <a:t>neuronală</a:t>
            </a:r>
            <a:r>
              <a:rPr lang="en-GB" sz="2400" dirty="0"/>
              <a:t> </a:t>
            </a:r>
            <a:r>
              <a:rPr lang="en-GB" sz="2400" dirty="0" err="1"/>
              <a:t>artificială</a:t>
            </a:r>
            <a:r>
              <a:rPr lang="en-GB" sz="2400" dirty="0"/>
              <a:t> </a:t>
            </a:r>
            <a:r>
              <a:rPr lang="en-GB" sz="2400" dirty="0" err="1"/>
              <a:t>utilizată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a </a:t>
            </a:r>
            <a:r>
              <a:rPr lang="en-GB" sz="2400" dirty="0" err="1"/>
              <a:t>analiza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a </a:t>
            </a:r>
            <a:r>
              <a:rPr lang="en-GB" sz="2400" dirty="0" err="1"/>
              <a:t>recunoaște</a:t>
            </a:r>
            <a:r>
              <a:rPr lang="en-GB" sz="2400" dirty="0"/>
              <a:t> </a:t>
            </a:r>
            <a:r>
              <a:rPr lang="en-GB" sz="2400" dirty="0" err="1"/>
              <a:t>imagini</a:t>
            </a:r>
            <a:r>
              <a:rPr lang="en-GB" sz="2400" dirty="0"/>
              <a:t>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alte</a:t>
            </a:r>
            <a:r>
              <a:rPr lang="en-GB" sz="2400" dirty="0"/>
              <a:t> </a:t>
            </a:r>
            <a:r>
              <a:rPr lang="en-GB" sz="2400" dirty="0" err="1"/>
              <a:t>tipuri</a:t>
            </a:r>
            <a:r>
              <a:rPr lang="en-GB" sz="2400" dirty="0"/>
              <a:t> de date cu o </a:t>
            </a:r>
            <a:r>
              <a:rPr lang="en-GB" sz="2400" dirty="0" err="1"/>
              <a:t>structură</a:t>
            </a:r>
            <a:r>
              <a:rPr lang="en-GB" sz="2400" dirty="0"/>
              <a:t> </a:t>
            </a:r>
            <a:r>
              <a:rPr lang="en-GB" sz="2400" dirty="0" err="1"/>
              <a:t>spațială</a:t>
            </a:r>
            <a:r>
              <a:rPr lang="en-GB" sz="2400" dirty="0"/>
              <a:t>. </a:t>
            </a:r>
            <a:r>
              <a:rPr lang="en-GB" sz="2400" dirty="0" err="1"/>
              <a:t>Acestea</a:t>
            </a:r>
            <a:r>
              <a:rPr lang="en-GB" sz="2400" dirty="0"/>
              <a:t> </a:t>
            </a:r>
            <a:r>
              <a:rPr lang="en-GB" sz="2400" dirty="0" err="1"/>
              <a:t>funcționează</a:t>
            </a:r>
            <a:r>
              <a:rPr lang="en-GB" sz="2400" dirty="0"/>
              <a:t> </a:t>
            </a:r>
            <a:r>
              <a:rPr lang="en-GB" sz="2400" dirty="0" err="1"/>
              <a:t>prin</a:t>
            </a:r>
            <a:r>
              <a:rPr lang="en-GB" sz="2400" dirty="0"/>
              <a:t> </a:t>
            </a:r>
            <a:r>
              <a:rPr lang="en-GB" sz="2400" dirty="0" err="1"/>
              <a:t>aplicarea</a:t>
            </a:r>
            <a:r>
              <a:rPr lang="en-GB" sz="2400" dirty="0"/>
              <a:t> de </a:t>
            </a:r>
            <a:r>
              <a:rPr lang="en-GB" sz="2400" dirty="0" err="1"/>
              <a:t>filtre</a:t>
            </a:r>
            <a:r>
              <a:rPr lang="en-GB" sz="2400" dirty="0"/>
              <a:t> </a:t>
            </a:r>
            <a:r>
              <a:rPr lang="en-GB" sz="2400" dirty="0" err="1"/>
              <a:t>matematice</a:t>
            </a:r>
            <a:r>
              <a:rPr lang="en-GB" sz="2400" dirty="0"/>
              <a:t> </a:t>
            </a:r>
            <a:r>
              <a:rPr lang="en-GB" sz="2400" dirty="0" err="1"/>
              <a:t>pe</a:t>
            </a:r>
            <a:r>
              <a:rPr lang="en-GB" sz="2400" dirty="0"/>
              <a:t> o imagine, </a:t>
            </a:r>
            <a:r>
              <a:rPr lang="en-GB" sz="2400" dirty="0" err="1"/>
              <a:t>pentru</a:t>
            </a:r>
            <a:r>
              <a:rPr lang="en-GB" sz="2400" dirty="0"/>
              <a:t> a </a:t>
            </a:r>
            <a:r>
              <a:rPr lang="en-GB" sz="2400" dirty="0" err="1"/>
              <a:t>detecta</a:t>
            </a:r>
            <a:r>
              <a:rPr lang="en-GB" sz="2400" dirty="0"/>
              <a:t> </a:t>
            </a:r>
            <a:r>
              <a:rPr lang="en-GB" sz="2400" dirty="0" err="1"/>
              <a:t>anumite</a:t>
            </a:r>
            <a:r>
              <a:rPr lang="en-GB" sz="2400" dirty="0"/>
              <a:t> </a:t>
            </a:r>
            <a:r>
              <a:rPr lang="en-GB" sz="2400" dirty="0" err="1"/>
              <a:t>caracteristici</a:t>
            </a:r>
            <a:r>
              <a:rPr lang="en-GB" sz="2400" dirty="0"/>
              <a:t>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obiecte</a:t>
            </a:r>
            <a:r>
              <a:rPr lang="en-GB" sz="2400" dirty="0"/>
              <a:t>,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prin</a:t>
            </a:r>
            <a:r>
              <a:rPr lang="en-GB" sz="2400" dirty="0"/>
              <a:t> </a:t>
            </a:r>
            <a:r>
              <a:rPr lang="en-GB" sz="2400" dirty="0" err="1"/>
              <a:t>repetația</a:t>
            </a:r>
            <a:r>
              <a:rPr lang="en-GB" sz="2400" dirty="0"/>
              <a:t> </a:t>
            </a:r>
            <a:r>
              <a:rPr lang="en-GB" sz="2400" dirty="0" err="1"/>
              <a:t>acestui</a:t>
            </a:r>
            <a:r>
              <a:rPr lang="en-GB" sz="2400" dirty="0"/>
              <a:t> </a:t>
            </a:r>
            <a:r>
              <a:rPr lang="en-GB" sz="2400" dirty="0" err="1"/>
              <a:t>proces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a </a:t>
            </a:r>
            <a:r>
              <a:rPr lang="en-GB" sz="2400" dirty="0" err="1"/>
              <a:t>combina</a:t>
            </a:r>
            <a:r>
              <a:rPr lang="en-GB" sz="2400" dirty="0"/>
              <a:t> </a:t>
            </a:r>
            <a:r>
              <a:rPr lang="en-GB" sz="2400" dirty="0" err="1"/>
              <a:t>caracteristicile</a:t>
            </a:r>
            <a:r>
              <a:rPr lang="en-GB" sz="2400" dirty="0"/>
              <a:t> </a:t>
            </a:r>
            <a:r>
              <a:rPr lang="en-GB" sz="2400" dirty="0" err="1"/>
              <a:t>detectate</a:t>
            </a:r>
            <a:r>
              <a:rPr lang="en-GB" sz="2400" dirty="0"/>
              <a:t> </a:t>
            </a:r>
            <a:r>
              <a:rPr lang="en-GB" sz="2400" dirty="0" err="1"/>
              <a:t>în</a:t>
            </a:r>
            <a:r>
              <a:rPr lang="en-GB" sz="2400" dirty="0"/>
              <a:t> </a:t>
            </a:r>
            <a:r>
              <a:rPr lang="en-GB" sz="2400" dirty="0" err="1"/>
              <a:t>fiecare</a:t>
            </a:r>
            <a:r>
              <a:rPr lang="en-GB" sz="2400" dirty="0"/>
              <a:t> </a:t>
            </a:r>
            <a:r>
              <a:rPr lang="en-GB" sz="2400" dirty="0" err="1"/>
              <a:t>etapă</a:t>
            </a:r>
            <a:r>
              <a:rPr lang="en-GB" sz="2400" dirty="0"/>
              <a:t>. </a:t>
            </a:r>
            <a:r>
              <a:rPr lang="en-GB" sz="2400" dirty="0" err="1"/>
              <a:t>Rezultatul</a:t>
            </a:r>
            <a:r>
              <a:rPr lang="en-GB" sz="2400" dirty="0"/>
              <a:t> final 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apoi</a:t>
            </a:r>
            <a:r>
              <a:rPr lang="en-GB" sz="2400" dirty="0"/>
              <a:t> </a:t>
            </a:r>
            <a:r>
              <a:rPr lang="en-GB" sz="2400" dirty="0" err="1"/>
              <a:t>introdus</a:t>
            </a:r>
            <a:r>
              <a:rPr lang="en-GB" sz="2400" dirty="0"/>
              <a:t> </a:t>
            </a:r>
            <a:r>
              <a:rPr lang="en-GB" sz="2400" dirty="0" err="1"/>
              <a:t>într</a:t>
            </a:r>
            <a:r>
              <a:rPr lang="en-GB" sz="2400" dirty="0"/>
              <a:t>-o </a:t>
            </a:r>
            <a:r>
              <a:rPr lang="en-GB" sz="2400" dirty="0" err="1"/>
              <a:t>rețea</a:t>
            </a:r>
            <a:r>
              <a:rPr lang="en-GB" sz="2400" dirty="0"/>
              <a:t> </a:t>
            </a:r>
            <a:r>
              <a:rPr lang="en-GB" sz="2400" dirty="0" err="1"/>
              <a:t>neuronală</a:t>
            </a:r>
            <a:r>
              <a:rPr lang="en-GB" sz="2400" dirty="0"/>
              <a:t> </a:t>
            </a:r>
            <a:r>
              <a:rPr lang="en-GB" sz="2400" dirty="0" err="1"/>
              <a:t>complet</a:t>
            </a:r>
            <a:r>
              <a:rPr lang="en-GB" sz="2400" dirty="0"/>
              <a:t> </a:t>
            </a:r>
            <a:r>
              <a:rPr lang="en-GB" sz="2400" dirty="0" err="1"/>
              <a:t>conectată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</a:t>
            </a:r>
            <a:r>
              <a:rPr lang="en-GB" sz="2400" dirty="0" err="1"/>
              <a:t>clasificare</a:t>
            </a:r>
            <a:r>
              <a:rPr lang="en-GB" sz="2400" dirty="0"/>
              <a:t>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prezice</a:t>
            </a:r>
            <a:r>
              <a:rPr lang="en-GB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668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Antrenarea</a:t>
            </a:r>
            <a:r>
              <a:rPr lang="en-GB" dirty="0"/>
              <a:t> </a:t>
            </a:r>
            <a:r>
              <a:rPr lang="en-GB" dirty="0" err="1" smtClean="0"/>
              <a:t>retelei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548" y="1361879"/>
            <a:ext cx="8915400" cy="420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Antrenarea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rețele</a:t>
            </a:r>
            <a:r>
              <a:rPr lang="en-GB" dirty="0"/>
              <a:t> CNN </a:t>
            </a:r>
            <a:r>
              <a:rPr lang="en-GB" dirty="0" err="1"/>
              <a:t>implică</a:t>
            </a:r>
            <a:r>
              <a:rPr lang="en-GB" dirty="0"/>
              <a:t> </a:t>
            </a:r>
            <a:r>
              <a:rPr lang="en-GB" dirty="0" err="1"/>
              <a:t>următorii</a:t>
            </a:r>
            <a:r>
              <a:rPr lang="en-GB" dirty="0"/>
              <a:t> </a:t>
            </a:r>
            <a:r>
              <a:rPr lang="en-GB" dirty="0" err="1"/>
              <a:t>pași</a:t>
            </a:r>
            <a:r>
              <a:rPr lang="en-GB" dirty="0"/>
              <a:t>:</a:t>
            </a:r>
          </a:p>
          <a:p>
            <a:r>
              <a:rPr lang="en-GB" dirty="0"/>
              <a:t>Pre-</a:t>
            </a:r>
            <a:r>
              <a:rPr lang="en-GB" dirty="0" err="1"/>
              <a:t>procesarea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: </a:t>
            </a:r>
            <a:r>
              <a:rPr lang="en-GB" dirty="0" err="1"/>
              <a:t>acestea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adesea</a:t>
            </a:r>
            <a:r>
              <a:rPr lang="en-GB" dirty="0"/>
              <a:t> </a:t>
            </a:r>
            <a:r>
              <a:rPr lang="en-GB" dirty="0" err="1"/>
              <a:t>redimensionate</a:t>
            </a:r>
            <a:r>
              <a:rPr lang="en-GB" dirty="0"/>
              <a:t>, </a:t>
            </a:r>
            <a:r>
              <a:rPr lang="en-GB" dirty="0" err="1"/>
              <a:t>normalizate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etichetate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se </a:t>
            </a:r>
            <a:r>
              <a:rPr lang="en-GB" dirty="0" err="1"/>
              <a:t>potrivi</a:t>
            </a:r>
            <a:r>
              <a:rPr lang="en-GB" dirty="0"/>
              <a:t> cu </a:t>
            </a:r>
            <a:r>
              <a:rPr lang="en-GB" dirty="0" err="1"/>
              <a:t>cerințele</a:t>
            </a:r>
            <a:r>
              <a:rPr lang="en-GB" dirty="0"/>
              <a:t> </a:t>
            </a:r>
            <a:r>
              <a:rPr lang="en-GB" dirty="0" err="1"/>
              <a:t>rețelei</a:t>
            </a:r>
            <a:r>
              <a:rPr lang="en-GB" dirty="0" smtClean="0"/>
              <a:t>. A </a:t>
            </a:r>
            <a:r>
              <a:rPr lang="en-GB" dirty="0" err="1" smtClean="0"/>
              <a:t>fost</a:t>
            </a:r>
            <a:r>
              <a:rPr lang="en-GB" dirty="0" smtClean="0"/>
              <a:t> </a:t>
            </a:r>
            <a:r>
              <a:rPr lang="en-GB" dirty="0" err="1" smtClean="0"/>
              <a:t>folosita</a:t>
            </a:r>
            <a:r>
              <a:rPr lang="en-GB" dirty="0" smtClean="0"/>
              <a:t> o </a:t>
            </a:r>
            <a:r>
              <a:rPr lang="en-GB" dirty="0" err="1" smtClean="0"/>
              <a:t>baza</a:t>
            </a:r>
            <a:r>
              <a:rPr lang="en-GB" dirty="0"/>
              <a:t> </a:t>
            </a:r>
            <a:r>
              <a:rPr lang="en-GB" dirty="0" smtClean="0"/>
              <a:t>de date cu 43 de </a:t>
            </a:r>
            <a:r>
              <a:rPr lang="en-GB" dirty="0" err="1" smtClean="0"/>
              <a:t>tipuri</a:t>
            </a:r>
            <a:r>
              <a:rPr lang="en-GB" dirty="0" smtClean="0"/>
              <a:t> de semen de </a:t>
            </a:r>
            <a:r>
              <a:rPr lang="en-GB" dirty="0" err="1" smtClean="0"/>
              <a:t>circulatie</a:t>
            </a:r>
            <a:r>
              <a:rPr lang="en-GB" dirty="0" smtClean="0"/>
              <a:t>. </a:t>
            </a:r>
            <a:r>
              <a:rPr lang="en-GB" dirty="0" err="1" smtClean="0"/>
              <a:t>Imaginile</a:t>
            </a:r>
            <a:r>
              <a:rPr lang="en-GB" dirty="0" smtClean="0"/>
              <a:t> au </a:t>
            </a:r>
            <a:r>
              <a:rPr lang="en-GB" dirty="0" err="1" smtClean="0"/>
              <a:t>fost</a:t>
            </a:r>
            <a:r>
              <a:rPr lang="en-GB" dirty="0" smtClean="0"/>
              <a:t> </a:t>
            </a:r>
            <a:r>
              <a:rPr lang="en-GB" dirty="0" err="1" smtClean="0"/>
              <a:t>convertite</a:t>
            </a:r>
            <a:r>
              <a:rPr lang="en-GB" dirty="0" smtClean="0"/>
              <a:t> in grayscale, </a:t>
            </a:r>
            <a:r>
              <a:rPr lang="en-GB" dirty="0" err="1" smtClean="0"/>
              <a:t>apoi</a:t>
            </a:r>
            <a:r>
              <a:rPr lang="en-GB" dirty="0" smtClean="0"/>
              <a:t> au </a:t>
            </a:r>
            <a:r>
              <a:rPr lang="en-GB" dirty="0" err="1" smtClean="0"/>
              <a:t>fost</a:t>
            </a:r>
            <a:r>
              <a:rPr lang="en-GB" dirty="0" smtClean="0"/>
              <a:t> </a:t>
            </a:r>
            <a:r>
              <a:rPr lang="en-GB" dirty="0" err="1" smtClean="0"/>
              <a:t>normalizate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28" y="3281294"/>
            <a:ext cx="620164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Augumentarea</a:t>
            </a:r>
            <a:r>
              <a:rPr lang="en-GB" dirty="0" smtClean="0"/>
              <a:t> </a:t>
            </a:r>
            <a:r>
              <a:rPr lang="en-GB" dirty="0" err="1" smtClean="0"/>
              <a:t>imaginilor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a fi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generice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254" y="2324620"/>
            <a:ext cx="877374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Pasul</a:t>
            </a:r>
            <a:r>
              <a:rPr lang="en-GB" dirty="0" smtClean="0"/>
              <a:t> </a:t>
            </a:r>
            <a:r>
              <a:rPr lang="en-GB" dirty="0" err="1" smtClean="0"/>
              <a:t>urmator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49" y="1433384"/>
            <a:ext cx="8915400" cy="3777622"/>
          </a:xfrm>
        </p:spPr>
        <p:txBody>
          <a:bodyPr/>
          <a:lstStyle/>
          <a:p>
            <a:r>
              <a:rPr lang="en-GB" dirty="0" err="1"/>
              <a:t>Definirea</a:t>
            </a:r>
            <a:r>
              <a:rPr lang="en-GB" dirty="0"/>
              <a:t> </a:t>
            </a:r>
            <a:r>
              <a:rPr lang="en-GB" dirty="0" err="1"/>
              <a:t>arhitecturii</a:t>
            </a:r>
            <a:r>
              <a:rPr lang="en-GB" dirty="0"/>
              <a:t> </a:t>
            </a:r>
            <a:r>
              <a:rPr lang="en-GB" dirty="0" err="1"/>
              <a:t>rețelei</a:t>
            </a:r>
            <a:r>
              <a:rPr lang="en-GB" dirty="0"/>
              <a:t>: </a:t>
            </a:r>
            <a:r>
              <a:rPr lang="en-GB" dirty="0" err="1"/>
              <a:t>aceasta</a:t>
            </a:r>
            <a:r>
              <a:rPr lang="en-GB" dirty="0"/>
              <a:t> include </a:t>
            </a:r>
            <a:r>
              <a:rPr lang="en-GB" dirty="0" err="1"/>
              <a:t>specificarea</a:t>
            </a:r>
            <a:r>
              <a:rPr lang="en-GB" dirty="0"/>
              <a:t> </a:t>
            </a:r>
            <a:r>
              <a:rPr lang="en-GB" dirty="0" err="1"/>
              <a:t>numărului</a:t>
            </a:r>
            <a:r>
              <a:rPr lang="en-GB" dirty="0"/>
              <a:t> de </a:t>
            </a:r>
            <a:r>
              <a:rPr lang="en-GB" dirty="0" err="1"/>
              <a:t>straturi</a:t>
            </a:r>
            <a:r>
              <a:rPr lang="en-GB" dirty="0"/>
              <a:t> </a:t>
            </a:r>
            <a:r>
              <a:rPr lang="en-GB" dirty="0" err="1"/>
              <a:t>convolutionale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complet</a:t>
            </a:r>
            <a:r>
              <a:rPr lang="en-GB" dirty="0"/>
              <a:t> </a:t>
            </a:r>
            <a:r>
              <a:rPr lang="en-GB" dirty="0" err="1"/>
              <a:t>conectate</a:t>
            </a:r>
            <a:r>
              <a:rPr lang="en-GB" dirty="0"/>
              <a:t>, </a:t>
            </a:r>
            <a:r>
              <a:rPr lang="en-GB" dirty="0" err="1"/>
              <a:t>precum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a </a:t>
            </a:r>
            <a:r>
              <a:rPr lang="en-GB" dirty="0" err="1"/>
              <a:t>numărului</a:t>
            </a:r>
            <a:r>
              <a:rPr lang="en-GB" dirty="0"/>
              <a:t> de </a:t>
            </a:r>
            <a:r>
              <a:rPr lang="en-GB" dirty="0" err="1"/>
              <a:t>filtre</a:t>
            </a:r>
            <a:r>
              <a:rPr lang="en-GB" dirty="0"/>
              <a:t> </a:t>
            </a:r>
            <a:r>
              <a:rPr lang="en-GB" dirty="0" err="1"/>
              <a:t>utilizate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strat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89" y="2369684"/>
            <a:ext cx="7750390" cy="44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Pasul</a:t>
            </a:r>
            <a:r>
              <a:rPr lang="en-GB" dirty="0" smtClean="0"/>
              <a:t> </a:t>
            </a:r>
            <a:r>
              <a:rPr lang="en-GB" dirty="0" err="1" smtClean="0"/>
              <a:t>urmator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439" y="1639330"/>
            <a:ext cx="9388604" cy="5082746"/>
          </a:xfrm>
        </p:spPr>
        <p:txBody>
          <a:bodyPr>
            <a:normAutofit/>
          </a:bodyPr>
          <a:lstStyle/>
          <a:p>
            <a:r>
              <a:rPr lang="en-GB" dirty="0" err="1"/>
              <a:t>Antrenarea</a:t>
            </a:r>
            <a:r>
              <a:rPr lang="en-GB" dirty="0"/>
              <a:t> </a:t>
            </a:r>
            <a:r>
              <a:rPr lang="en-GB" dirty="0" err="1"/>
              <a:t>propriu-zisă</a:t>
            </a:r>
            <a:r>
              <a:rPr lang="en-GB" dirty="0"/>
              <a:t>: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implică</a:t>
            </a:r>
            <a:r>
              <a:rPr lang="en-GB" dirty="0"/>
              <a:t> </a:t>
            </a:r>
            <a:r>
              <a:rPr lang="en-GB" dirty="0" err="1"/>
              <a:t>alimentarea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rețea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ajustarea</a:t>
            </a:r>
            <a:r>
              <a:rPr lang="en-GB" dirty="0"/>
              <a:t> </a:t>
            </a:r>
            <a:r>
              <a:rPr lang="en-GB" dirty="0" err="1"/>
              <a:t>parametrilor</a:t>
            </a:r>
            <a:r>
              <a:rPr lang="en-GB" dirty="0"/>
              <a:t> </a:t>
            </a:r>
            <a:r>
              <a:rPr lang="en-GB" dirty="0" err="1"/>
              <a:t>acesteia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minimiza</a:t>
            </a:r>
            <a:r>
              <a:rPr lang="en-GB" dirty="0"/>
              <a:t> </a:t>
            </a:r>
            <a:r>
              <a:rPr lang="en-GB" dirty="0" err="1"/>
              <a:t>eroarea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clasificare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prezice</a:t>
            </a:r>
            <a:r>
              <a:rPr lang="en-GB" dirty="0"/>
              <a:t>. </a:t>
            </a:r>
            <a:r>
              <a:rPr lang="en-GB" dirty="0" err="1"/>
              <a:t>Aceasta</a:t>
            </a:r>
            <a:r>
              <a:rPr lang="en-GB" dirty="0"/>
              <a:t> se face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intermediul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 de </a:t>
            </a:r>
            <a:r>
              <a:rPr lang="en-GB" dirty="0" err="1"/>
              <a:t>optimizare</a:t>
            </a:r>
            <a:r>
              <a:rPr lang="en-GB" dirty="0"/>
              <a:t> cum </a:t>
            </a:r>
            <a:r>
              <a:rPr lang="en-GB" dirty="0" err="1"/>
              <a:t>ar</a:t>
            </a:r>
            <a:r>
              <a:rPr lang="en-GB" dirty="0"/>
              <a:t> fi "Stochastic Gradient Descent" (SGD) </a:t>
            </a:r>
            <a:r>
              <a:rPr lang="en-GB" dirty="0" err="1"/>
              <a:t>sau</a:t>
            </a:r>
            <a:r>
              <a:rPr lang="en-GB" dirty="0"/>
              <a:t> "Adam</a:t>
            </a:r>
            <a:r>
              <a:rPr lang="en-GB" dirty="0" smtClean="0"/>
              <a:t>".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Adam </a:t>
            </a:r>
            <a:r>
              <a:rPr lang="en-GB" dirty="0" err="1"/>
              <a:t>ține</a:t>
            </a:r>
            <a:r>
              <a:rPr lang="en-GB" dirty="0"/>
              <a:t> </a:t>
            </a:r>
            <a:r>
              <a:rPr lang="en-GB" dirty="0" err="1"/>
              <a:t>evidența</a:t>
            </a:r>
            <a:r>
              <a:rPr lang="en-GB" dirty="0"/>
              <a:t> </a:t>
            </a:r>
            <a:r>
              <a:rPr lang="en-GB" dirty="0" err="1"/>
              <a:t>estimărilor</a:t>
            </a:r>
            <a:r>
              <a:rPr lang="en-GB" dirty="0"/>
              <a:t> </a:t>
            </a:r>
            <a:r>
              <a:rPr lang="en-GB" dirty="0" err="1"/>
              <a:t>medii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medii</a:t>
            </a:r>
            <a:r>
              <a:rPr lang="en-GB" dirty="0"/>
              <a:t> </a:t>
            </a:r>
            <a:r>
              <a:rPr lang="en-GB" dirty="0" err="1"/>
              <a:t>patrate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gradientul</a:t>
            </a:r>
            <a:r>
              <a:rPr lang="en-GB" dirty="0"/>
              <a:t> </a:t>
            </a:r>
            <a:r>
              <a:rPr lang="en-GB" dirty="0" err="1"/>
              <a:t>fiecărui</a:t>
            </a:r>
            <a:r>
              <a:rPr lang="en-GB" dirty="0"/>
              <a:t> </a:t>
            </a:r>
            <a:r>
              <a:rPr lang="en-GB" dirty="0" err="1"/>
              <a:t>parametru</a:t>
            </a:r>
            <a:r>
              <a:rPr lang="en-GB" dirty="0"/>
              <a:t>, </a:t>
            </a:r>
            <a:r>
              <a:rPr lang="en-GB" dirty="0" err="1"/>
              <a:t>precum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a </a:t>
            </a:r>
            <a:r>
              <a:rPr lang="en-GB" dirty="0" err="1"/>
              <a:t>parametrilor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 </a:t>
            </a:r>
            <a:r>
              <a:rPr lang="en-GB" dirty="0" err="1"/>
              <a:t>adaptivi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parametru</a:t>
            </a:r>
            <a:r>
              <a:rPr lang="en-GB" dirty="0"/>
              <a:t>.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lucru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algoritmului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se </a:t>
            </a:r>
            <a:r>
              <a:rPr lang="en-GB" dirty="0" err="1"/>
              <a:t>adapteze</a:t>
            </a:r>
            <a:r>
              <a:rPr lang="en-GB" dirty="0"/>
              <a:t> automat la </a:t>
            </a:r>
            <a:r>
              <a:rPr lang="en-GB" dirty="0" err="1"/>
              <a:t>distribuția</a:t>
            </a:r>
            <a:r>
              <a:rPr lang="en-GB" dirty="0"/>
              <a:t> </a:t>
            </a:r>
            <a:r>
              <a:rPr lang="en-GB" dirty="0" err="1"/>
              <a:t>gradientului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învețe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decât</a:t>
            </a:r>
            <a:r>
              <a:rPr lang="en-GB" dirty="0"/>
              <a:t> SGD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RMSProp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Adam are o </a:t>
            </a:r>
            <a:r>
              <a:rPr lang="en-GB" dirty="0" err="1"/>
              <a:t>serie</a:t>
            </a:r>
            <a:r>
              <a:rPr lang="en-GB" dirty="0"/>
              <a:t> de </a:t>
            </a:r>
            <a:r>
              <a:rPr lang="en-GB" dirty="0" err="1"/>
              <a:t>hiperparametri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rata de </a:t>
            </a:r>
            <a:r>
              <a:rPr lang="en-GB" dirty="0" err="1"/>
              <a:t>învățare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parametrii</a:t>
            </a:r>
            <a:r>
              <a:rPr lang="en-GB" dirty="0"/>
              <a:t> de </a:t>
            </a:r>
            <a:r>
              <a:rPr lang="en-GB" dirty="0" err="1"/>
              <a:t>adaptare</a:t>
            </a:r>
            <a:r>
              <a:rPr lang="en-GB" dirty="0"/>
              <a:t>, care pot fi </a:t>
            </a:r>
            <a:r>
              <a:rPr lang="en-GB" dirty="0" err="1"/>
              <a:t>ajustați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optimize </a:t>
            </a:r>
            <a:r>
              <a:rPr lang="en-GB" dirty="0" err="1"/>
              <a:t>performanța</a:t>
            </a:r>
            <a:r>
              <a:rPr lang="en-GB" dirty="0"/>
              <a:t> </a:t>
            </a:r>
            <a:r>
              <a:rPr lang="en-GB" dirty="0" err="1"/>
              <a:t>rețelei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42" y="2920220"/>
            <a:ext cx="674464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6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Ultimul</a:t>
            </a:r>
            <a:r>
              <a:rPr lang="en-GB" dirty="0" smtClean="0"/>
              <a:t> pas: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271" y="1614617"/>
            <a:ext cx="8915400" cy="3777622"/>
          </a:xfrm>
        </p:spPr>
        <p:txBody>
          <a:bodyPr/>
          <a:lstStyle/>
          <a:p>
            <a:r>
              <a:rPr lang="en-GB" dirty="0" err="1"/>
              <a:t>Evaluarea</a:t>
            </a:r>
            <a:r>
              <a:rPr lang="en-GB" dirty="0"/>
              <a:t> </a:t>
            </a:r>
            <a:r>
              <a:rPr lang="en-GB" dirty="0" err="1"/>
              <a:t>performanței</a:t>
            </a:r>
            <a:r>
              <a:rPr lang="en-GB" dirty="0"/>
              <a:t> </a:t>
            </a:r>
            <a:r>
              <a:rPr lang="en-GB" dirty="0" err="1"/>
              <a:t>rețelei</a:t>
            </a:r>
            <a:r>
              <a:rPr lang="en-GB" dirty="0"/>
              <a:t>: se </a:t>
            </a:r>
            <a:r>
              <a:rPr lang="en-GB" dirty="0" err="1"/>
              <a:t>utiliză</a:t>
            </a:r>
            <a:r>
              <a:rPr lang="en-GB" dirty="0"/>
              <a:t> date de </a:t>
            </a:r>
            <a:r>
              <a:rPr lang="en-GB" dirty="0" err="1"/>
              <a:t>testare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evalua</a:t>
            </a:r>
            <a:r>
              <a:rPr lang="en-GB" dirty="0"/>
              <a:t> </a:t>
            </a:r>
            <a:r>
              <a:rPr lang="en-GB" dirty="0" err="1"/>
              <a:t>precizia</a:t>
            </a:r>
            <a:r>
              <a:rPr lang="en-GB" dirty="0"/>
              <a:t> </a:t>
            </a:r>
            <a:r>
              <a:rPr lang="en-GB" dirty="0" err="1"/>
              <a:t>rețelei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clasificarea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prezicea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</a:t>
            </a:r>
            <a:r>
              <a:rPr lang="en-GB" dirty="0" err="1"/>
              <a:t>noi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10" y="2363081"/>
            <a:ext cx="9856561" cy="42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Testare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13" y="1342768"/>
            <a:ext cx="4759423" cy="377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170028"/>
            <a:ext cx="4848610" cy="3887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026" y="3962402"/>
            <a:ext cx="3534741" cy="28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44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342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Detectia si recunoasterea semnelor de circulatie</vt:lpstr>
      <vt:lpstr>CNN (Convolutional Neural Network)</vt:lpstr>
      <vt:lpstr>Antrenarea retelei</vt:lpstr>
      <vt:lpstr>Augumentarea imaginilor pentru a fi mai generice</vt:lpstr>
      <vt:lpstr>Pasul urmator:</vt:lpstr>
      <vt:lpstr>Pasul urmator:</vt:lpstr>
      <vt:lpstr>Ultimul pas:</vt:lpstr>
      <vt:lpstr>Testare: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Detectia si recunoasterea semnelor de circulatie</dc:title>
  <dc:creator>Microsoft account</dc:creator>
  <cp:lastModifiedBy>Microsoft account</cp:lastModifiedBy>
  <cp:revision>7</cp:revision>
  <dcterms:created xsi:type="dcterms:W3CDTF">2023-01-13T03:49:38Z</dcterms:created>
  <dcterms:modified xsi:type="dcterms:W3CDTF">2023-01-13T05:14:48Z</dcterms:modified>
</cp:coreProperties>
</file>