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9C8701-D029-46D6-8D9C-BCED7CBD3BA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59F4B1F-51F2-4FAC-9E89-2E065132F350}">
      <dgm:prSet/>
      <dgm:spPr/>
      <dgm:t>
        <a:bodyPr/>
        <a:lstStyle/>
        <a:p>
          <a:r>
            <a:rPr lang="en-US" dirty="0" err="1"/>
            <a:t>Detectarea</a:t>
          </a:r>
          <a:r>
            <a:rPr lang="en-US" dirty="0"/>
            <a:t> </a:t>
          </a:r>
          <a:r>
            <a:rPr lang="en-US" dirty="0" err="1"/>
            <a:t>mâinii</a:t>
          </a:r>
          <a:r>
            <a:rPr lang="en-US" dirty="0"/>
            <a:t> </a:t>
          </a:r>
          <a:r>
            <a:rPr lang="en-US" dirty="0" err="1"/>
            <a:t>este</a:t>
          </a:r>
          <a:r>
            <a:rPr lang="en-US" dirty="0"/>
            <a:t> </a:t>
          </a:r>
          <a:r>
            <a:rPr lang="en-US" dirty="0" err="1"/>
            <a:t>esențială</a:t>
          </a:r>
          <a:r>
            <a:rPr lang="en-US" dirty="0"/>
            <a:t> </a:t>
          </a:r>
          <a:r>
            <a:rPr lang="en-US" dirty="0" err="1"/>
            <a:t>pentru</a:t>
          </a:r>
          <a:r>
            <a:rPr lang="en-US" dirty="0"/>
            <a:t> </a:t>
          </a:r>
          <a:r>
            <a:rPr lang="en-US" dirty="0" err="1"/>
            <a:t>interacțiunea</a:t>
          </a:r>
          <a:r>
            <a:rPr lang="en-US" dirty="0"/>
            <a:t> om-</a:t>
          </a:r>
          <a:r>
            <a:rPr lang="en-US" dirty="0" err="1"/>
            <a:t>mașină</a:t>
          </a:r>
          <a:r>
            <a:rPr lang="en-US" dirty="0"/>
            <a:t> </a:t>
          </a:r>
          <a:r>
            <a:rPr lang="en-US" dirty="0" err="1"/>
            <a:t>și</a:t>
          </a:r>
          <a:r>
            <a:rPr lang="en-US" dirty="0"/>
            <a:t> </a:t>
          </a:r>
          <a:r>
            <a:rPr lang="en-US" dirty="0" err="1"/>
            <a:t>recunoașterea</a:t>
          </a:r>
          <a:r>
            <a:rPr lang="en-US" dirty="0"/>
            <a:t> </a:t>
          </a:r>
          <a:r>
            <a:rPr lang="en-US" dirty="0" err="1"/>
            <a:t>gesturilor</a:t>
          </a:r>
          <a:r>
            <a:rPr lang="en-US" dirty="0"/>
            <a:t>.</a:t>
          </a:r>
        </a:p>
      </dgm:t>
    </dgm:pt>
    <dgm:pt modelId="{AD42A660-66CC-4996-B3CA-EB80399B8EF3}" type="parTrans" cxnId="{AE54DFF2-899F-4036-A75E-FE15AE0982D1}">
      <dgm:prSet/>
      <dgm:spPr/>
      <dgm:t>
        <a:bodyPr/>
        <a:lstStyle/>
        <a:p>
          <a:endParaRPr lang="en-US"/>
        </a:p>
      </dgm:t>
    </dgm:pt>
    <dgm:pt modelId="{5BD68036-7470-4D34-96BC-1C8243243B9F}" type="sibTrans" cxnId="{AE54DFF2-899F-4036-A75E-FE15AE0982D1}">
      <dgm:prSet/>
      <dgm:spPr/>
      <dgm:t>
        <a:bodyPr/>
        <a:lstStyle/>
        <a:p>
          <a:endParaRPr lang="en-US"/>
        </a:p>
      </dgm:t>
    </dgm:pt>
    <dgm:pt modelId="{47944200-177E-4EBD-B4D1-8B5443D47E7F}">
      <dgm:prSet/>
      <dgm:spPr/>
      <dgm:t>
        <a:bodyPr/>
        <a:lstStyle/>
        <a:p>
          <a:r>
            <a:rPr lang="en-US"/>
            <a:t>Procesul este complex, având în vedere variabilitatea pozițiilor și aparitiei parțiale a mâinii in cadru.</a:t>
          </a:r>
        </a:p>
      </dgm:t>
    </dgm:pt>
    <dgm:pt modelId="{6EC7C4DD-EBA1-4146-990A-D4FCBE8910B9}" type="parTrans" cxnId="{F203BD61-5010-4BA0-B241-A28D573AC174}">
      <dgm:prSet/>
      <dgm:spPr/>
      <dgm:t>
        <a:bodyPr/>
        <a:lstStyle/>
        <a:p>
          <a:endParaRPr lang="en-US"/>
        </a:p>
      </dgm:t>
    </dgm:pt>
    <dgm:pt modelId="{9E2B380E-5345-4AA8-B0AC-ADE02B431F75}" type="sibTrans" cxnId="{F203BD61-5010-4BA0-B241-A28D573AC174}">
      <dgm:prSet/>
      <dgm:spPr/>
      <dgm:t>
        <a:bodyPr/>
        <a:lstStyle/>
        <a:p>
          <a:endParaRPr lang="en-US"/>
        </a:p>
      </dgm:t>
    </dgm:pt>
    <dgm:pt modelId="{13737440-2BA4-4812-B06C-2D30B15BB507}" type="pres">
      <dgm:prSet presAssocID="{289C8701-D029-46D6-8D9C-BCED7CBD3BA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3E2A382-35AB-447F-B75C-D05FB70B5739}" type="pres">
      <dgm:prSet presAssocID="{F59F4B1F-51F2-4FAC-9E89-2E065132F350}" presName="hierRoot1" presStyleCnt="0"/>
      <dgm:spPr/>
    </dgm:pt>
    <dgm:pt modelId="{4F6B00D5-8ADE-4924-B88E-3D13D8FD131B}" type="pres">
      <dgm:prSet presAssocID="{F59F4B1F-51F2-4FAC-9E89-2E065132F350}" presName="composite" presStyleCnt="0"/>
      <dgm:spPr/>
    </dgm:pt>
    <dgm:pt modelId="{0DB6F21B-344D-4867-A14D-9AA9CCCBD523}" type="pres">
      <dgm:prSet presAssocID="{F59F4B1F-51F2-4FAC-9E89-2E065132F350}" presName="background" presStyleLbl="node0" presStyleIdx="0" presStyleCnt="2"/>
      <dgm:spPr/>
    </dgm:pt>
    <dgm:pt modelId="{1A7D425D-B0CA-4404-9B6D-45DDCAE3BEF4}" type="pres">
      <dgm:prSet presAssocID="{F59F4B1F-51F2-4FAC-9E89-2E065132F350}" presName="text" presStyleLbl="fgAcc0" presStyleIdx="0" presStyleCnt="2">
        <dgm:presLayoutVars>
          <dgm:chPref val="3"/>
        </dgm:presLayoutVars>
      </dgm:prSet>
      <dgm:spPr/>
    </dgm:pt>
    <dgm:pt modelId="{6D4E24F0-8830-47A0-A509-4C6F008174AD}" type="pres">
      <dgm:prSet presAssocID="{F59F4B1F-51F2-4FAC-9E89-2E065132F350}" presName="hierChild2" presStyleCnt="0"/>
      <dgm:spPr/>
    </dgm:pt>
    <dgm:pt modelId="{1143C6BC-66DC-430B-8E5A-71DBC36BBE6E}" type="pres">
      <dgm:prSet presAssocID="{47944200-177E-4EBD-B4D1-8B5443D47E7F}" presName="hierRoot1" presStyleCnt="0"/>
      <dgm:spPr/>
    </dgm:pt>
    <dgm:pt modelId="{ABDD1E90-E218-4F47-884A-3B3D519BF629}" type="pres">
      <dgm:prSet presAssocID="{47944200-177E-4EBD-B4D1-8B5443D47E7F}" presName="composite" presStyleCnt="0"/>
      <dgm:spPr/>
    </dgm:pt>
    <dgm:pt modelId="{EB3847D6-4DB7-421A-9091-2A1A3869E9F6}" type="pres">
      <dgm:prSet presAssocID="{47944200-177E-4EBD-B4D1-8B5443D47E7F}" presName="background" presStyleLbl="node0" presStyleIdx="1" presStyleCnt="2"/>
      <dgm:spPr/>
    </dgm:pt>
    <dgm:pt modelId="{1EEC513D-DDDB-4D3C-B0E4-CF404622E570}" type="pres">
      <dgm:prSet presAssocID="{47944200-177E-4EBD-B4D1-8B5443D47E7F}" presName="text" presStyleLbl="fgAcc0" presStyleIdx="1" presStyleCnt="2">
        <dgm:presLayoutVars>
          <dgm:chPref val="3"/>
        </dgm:presLayoutVars>
      </dgm:prSet>
      <dgm:spPr/>
    </dgm:pt>
    <dgm:pt modelId="{205F1092-656D-40E7-ACBF-0A49C204C7DA}" type="pres">
      <dgm:prSet presAssocID="{47944200-177E-4EBD-B4D1-8B5443D47E7F}" presName="hierChild2" presStyleCnt="0"/>
      <dgm:spPr/>
    </dgm:pt>
  </dgm:ptLst>
  <dgm:cxnLst>
    <dgm:cxn modelId="{FD7EE306-1CED-47B4-BDD5-E5A589139615}" type="presOf" srcId="{289C8701-D029-46D6-8D9C-BCED7CBD3BA2}" destId="{13737440-2BA4-4812-B06C-2D30B15BB507}" srcOrd="0" destOrd="0" presId="urn:microsoft.com/office/officeart/2005/8/layout/hierarchy1"/>
    <dgm:cxn modelId="{F203BD61-5010-4BA0-B241-A28D573AC174}" srcId="{289C8701-D029-46D6-8D9C-BCED7CBD3BA2}" destId="{47944200-177E-4EBD-B4D1-8B5443D47E7F}" srcOrd="1" destOrd="0" parTransId="{6EC7C4DD-EBA1-4146-990A-D4FCBE8910B9}" sibTransId="{9E2B380E-5345-4AA8-B0AC-ADE02B431F75}"/>
    <dgm:cxn modelId="{EE6C5A56-BD1F-41A6-B948-E61BF3844374}" type="presOf" srcId="{F59F4B1F-51F2-4FAC-9E89-2E065132F350}" destId="{1A7D425D-B0CA-4404-9B6D-45DDCAE3BEF4}" srcOrd="0" destOrd="0" presId="urn:microsoft.com/office/officeart/2005/8/layout/hierarchy1"/>
    <dgm:cxn modelId="{4047CDE0-574D-4359-96BC-76C8EB144890}" type="presOf" srcId="{47944200-177E-4EBD-B4D1-8B5443D47E7F}" destId="{1EEC513D-DDDB-4D3C-B0E4-CF404622E570}" srcOrd="0" destOrd="0" presId="urn:microsoft.com/office/officeart/2005/8/layout/hierarchy1"/>
    <dgm:cxn modelId="{AE54DFF2-899F-4036-A75E-FE15AE0982D1}" srcId="{289C8701-D029-46D6-8D9C-BCED7CBD3BA2}" destId="{F59F4B1F-51F2-4FAC-9E89-2E065132F350}" srcOrd="0" destOrd="0" parTransId="{AD42A660-66CC-4996-B3CA-EB80399B8EF3}" sibTransId="{5BD68036-7470-4D34-96BC-1C8243243B9F}"/>
    <dgm:cxn modelId="{1D764A7C-FDC4-4E18-B049-4D874B045263}" type="presParOf" srcId="{13737440-2BA4-4812-B06C-2D30B15BB507}" destId="{E3E2A382-35AB-447F-B75C-D05FB70B5739}" srcOrd="0" destOrd="0" presId="urn:microsoft.com/office/officeart/2005/8/layout/hierarchy1"/>
    <dgm:cxn modelId="{577A1CCA-BCA8-4D70-A6A9-6EAE5DF608CE}" type="presParOf" srcId="{E3E2A382-35AB-447F-B75C-D05FB70B5739}" destId="{4F6B00D5-8ADE-4924-B88E-3D13D8FD131B}" srcOrd="0" destOrd="0" presId="urn:microsoft.com/office/officeart/2005/8/layout/hierarchy1"/>
    <dgm:cxn modelId="{DBF812B7-AEEC-4D9C-87BE-25E155171367}" type="presParOf" srcId="{4F6B00D5-8ADE-4924-B88E-3D13D8FD131B}" destId="{0DB6F21B-344D-4867-A14D-9AA9CCCBD523}" srcOrd="0" destOrd="0" presId="urn:microsoft.com/office/officeart/2005/8/layout/hierarchy1"/>
    <dgm:cxn modelId="{C4BC4713-C0BE-404E-8BBC-33AB3F7EDBD1}" type="presParOf" srcId="{4F6B00D5-8ADE-4924-B88E-3D13D8FD131B}" destId="{1A7D425D-B0CA-4404-9B6D-45DDCAE3BEF4}" srcOrd="1" destOrd="0" presId="urn:microsoft.com/office/officeart/2005/8/layout/hierarchy1"/>
    <dgm:cxn modelId="{F4F22012-C38F-4DFF-8340-B119540BDB17}" type="presParOf" srcId="{E3E2A382-35AB-447F-B75C-D05FB70B5739}" destId="{6D4E24F0-8830-47A0-A509-4C6F008174AD}" srcOrd="1" destOrd="0" presId="urn:microsoft.com/office/officeart/2005/8/layout/hierarchy1"/>
    <dgm:cxn modelId="{225E6009-B660-4D9E-9A21-AFDB931A2F13}" type="presParOf" srcId="{13737440-2BA4-4812-B06C-2D30B15BB507}" destId="{1143C6BC-66DC-430B-8E5A-71DBC36BBE6E}" srcOrd="1" destOrd="0" presId="urn:microsoft.com/office/officeart/2005/8/layout/hierarchy1"/>
    <dgm:cxn modelId="{8049AEE3-7C38-48FE-95E7-745BA6F0943B}" type="presParOf" srcId="{1143C6BC-66DC-430B-8E5A-71DBC36BBE6E}" destId="{ABDD1E90-E218-4F47-884A-3B3D519BF629}" srcOrd="0" destOrd="0" presId="urn:microsoft.com/office/officeart/2005/8/layout/hierarchy1"/>
    <dgm:cxn modelId="{8E7E2626-06B8-4C76-BD65-F5D749DCE936}" type="presParOf" srcId="{ABDD1E90-E218-4F47-884A-3B3D519BF629}" destId="{EB3847D6-4DB7-421A-9091-2A1A3869E9F6}" srcOrd="0" destOrd="0" presId="urn:microsoft.com/office/officeart/2005/8/layout/hierarchy1"/>
    <dgm:cxn modelId="{A2800E85-EF65-4303-8631-1B2A5194B465}" type="presParOf" srcId="{ABDD1E90-E218-4F47-884A-3B3D519BF629}" destId="{1EEC513D-DDDB-4D3C-B0E4-CF404622E570}" srcOrd="1" destOrd="0" presId="urn:microsoft.com/office/officeart/2005/8/layout/hierarchy1"/>
    <dgm:cxn modelId="{D1EBB289-BFBB-4901-94A7-7F33F730E0FE}" type="presParOf" srcId="{1143C6BC-66DC-430B-8E5A-71DBC36BBE6E}" destId="{205F1092-656D-40E7-ACBF-0A49C204C7D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469A85-C2AE-4C57-8914-EB01157B4BCD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7B3FBD4C-C921-41BD-AD60-829D72E96DA0}">
      <dgm:prSet/>
      <dgm:spPr/>
      <dgm:t>
        <a:bodyPr/>
        <a:lstStyle/>
        <a:p>
          <a:r>
            <a:rPr lang="en-US"/>
            <a:t>Folosim Mediapipe și OpenCV în Python pentru a implementa o soluție eficientă de detectare a mâinii.</a:t>
          </a:r>
        </a:p>
      </dgm:t>
    </dgm:pt>
    <dgm:pt modelId="{83A8F70B-66F0-4ED4-80D5-F314339F4589}" type="parTrans" cxnId="{1AE56F54-9681-4BAF-807F-51C52F8F9245}">
      <dgm:prSet/>
      <dgm:spPr/>
      <dgm:t>
        <a:bodyPr/>
        <a:lstStyle/>
        <a:p>
          <a:endParaRPr lang="en-US"/>
        </a:p>
      </dgm:t>
    </dgm:pt>
    <dgm:pt modelId="{EC8C704B-DB37-4806-93A8-CC3BDD51D161}" type="sibTrans" cxnId="{1AE56F54-9681-4BAF-807F-51C52F8F9245}">
      <dgm:prSet/>
      <dgm:spPr/>
      <dgm:t>
        <a:bodyPr/>
        <a:lstStyle/>
        <a:p>
          <a:endParaRPr lang="en-US"/>
        </a:p>
      </dgm:t>
    </dgm:pt>
    <dgm:pt modelId="{1476D5B8-41BD-48DB-9F2D-81E556BF3EBC}">
      <dgm:prSet/>
      <dgm:spPr/>
      <dgm:t>
        <a:bodyPr/>
        <a:lstStyle/>
        <a:p>
          <a:r>
            <a:rPr lang="en-US"/>
            <a:t>Configurarea și inițializarea Mediapipe sunt adaptate pentru precizie și performanță.</a:t>
          </a:r>
        </a:p>
      </dgm:t>
    </dgm:pt>
    <dgm:pt modelId="{7188925D-3FEB-4D54-B295-7D28FEB7DAC7}" type="parTrans" cxnId="{B8FDE2AE-12EC-4F9F-952F-2AFEEDE61777}">
      <dgm:prSet/>
      <dgm:spPr/>
      <dgm:t>
        <a:bodyPr/>
        <a:lstStyle/>
        <a:p>
          <a:endParaRPr lang="en-US"/>
        </a:p>
      </dgm:t>
    </dgm:pt>
    <dgm:pt modelId="{A3AA9F7B-4064-4C75-A68C-9F58B25CA3B3}" type="sibTrans" cxnId="{B8FDE2AE-12EC-4F9F-952F-2AFEEDE61777}">
      <dgm:prSet/>
      <dgm:spPr/>
      <dgm:t>
        <a:bodyPr/>
        <a:lstStyle/>
        <a:p>
          <a:endParaRPr lang="en-US"/>
        </a:p>
      </dgm:t>
    </dgm:pt>
    <dgm:pt modelId="{F77FEBD3-2458-4D0A-8BA1-6D03A7966C52}" type="pres">
      <dgm:prSet presAssocID="{49469A85-C2AE-4C57-8914-EB01157B4BC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E424012-632B-4C86-BF11-AC7681E13023}" type="pres">
      <dgm:prSet presAssocID="{7B3FBD4C-C921-41BD-AD60-829D72E96DA0}" presName="hierRoot1" presStyleCnt="0"/>
      <dgm:spPr/>
    </dgm:pt>
    <dgm:pt modelId="{90076B44-32A2-4DA2-A3BD-684262E5063C}" type="pres">
      <dgm:prSet presAssocID="{7B3FBD4C-C921-41BD-AD60-829D72E96DA0}" presName="composite" presStyleCnt="0"/>
      <dgm:spPr/>
    </dgm:pt>
    <dgm:pt modelId="{EEE86A10-98F0-4843-892C-9F366C1E64A2}" type="pres">
      <dgm:prSet presAssocID="{7B3FBD4C-C921-41BD-AD60-829D72E96DA0}" presName="background" presStyleLbl="node0" presStyleIdx="0" presStyleCnt="2"/>
      <dgm:spPr/>
    </dgm:pt>
    <dgm:pt modelId="{618AB2CE-DF3E-4CE9-A898-48D08CD7F7A9}" type="pres">
      <dgm:prSet presAssocID="{7B3FBD4C-C921-41BD-AD60-829D72E96DA0}" presName="text" presStyleLbl="fgAcc0" presStyleIdx="0" presStyleCnt="2">
        <dgm:presLayoutVars>
          <dgm:chPref val="3"/>
        </dgm:presLayoutVars>
      </dgm:prSet>
      <dgm:spPr/>
    </dgm:pt>
    <dgm:pt modelId="{CE06537B-682E-4833-8ADC-866DC2C9965C}" type="pres">
      <dgm:prSet presAssocID="{7B3FBD4C-C921-41BD-AD60-829D72E96DA0}" presName="hierChild2" presStyleCnt="0"/>
      <dgm:spPr/>
    </dgm:pt>
    <dgm:pt modelId="{3119C263-6998-477E-9B7F-F6DA5D529D29}" type="pres">
      <dgm:prSet presAssocID="{1476D5B8-41BD-48DB-9F2D-81E556BF3EBC}" presName="hierRoot1" presStyleCnt="0"/>
      <dgm:spPr/>
    </dgm:pt>
    <dgm:pt modelId="{D2CEC6F6-1E20-49CE-B8CC-0A728B3392F8}" type="pres">
      <dgm:prSet presAssocID="{1476D5B8-41BD-48DB-9F2D-81E556BF3EBC}" presName="composite" presStyleCnt="0"/>
      <dgm:spPr/>
    </dgm:pt>
    <dgm:pt modelId="{99D9FB2F-5CAE-4985-A848-684151800FFB}" type="pres">
      <dgm:prSet presAssocID="{1476D5B8-41BD-48DB-9F2D-81E556BF3EBC}" presName="background" presStyleLbl="node0" presStyleIdx="1" presStyleCnt="2"/>
      <dgm:spPr/>
    </dgm:pt>
    <dgm:pt modelId="{56C0A7E8-0B18-40AF-AE4C-8C81E3BAE615}" type="pres">
      <dgm:prSet presAssocID="{1476D5B8-41BD-48DB-9F2D-81E556BF3EBC}" presName="text" presStyleLbl="fgAcc0" presStyleIdx="1" presStyleCnt="2">
        <dgm:presLayoutVars>
          <dgm:chPref val="3"/>
        </dgm:presLayoutVars>
      </dgm:prSet>
      <dgm:spPr/>
    </dgm:pt>
    <dgm:pt modelId="{6B48C0EA-7864-4917-9AE5-A7065D39834B}" type="pres">
      <dgm:prSet presAssocID="{1476D5B8-41BD-48DB-9F2D-81E556BF3EBC}" presName="hierChild2" presStyleCnt="0"/>
      <dgm:spPr/>
    </dgm:pt>
  </dgm:ptLst>
  <dgm:cxnLst>
    <dgm:cxn modelId="{28CAA92C-32B9-4A6B-B751-04997C70DBDF}" type="presOf" srcId="{7B3FBD4C-C921-41BD-AD60-829D72E96DA0}" destId="{618AB2CE-DF3E-4CE9-A898-48D08CD7F7A9}" srcOrd="0" destOrd="0" presId="urn:microsoft.com/office/officeart/2005/8/layout/hierarchy1"/>
    <dgm:cxn modelId="{0CEE7832-2B3D-4A56-BF8D-B9FE293F82B4}" type="presOf" srcId="{49469A85-C2AE-4C57-8914-EB01157B4BCD}" destId="{F77FEBD3-2458-4D0A-8BA1-6D03A7966C52}" srcOrd="0" destOrd="0" presId="urn:microsoft.com/office/officeart/2005/8/layout/hierarchy1"/>
    <dgm:cxn modelId="{1AE56F54-9681-4BAF-807F-51C52F8F9245}" srcId="{49469A85-C2AE-4C57-8914-EB01157B4BCD}" destId="{7B3FBD4C-C921-41BD-AD60-829D72E96DA0}" srcOrd="0" destOrd="0" parTransId="{83A8F70B-66F0-4ED4-80D5-F314339F4589}" sibTransId="{EC8C704B-DB37-4806-93A8-CC3BDD51D161}"/>
    <dgm:cxn modelId="{B8FDE2AE-12EC-4F9F-952F-2AFEEDE61777}" srcId="{49469A85-C2AE-4C57-8914-EB01157B4BCD}" destId="{1476D5B8-41BD-48DB-9F2D-81E556BF3EBC}" srcOrd="1" destOrd="0" parTransId="{7188925D-3FEB-4D54-B295-7D28FEB7DAC7}" sibTransId="{A3AA9F7B-4064-4C75-A68C-9F58B25CA3B3}"/>
    <dgm:cxn modelId="{A219C8B7-B068-48DE-A924-F1DCDA14B332}" type="presOf" srcId="{1476D5B8-41BD-48DB-9F2D-81E556BF3EBC}" destId="{56C0A7E8-0B18-40AF-AE4C-8C81E3BAE615}" srcOrd="0" destOrd="0" presId="urn:microsoft.com/office/officeart/2005/8/layout/hierarchy1"/>
    <dgm:cxn modelId="{BEABD64E-FAA6-4C95-A694-B41B82ED903A}" type="presParOf" srcId="{F77FEBD3-2458-4D0A-8BA1-6D03A7966C52}" destId="{DE424012-632B-4C86-BF11-AC7681E13023}" srcOrd="0" destOrd="0" presId="urn:microsoft.com/office/officeart/2005/8/layout/hierarchy1"/>
    <dgm:cxn modelId="{AF3E0E88-7B8C-48DD-A4FD-E62E5699F1B0}" type="presParOf" srcId="{DE424012-632B-4C86-BF11-AC7681E13023}" destId="{90076B44-32A2-4DA2-A3BD-684262E5063C}" srcOrd="0" destOrd="0" presId="urn:microsoft.com/office/officeart/2005/8/layout/hierarchy1"/>
    <dgm:cxn modelId="{27BA6D85-FC0E-4B97-B106-B6738F721C8B}" type="presParOf" srcId="{90076B44-32A2-4DA2-A3BD-684262E5063C}" destId="{EEE86A10-98F0-4843-892C-9F366C1E64A2}" srcOrd="0" destOrd="0" presId="urn:microsoft.com/office/officeart/2005/8/layout/hierarchy1"/>
    <dgm:cxn modelId="{55D7CB4A-A6F3-4789-BDB2-88503EA15B5D}" type="presParOf" srcId="{90076B44-32A2-4DA2-A3BD-684262E5063C}" destId="{618AB2CE-DF3E-4CE9-A898-48D08CD7F7A9}" srcOrd="1" destOrd="0" presId="urn:microsoft.com/office/officeart/2005/8/layout/hierarchy1"/>
    <dgm:cxn modelId="{E195AC7E-D081-4CB0-86FE-49B3ED2B5976}" type="presParOf" srcId="{DE424012-632B-4C86-BF11-AC7681E13023}" destId="{CE06537B-682E-4833-8ADC-866DC2C9965C}" srcOrd="1" destOrd="0" presId="urn:microsoft.com/office/officeart/2005/8/layout/hierarchy1"/>
    <dgm:cxn modelId="{83C0C492-550B-467E-B198-E81A01B1C624}" type="presParOf" srcId="{F77FEBD3-2458-4D0A-8BA1-6D03A7966C52}" destId="{3119C263-6998-477E-9B7F-F6DA5D529D29}" srcOrd="1" destOrd="0" presId="urn:microsoft.com/office/officeart/2005/8/layout/hierarchy1"/>
    <dgm:cxn modelId="{EAC6AD00-7570-489A-9128-E7177DB7BFDA}" type="presParOf" srcId="{3119C263-6998-477E-9B7F-F6DA5D529D29}" destId="{D2CEC6F6-1E20-49CE-B8CC-0A728B3392F8}" srcOrd="0" destOrd="0" presId="urn:microsoft.com/office/officeart/2005/8/layout/hierarchy1"/>
    <dgm:cxn modelId="{34B6A8F0-0846-4068-8A81-E61495F68220}" type="presParOf" srcId="{D2CEC6F6-1E20-49CE-B8CC-0A728B3392F8}" destId="{99D9FB2F-5CAE-4985-A848-684151800FFB}" srcOrd="0" destOrd="0" presId="urn:microsoft.com/office/officeart/2005/8/layout/hierarchy1"/>
    <dgm:cxn modelId="{AC1ADA82-4ED4-4F40-BA71-6BB04ECA8A13}" type="presParOf" srcId="{D2CEC6F6-1E20-49CE-B8CC-0A728B3392F8}" destId="{56C0A7E8-0B18-40AF-AE4C-8C81E3BAE615}" srcOrd="1" destOrd="0" presId="urn:microsoft.com/office/officeart/2005/8/layout/hierarchy1"/>
    <dgm:cxn modelId="{4C84D8C4-7BE2-447E-84FC-D5E50B0AB747}" type="presParOf" srcId="{3119C263-6998-477E-9B7F-F6DA5D529D29}" destId="{6B48C0EA-7864-4917-9AE5-A7065D39834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4A954F-EA43-47A5-8F3F-305D266FFAD8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5EAE897-7897-4E89-801C-D5C775CD0A0C}">
      <dgm:prSet/>
      <dgm:spPr/>
      <dgm:t>
        <a:bodyPr/>
        <a:lstStyle/>
        <a:p>
          <a:r>
            <a:rPr lang="en-US"/>
            <a:t>Testele preliminare arată o detectare precisă a mâinii, inclusiv identificarea corectă a mâinii stângi sau drepte.</a:t>
          </a:r>
        </a:p>
      </dgm:t>
    </dgm:pt>
    <dgm:pt modelId="{3CB8ED6D-E107-40D4-A6EA-91DC13E35628}" type="parTrans" cxnId="{3B6E3E7A-0387-470F-9499-DDA3BF6A14A3}">
      <dgm:prSet/>
      <dgm:spPr/>
      <dgm:t>
        <a:bodyPr/>
        <a:lstStyle/>
        <a:p>
          <a:endParaRPr lang="en-US"/>
        </a:p>
      </dgm:t>
    </dgm:pt>
    <dgm:pt modelId="{F650FE6D-C14A-47A3-921A-4141FBD2D8CF}" type="sibTrans" cxnId="{3B6E3E7A-0387-470F-9499-DDA3BF6A14A3}">
      <dgm:prSet/>
      <dgm:spPr/>
      <dgm:t>
        <a:bodyPr/>
        <a:lstStyle/>
        <a:p>
          <a:endParaRPr lang="en-US"/>
        </a:p>
      </dgm:t>
    </dgm:pt>
    <dgm:pt modelId="{88A33361-5D55-4B21-A4F2-F7F2D6D5C383}">
      <dgm:prSet/>
      <dgm:spPr/>
      <dgm:t>
        <a:bodyPr/>
        <a:lstStyle/>
        <a:p>
          <a:r>
            <a:rPr lang="en-US"/>
            <a:t>Performanță robustă în condiții diverse, cu rata ridicată de succes.</a:t>
          </a:r>
        </a:p>
      </dgm:t>
    </dgm:pt>
    <dgm:pt modelId="{6B4A03E8-245C-44FD-9C90-C23B5213D9ED}" type="parTrans" cxnId="{9CF80AF2-1C9B-44C9-A478-973ADF14D142}">
      <dgm:prSet/>
      <dgm:spPr/>
      <dgm:t>
        <a:bodyPr/>
        <a:lstStyle/>
        <a:p>
          <a:endParaRPr lang="en-US"/>
        </a:p>
      </dgm:t>
    </dgm:pt>
    <dgm:pt modelId="{6FC2860F-DD1C-4530-BEE0-B9796F704B89}" type="sibTrans" cxnId="{9CF80AF2-1C9B-44C9-A478-973ADF14D142}">
      <dgm:prSet/>
      <dgm:spPr/>
      <dgm:t>
        <a:bodyPr/>
        <a:lstStyle/>
        <a:p>
          <a:endParaRPr lang="en-US"/>
        </a:p>
      </dgm:t>
    </dgm:pt>
    <dgm:pt modelId="{81F6D847-FBA6-45E3-9BB2-F0E63CCE9741}" type="pres">
      <dgm:prSet presAssocID="{164A954F-EA43-47A5-8F3F-305D266FFAD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07C4385-E219-4AF5-A415-C322E7B33AB6}" type="pres">
      <dgm:prSet presAssocID="{B5EAE897-7897-4E89-801C-D5C775CD0A0C}" presName="hierRoot1" presStyleCnt="0"/>
      <dgm:spPr/>
    </dgm:pt>
    <dgm:pt modelId="{86288871-B670-4A28-946A-0586BF79EF97}" type="pres">
      <dgm:prSet presAssocID="{B5EAE897-7897-4E89-801C-D5C775CD0A0C}" presName="composite" presStyleCnt="0"/>
      <dgm:spPr/>
    </dgm:pt>
    <dgm:pt modelId="{C1662643-BD1C-4243-AA70-71B455C51F63}" type="pres">
      <dgm:prSet presAssocID="{B5EAE897-7897-4E89-801C-D5C775CD0A0C}" presName="background" presStyleLbl="node0" presStyleIdx="0" presStyleCnt="2"/>
      <dgm:spPr/>
    </dgm:pt>
    <dgm:pt modelId="{7C9F4F32-ECF7-4920-8650-A38387BB6168}" type="pres">
      <dgm:prSet presAssocID="{B5EAE897-7897-4E89-801C-D5C775CD0A0C}" presName="text" presStyleLbl="fgAcc0" presStyleIdx="0" presStyleCnt="2">
        <dgm:presLayoutVars>
          <dgm:chPref val="3"/>
        </dgm:presLayoutVars>
      </dgm:prSet>
      <dgm:spPr/>
    </dgm:pt>
    <dgm:pt modelId="{52500762-DF36-4827-A63E-88B85E382D53}" type="pres">
      <dgm:prSet presAssocID="{B5EAE897-7897-4E89-801C-D5C775CD0A0C}" presName="hierChild2" presStyleCnt="0"/>
      <dgm:spPr/>
    </dgm:pt>
    <dgm:pt modelId="{75CCD248-D68C-47AD-8DDC-29CCEF6BA5C0}" type="pres">
      <dgm:prSet presAssocID="{88A33361-5D55-4B21-A4F2-F7F2D6D5C383}" presName="hierRoot1" presStyleCnt="0"/>
      <dgm:spPr/>
    </dgm:pt>
    <dgm:pt modelId="{024E829B-7A0F-4341-8B4D-8AEB04C623BF}" type="pres">
      <dgm:prSet presAssocID="{88A33361-5D55-4B21-A4F2-F7F2D6D5C383}" presName="composite" presStyleCnt="0"/>
      <dgm:spPr/>
    </dgm:pt>
    <dgm:pt modelId="{1AAFA537-FF42-4D00-B8C3-65B107CD498F}" type="pres">
      <dgm:prSet presAssocID="{88A33361-5D55-4B21-A4F2-F7F2D6D5C383}" presName="background" presStyleLbl="node0" presStyleIdx="1" presStyleCnt="2"/>
      <dgm:spPr/>
    </dgm:pt>
    <dgm:pt modelId="{446F4C7B-197C-493D-9E31-B9BEF74EB784}" type="pres">
      <dgm:prSet presAssocID="{88A33361-5D55-4B21-A4F2-F7F2D6D5C383}" presName="text" presStyleLbl="fgAcc0" presStyleIdx="1" presStyleCnt="2">
        <dgm:presLayoutVars>
          <dgm:chPref val="3"/>
        </dgm:presLayoutVars>
      </dgm:prSet>
      <dgm:spPr/>
    </dgm:pt>
    <dgm:pt modelId="{E5C76454-A102-4D8D-BFED-D15ADFE790FF}" type="pres">
      <dgm:prSet presAssocID="{88A33361-5D55-4B21-A4F2-F7F2D6D5C383}" presName="hierChild2" presStyleCnt="0"/>
      <dgm:spPr/>
    </dgm:pt>
  </dgm:ptLst>
  <dgm:cxnLst>
    <dgm:cxn modelId="{BC62FE4D-7119-4236-886F-B592BA2A4550}" type="presOf" srcId="{88A33361-5D55-4B21-A4F2-F7F2D6D5C383}" destId="{446F4C7B-197C-493D-9E31-B9BEF74EB784}" srcOrd="0" destOrd="0" presId="urn:microsoft.com/office/officeart/2005/8/layout/hierarchy1"/>
    <dgm:cxn modelId="{3B6E3E7A-0387-470F-9499-DDA3BF6A14A3}" srcId="{164A954F-EA43-47A5-8F3F-305D266FFAD8}" destId="{B5EAE897-7897-4E89-801C-D5C775CD0A0C}" srcOrd="0" destOrd="0" parTransId="{3CB8ED6D-E107-40D4-A6EA-91DC13E35628}" sibTransId="{F650FE6D-C14A-47A3-921A-4141FBD2D8CF}"/>
    <dgm:cxn modelId="{490BFECB-9D8A-4D49-91DA-0C5CB16EADE9}" type="presOf" srcId="{B5EAE897-7897-4E89-801C-D5C775CD0A0C}" destId="{7C9F4F32-ECF7-4920-8650-A38387BB6168}" srcOrd="0" destOrd="0" presId="urn:microsoft.com/office/officeart/2005/8/layout/hierarchy1"/>
    <dgm:cxn modelId="{48A3B4E8-6161-4834-B7B0-32871F1C7D87}" type="presOf" srcId="{164A954F-EA43-47A5-8F3F-305D266FFAD8}" destId="{81F6D847-FBA6-45E3-9BB2-F0E63CCE9741}" srcOrd="0" destOrd="0" presId="urn:microsoft.com/office/officeart/2005/8/layout/hierarchy1"/>
    <dgm:cxn modelId="{9CF80AF2-1C9B-44C9-A478-973ADF14D142}" srcId="{164A954F-EA43-47A5-8F3F-305D266FFAD8}" destId="{88A33361-5D55-4B21-A4F2-F7F2D6D5C383}" srcOrd="1" destOrd="0" parTransId="{6B4A03E8-245C-44FD-9C90-C23B5213D9ED}" sibTransId="{6FC2860F-DD1C-4530-BEE0-B9796F704B89}"/>
    <dgm:cxn modelId="{33EC7F4B-2001-4C73-B439-BC481AED37D3}" type="presParOf" srcId="{81F6D847-FBA6-45E3-9BB2-F0E63CCE9741}" destId="{F07C4385-E219-4AF5-A415-C322E7B33AB6}" srcOrd="0" destOrd="0" presId="urn:microsoft.com/office/officeart/2005/8/layout/hierarchy1"/>
    <dgm:cxn modelId="{AD46BB31-DE98-4EB8-B05B-CB5097A5D758}" type="presParOf" srcId="{F07C4385-E219-4AF5-A415-C322E7B33AB6}" destId="{86288871-B670-4A28-946A-0586BF79EF97}" srcOrd="0" destOrd="0" presId="urn:microsoft.com/office/officeart/2005/8/layout/hierarchy1"/>
    <dgm:cxn modelId="{DBAF31D7-3C93-4181-8604-011A2A7BFA81}" type="presParOf" srcId="{86288871-B670-4A28-946A-0586BF79EF97}" destId="{C1662643-BD1C-4243-AA70-71B455C51F63}" srcOrd="0" destOrd="0" presId="urn:microsoft.com/office/officeart/2005/8/layout/hierarchy1"/>
    <dgm:cxn modelId="{126B85F8-F8AD-4787-A366-FD3DDEB46F18}" type="presParOf" srcId="{86288871-B670-4A28-946A-0586BF79EF97}" destId="{7C9F4F32-ECF7-4920-8650-A38387BB6168}" srcOrd="1" destOrd="0" presId="urn:microsoft.com/office/officeart/2005/8/layout/hierarchy1"/>
    <dgm:cxn modelId="{B9EF94EA-9C5E-417C-B168-E78F142EE494}" type="presParOf" srcId="{F07C4385-E219-4AF5-A415-C322E7B33AB6}" destId="{52500762-DF36-4827-A63E-88B85E382D53}" srcOrd="1" destOrd="0" presId="urn:microsoft.com/office/officeart/2005/8/layout/hierarchy1"/>
    <dgm:cxn modelId="{4678E88D-079E-4E05-AFD7-892373F67C94}" type="presParOf" srcId="{81F6D847-FBA6-45E3-9BB2-F0E63CCE9741}" destId="{75CCD248-D68C-47AD-8DDC-29CCEF6BA5C0}" srcOrd="1" destOrd="0" presId="urn:microsoft.com/office/officeart/2005/8/layout/hierarchy1"/>
    <dgm:cxn modelId="{665CF494-DEF1-4EDB-BF1F-BEA63F16D707}" type="presParOf" srcId="{75CCD248-D68C-47AD-8DDC-29CCEF6BA5C0}" destId="{024E829B-7A0F-4341-8B4D-8AEB04C623BF}" srcOrd="0" destOrd="0" presId="urn:microsoft.com/office/officeart/2005/8/layout/hierarchy1"/>
    <dgm:cxn modelId="{AB1EF944-B042-4BD7-8F39-A5F00FF8B77D}" type="presParOf" srcId="{024E829B-7A0F-4341-8B4D-8AEB04C623BF}" destId="{1AAFA537-FF42-4D00-B8C3-65B107CD498F}" srcOrd="0" destOrd="0" presId="urn:microsoft.com/office/officeart/2005/8/layout/hierarchy1"/>
    <dgm:cxn modelId="{16D6BCE1-F13E-40A2-B03B-0D69AC98C4D8}" type="presParOf" srcId="{024E829B-7A0F-4341-8B4D-8AEB04C623BF}" destId="{446F4C7B-197C-493D-9E31-B9BEF74EB784}" srcOrd="1" destOrd="0" presId="urn:microsoft.com/office/officeart/2005/8/layout/hierarchy1"/>
    <dgm:cxn modelId="{EDE8983D-0C2E-40F3-97CA-D47411042172}" type="presParOf" srcId="{75CCD248-D68C-47AD-8DDC-29CCEF6BA5C0}" destId="{E5C76454-A102-4D8D-BFED-D15ADFE790F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729ECAB-9411-4E1E-A245-70D2DE946811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7B6CE385-EF13-45AB-A82E-5625712D480C}">
      <dgm:prSet/>
      <dgm:spPr/>
      <dgm:t>
        <a:bodyPr/>
        <a:lstStyle/>
        <a:p>
          <a:r>
            <a:rPr lang="en-US"/>
            <a:t>Proiectul oferă o soluție eficientă și ușor de implementat pentru detectarea mâinii.</a:t>
          </a:r>
        </a:p>
      </dgm:t>
    </dgm:pt>
    <dgm:pt modelId="{F8303B28-6B02-4D8E-96A1-A21756DCB480}" type="parTrans" cxnId="{BF19FD3D-888B-4C8E-9062-458C9E0FC677}">
      <dgm:prSet/>
      <dgm:spPr/>
      <dgm:t>
        <a:bodyPr/>
        <a:lstStyle/>
        <a:p>
          <a:endParaRPr lang="en-US"/>
        </a:p>
      </dgm:t>
    </dgm:pt>
    <dgm:pt modelId="{E293922B-3531-4E18-980C-54948F9D4E46}" type="sibTrans" cxnId="{BF19FD3D-888B-4C8E-9062-458C9E0FC677}">
      <dgm:prSet/>
      <dgm:spPr/>
      <dgm:t>
        <a:bodyPr/>
        <a:lstStyle/>
        <a:p>
          <a:endParaRPr lang="en-US"/>
        </a:p>
      </dgm:t>
    </dgm:pt>
    <dgm:pt modelId="{EEAEEB06-CA94-4BCD-A235-41574B242D68}">
      <dgm:prSet/>
      <dgm:spPr/>
      <dgm:t>
        <a:bodyPr/>
        <a:lstStyle/>
        <a:p>
          <a:r>
            <a:rPr lang="en-US"/>
            <a:t>Perspective promițătoare în interacțiune om-mașină, realitate virtuală și controlul gesturilor.</a:t>
          </a:r>
        </a:p>
      </dgm:t>
    </dgm:pt>
    <dgm:pt modelId="{36D64EEF-C452-405E-8C79-DA309EEE4E45}" type="parTrans" cxnId="{F105E695-3DA9-42DF-9C5C-447DD01D453F}">
      <dgm:prSet/>
      <dgm:spPr/>
      <dgm:t>
        <a:bodyPr/>
        <a:lstStyle/>
        <a:p>
          <a:endParaRPr lang="en-US"/>
        </a:p>
      </dgm:t>
    </dgm:pt>
    <dgm:pt modelId="{DBF2A398-5463-4090-B613-1263AD38404A}" type="sibTrans" cxnId="{F105E695-3DA9-42DF-9C5C-447DD01D453F}">
      <dgm:prSet/>
      <dgm:spPr/>
      <dgm:t>
        <a:bodyPr/>
        <a:lstStyle/>
        <a:p>
          <a:endParaRPr lang="en-US"/>
        </a:p>
      </dgm:t>
    </dgm:pt>
    <dgm:pt modelId="{30190CFA-0586-41C1-858A-2AC830496597}" type="pres">
      <dgm:prSet presAssocID="{7729ECAB-9411-4E1E-A245-70D2DE94681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1E6235D-44FB-413E-A948-11E75306E26C}" type="pres">
      <dgm:prSet presAssocID="{7B6CE385-EF13-45AB-A82E-5625712D480C}" presName="hierRoot1" presStyleCnt="0"/>
      <dgm:spPr/>
    </dgm:pt>
    <dgm:pt modelId="{CFE6D9E7-9B9B-4096-9AE2-626C50D04D3F}" type="pres">
      <dgm:prSet presAssocID="{7B6CE385-EF13-45AB-A82E-5625712D480C}" presName="composite" presStyleCnt="0"/>
      <dgm:spPr/>
    </dgm:pt>
    <dgm:pt modelId="{034C355E-11D6-4048-BE5D-DDE10C9FFDA7}" type="pres">
      <dgm:prSet presAssocID="{7B6CE385-EF13-45AB-A82E-5625712D480C}" presName="background" presStyleLbl="node0" presStyleIdx="0" presStyleCnt="2"/>
      <dgm:spPr/>
    </dgm:pt>
    <dgm:pt modelId="{914B6510-62C7-4133-8B63-DE1FB918AD31}" type="pres">
      <dgm:prSet presAssocID="{7B6CE385-EF13-45AB-A82E-5625712D480C}" presName="text" presStyleLbl="fgAcc0" presStyleIdx="0" presStyleCnt="2">
        <dgm:presLayoutVars>
          <dgm:chPref val="3"/>
        </dgm:presLayoutVars>
      </dgm:prSet>
      <dgm:spPr/>
    </dgm:pt>
    <dgm:pt modelId="{1E809D97-DF0C-4322-B589-731D8104BD98}" type="pres">
      <dgm:prSet presAssocID="{7B6CE385-EF13-45AB-A82E-5625712D480C}" presName="hierChild2" presStyleCnt="0"/>
      <dgm:spPr/>
    </dgm:pt>
    <dgm:pt modelId="{E574AF39-8110-4B13-B06C-2BD35CC08EA9}" type="pres">
      <dgm:prSet presAssocID="{EEAEEB06-CA94-4BCD-A235-41574B242D68}" presName="hierRoot1" presStyleCnt="0"/>
      <dgm:spPr/>
    </dgm:pt>
    <dgm:pt modelId="{820B2CF1-DD05-4B47-9002-C327704CF276}" type="pres">
      <dgm:prSet presAssocID="{EEAEEB06-CA94-4BCD-A235-41574B242D68}" presName="composite" presStyleCnt="0"/>
      <dgm:spPr/>
    </dgm:pt>
    <dgm:pt modelId="{DF74F327-C181-4586-BAC9-C53EC3532ADC}" type="pres">
      <dgm:prSet presAssocID="{EEAEEB06-CA94-4BCD-A235-41574B242D68}" presName="background" presStyleLbl="node0" presStyleIdx="1" presStyleCnt="2"/>
      <dgm:spPr/>
    </dgm:pt>
    <dgm:pt modelId="{12BAC08D-DC38-4A32-A662-FE9BB784A234}" type="pres">
      <dgm:prSet presAssocID="{EEAEEB06-CA94-4BCD-A235-41574B242D68}" presName="text" presStyleLbl="fgAcc0" presStyleIdx="1" presStyleCnt="2">
        <dgm:presLayoutVars>
          <dgm:chPref val="3"/>
        </dgm:presLayoutVars>
      </dgm:prSet>
      <dgm:spPr/>
    </dgm:pt>
    <dgm:pt modelId="{A02D1010-4923-4902-B673-514FC3F5126D}" type="pres">
      <dgm:prSet presAssocID="{EEAEEB06-CA94-4BCD-A235-41574B242D68}" presName="hierChild2" presStyleCnt="0"/>
      <dgm:spPr/>
    </dgm:pt>
  </dgm:ptLst>
  <dgm:cxnLst>
    <dgm:cxn modelId="{BF19FD3D-888B-4C8E-9062-458C9E0FC677}" srcId="{7729ECAB-9411-4E1E-A245-70D2DE946811}" destId="{7B6CE385-EF13-45AB-A82E-5625712D480C}" srcOrd="0" destOrd="0" parTransId="{F8303B28-6B02-4D8E-96A1-A21756DCB480}" sibTransId="{E293922B-3531-4E18-980C-54948F9D4E46}"/>
    <dgm:cxn modelId="{6AB07761-287E-4610-845A-1CC5D4D5356B}" type="presOf" srcId="{EEAEEB06-CA94-4BCD-A235-41574B242D68}" destId="{12BAC08D-DC38-4A32-A662-FE9BB784A234}" srcOrd="0" destOrd="0" presId="urn:microsoft.com/office/officeart/2005/8/layout/hierarchy1"/>
    <dgm:cxn modelId="{5ECA966A-40E4-4045-8820-65CEF04D5598}" type="presOf" srcId="{7729ECAB-9411-4E1E-A245-70D2DE946811}" destId="{30190CFA-0586-41C1-858A-2AC830496597}" srcOrd="0" destOrd="0" presId="urn:microsoft.com/office/officeart/2005/8/layout/hierarchy1"/>
    <dgm:cxn modelId="{F105E695-3DA9-42DF-9C5C-447DD01D453F}" srcId="{7729ECAB-9411-4E1E-A245-70D2DE946811}" destId="{EEAEEB06-CA94-4BCD-A235-41574B242D68}" srcOrd="1" destOrd="0" parTransId="{36D64EEF-C452-405E-8C79-DA309EEE4E45}" sibTransId="{DBF2A398-5463-4090-B613-1263AD38404A}"/>
    <dgm:cxn modelId="{1113F8C4-A892-4387-AEC7-48A15756C19C}" type="presOf" srcId="{7B6CE385-EF13-45AB-A82E-5625712D480C}" destId="{914B6510-62C7-4133-8B63-DE1FB918AD31}" srcOrd="0" destOrd="0" presId="urn:microsoft.com/office/officeart/2005/8/layout/hierarchy1"/>
    <dgm:cxn modelId="{5FD47EA8-B973-44AC-9B20-63051FA4B836}" type="presParOf" srcId="{30190CFA-0586-41C1-858A-2AC830496597}" destId="{11E6235D-44FB-413E-A948-11E75306E26C}" srcOrd="0" destOrd="0" presId="urn:microsoft.com/office/officeart/2005/8/layout/hierarchy1"/>
    <dgm:cxn modelId="{DB5E4312-A4D5-4171-829E-32CB24FB55B5}" type="presParOf" srcId="{11E6235D-44FB-413E-A948-11E75306E26C}" destId="{CFE6D9E7-9B9B-4096-9AE2-626C50D04D3F}" srcOrd="0" destOrd="0" presId="urn:microsoft.com/office/officeart/2005/8/layout/hierarchy1"/>
    <dgm:cxn modelId="{7996C170-AAE2-4CA8-A931-3BE44A22AADC}" type="presParOf" srcId="{CFE6D9E7-9B9B-4096-9AE2-626C50D04D3F}" destId="{034C355E-11D6-4048-BE5D-DDE10C9FFDA7}" srcOrd="0" destOrd="0" presId="urn:microsoft.com/office/officeart/2005/8/layout/hierarchy1"/>
    <dgm:cxn modelId="{01BA6587-2E0D-46D5-A180-F9674025A31F}" type="presParOf" srcId="{CFE6D9E7-9B9B-4096-9AE2-626C50D04D3F}" destId="{914B6510-62C7-4133-8B63-DE1FB918AD31}" srcOrd="1" destOrd="0" presId="urn:microsoft.com/office/officeart/2005/8/layout/hierarchy1"/>
    <dgm:cxn modelId="{48327F75-A5DA-456C-B363-F04B3101359F}" type="presParOf" srcId="{11E6235D-44FB-413E-A948-11E75306E26C}" destId="{1E809D97-DF0C-4322-B589-731D8104BD98}" srcOrd="1" destOrd="0" presId="urn:microsoft.com/office/officeart/2005/8/layout/hierarchy1"/>
    <dgm:cxn modelId="{A5714CB0-2BFF-4C0F-90D5-B24B8E35328A}" type="presParOf" srcId="{30190CFA-0586-41C1-858A-2AC830496597}" destId="{E574AF39-8110-4B13-B06C-2BD35CC08EA9}" srcOrd="1" destOrd="0" presId="urn:microsoft.com/office/officeart/2005/8/layout/hierarchy1"/>
    <dgm:cxn modelId="{ACFC3D01-A924-452A-A0F9-18900D50201D}" type="presParOf" srcId="{E574AF39-8110-4B13-B06C-2BD35CC08EA9}" destId="{820B2CF1-DD05-4B47-9002-C327704CF276}" srcOrd="0" destOrd="0" presId="urn:microsoft.com/office/officeart/2005/8/layout/hierarchy1"/>
    <dgm:cxn modelId="{5F02B792-EFFD-43EC-9AD4-919510A54B09}" type="presParOf" srcId="{820B2CF1-DD05-4B47-9002-C327704CF276}" destId="{DF74F327-C181-4586-BAC9-C53EC3532ADC}" srcOrd="0" destOrd="0" presId="urn:microsoft.com/office/officeart/2005/8/layout/hierarchy1"/>
    <dgm:cxn modelId="{63850FBB-AA40-47A7-B4FB-C711FDB99F88}" type="presParOf" srcId="{820B2CF1-DD05-4B47-9002-C327704CF276}" destId="{12BAC08D-DC38-4A32-A662-FE9BB784A234}" srcOrd="1" destOrd="0" presId="urn:microsoft.com/office/officeart/2005/8/layout/hierarchy1"/>
    <dgm:cxn modelId="{4AE29925-4E1F-48ED-9577-54F5C2FC0977}" type="presParOf" srcId="{E574AF39-8110-4B13-B06C-2BD35CC08EA9}" destId="{A02D1010-4923-4902-B673-514FC3F5126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B86625C-E485-47BF-98C3-78FFB396A4F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BFC4521-345C-4F42-A921-B3307F40143D}">
      <dgm:prSet/>
      <dgm:spPr/>
      <dgm:t>
        <a:bodyPr/>
        <a:lstStyle/>
        <a:p>
          <a:r>
            <a:rPr lang="en-US"/>
            <a:t>Urmează să adăugăm o funcționalitate de tracking pentru fiecare mână, oferind o imagine mai detaliată a mișcărilor acestora.</a:t>
          </a:r>
        </a:p>
      </dgm:t>
    </dgm:pt>
    <dgm:pt modelId="{FDAD0CD2-5882-438D-B625-2E2C01231E70}" type="parTrans" cxnId="{13C1EC87-1B9A-4960-8A1F-DB283127DD3B}">
      <dgm:prSet/>
      <dgm:spPr/>
      <dgm:t>
        <a:bodyPr/>
        <a:lstStyle/>
        <a:p>
          <a:endParaRPr lang="en-US"/>
        </a:p>
      </dgm:t>
    </dgm:pt>
    <dgm:pt modelId="{58B9A77A-83EB-4F28-AF94-A9C7F604821A}" type="sibTrans" cxnId="{13C1EC87-1B9A-4960-8A1F-DB283127DD3B}">
      <dgm:prSet/>
      <dgm:spPr/>
      <dgm:t>
        <a:bodyPr/>
        <a:lstStyle/>
        <a:p>
          <a:endParaRPr lang="en-US"/>
        </a:p>
      </dgm:t>
    </dgm:pt>
    <dgm:pt modelId="{02C35C01-23D4-41BA-8976-365F67B6736B}">
      <dgm:prSet/>
      <dgm:spPr/>
      <dgm:t>
        <a:bodyPr/>
        <a:lstStyle/>
        <a:p>
          <a:r>
            <a:rPr lang="en-US"/>
            <a:t>Intenționăm să implementăm acest sistem folosind un patrat pentru fiecare mână, permitând o urmărire precisă și continuă.</a:t>
          </a:r>
        </a:p>
      </dgm:t>
    </dgm:pt>
    <dgm:pt modelId="{79C62338-B942-4D19-B9AE-380CEA7F074D}" type="parTrans" cxnId="{237BC361-6160-4C85-9D51-891AB4D201D8}">
      <dgm:prSet/>
      <dgm:spPr/>
      <dgm:t>
        <a:bodyPr/>
        <a:lstStyle/>
        <a:p>
          <a:endParaRPr lang="en-US"/>
        </a:p>
      </dgm:t>
    </dgm:pt>
    <dgm:pt modelId="{47EB2507-C407-4789-95E2-994AAE8B5B21}" type="sibTrans" cxnId="{237BC361-6160-4C85-9D51-891AB4D201D8}">
      <dgm:prSet/>
      <dgm:spPr/>
      <dgm:t>
        <a:bodyPr/>
        <a:lstStyle/>
        <a:p>
          <a:endParaRPr lang="en-US"/>
        </a:p>
      </dgm:t>
    </dgm:pt>
    <dgm:pt modelId="{17E0D7E1-5510-4B7A-83F1-7C30062FFDCC}" type="pres">
      <dgm:prSet presAssocID="{4B86625C-E485-47BF-98C3-78FFB396A4F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7D9789F-3F8B-4852-AAAF-C214307E27FC}" type="pres">
      <dgm:prSet presAssocID="{FBFC4521-345C-4F42-A921-B3307F40143D}" presName="hierRoot1" presStyleCnt="0"/>
      <dgm:spPr/>
    </dgm:pt>
    <dgm:pt modelId="{DD97C6CC-912A-4B90-8D79-3CC58746F638}" type="pres">
      <dgm:prSet presAssocID="{FBFC4521-345C-4F42-A921-B3307F40143D}" presName="composite" presStyleCnt="0"/>
      <dgm:spPr/>
    </dgm:pt>
    <dgm:pt modelId="{68501368-0E3E-4222-8F56-68318F7E93EA}" type="pres">
      <dgm:prSet presAssocID="{FBFC4521-345C-4F42-A921-B3307F40143D}" presName="background" presStyleLbl="node0" presStyleIdx="0" presStyleCnt="2"/>
      <dgm:spPr/>
    </dgm:pt>
    <dgm:pt modelId="{74FA984B-C221-41DD-969F-B62C288A7F2C}" type="pres">
      <dgm:prSet presAssocID="{FBFC4521-345C-4F42-A921-B3307F40143D}" presName="text" presStyleLbl="fgAcc0" presStyleIdx="0" presStyleCnt="2">
        <dgm:presLayoutVars>
          <dgm:chPref val="3"/>
        </dgm:presLayoutVars>
      </dgm:prSet>
      <dgm:spPr/>
    </dgm:pt>
    <dgm:pt modelId="{EDC36B5C-B8DF-49BE-B3F4-C99A53590AA0}" type="pres">
      <dgm:prSet presAssocID="{FBFC4521-345C-4F42-A921-B3307F40143D}" presName="hierChild2" presStyleCnt="0"/>
      <dgm:spPr/>
    </dgm:pt>
    <dgm:pt modelId="{8F20FC21-6FC6-41B8-9194-460449F9D9EE}" type="pres">
      <dgm:prSet presAssocID="{02C35C01-23D4-41BA-8976-365F67B6736B}" presName="hierRoot1" presStyleCnt="0"/>
      <dgm:spPr/>
    </dgm:pt>
    <dgm:pt modelId="{691EA372-CE7A-44F0-820F-53E291FDAB33}" type="pres">
      <dgm:prSet presAssocID="{02C35C01-23D4-41BA-8976-365F67B6736B}" presName="composite" presStyleCnt="0"/>
      <dgm:spPr/>
    </dgm:pt>
    <dgm:pt modelId="{02633DFC-851C-41DF-94F7-E9C5FA170545}" type="pres">
      <dgm:prSet presAssocID="{02C35C01-23D4-41BA-8976-365F67B6736B}" presName="background" presStyleLbl="node0" presStyleIdx="1" presStyleCnt="2"/>
      <dgm:spPr/>
    </dgm:pt>
    <dgm:pt modelId="{500037E1-DFB2-4B9D-80C1-428592D4F0CC}" type="pres">
      <dgm:prSet presAssocID="{02C35C01-23D4-41BA-8976-365F67B6736B}" presName="text" presStyleLbl="fgAcc0" presStyleIdx="1" presStyleCnt="2">
        <dgm:presLayoutVars>
          <dgm:chPref val="3"/>
        </dgm:presLayoutVars>
      </dgm:prSet>
      <dgm:spPr/>
    </dgm:pt>
    <dgm:pt modelId="{0C81A7CA-10E4-4F06-8CD7-0E7AFE9293A4}" type="pres">
      <dgm:prSet presAssocID="{02C35C01-23D4-41BA-8976-365F67B6736B}" presName="hierChild2" presStyleCnt="0"/>
      <dgm:spPr/>
    </dgm:pt>
  </dgm:ptLst>
  <dgm:cxnLst>
    <dgm:cxn modelId="{237BC361-6160-4C85-9D51-891AB4D201D8}" srcId="{4B86625C-E485-47BF-98C3-78FFB396A4F6}" destId="{02C35C01-23D4-41BA-8976-365F67B6736B}" srcOrd="1" destOrd="0" parTransId="{79C62338-B942-4D19-B9AE-380CEA7F074D}" sibTransId="{47EB2507-C407-4789-95E2-994AAE8B5B21}"/>
    <dgm:cxn modelId="{D2375F6F-1D03-461C-B2A6-B8EB3C355979}" type="presOf" srcId="{FBFC4521-345C-4F42-A921-B3307F40143D}" destId="{74FA984B-C221-41DD-969F-B62C288A7F2C}" srcOrd="0" destOrd="0" presId="urn:microsoft.com/office/officeart/2005/8/layout/hierarchy1"/>
    <dgm:cxn modelId="{13C1EC87-1B9A-4960-8A1F-DB283127DD3B}" srcId="{4B86625C-E485-47BF-98C3-78FFB396A4F6}" destId="{FBFC4521-345C-4F42-A921-B3307F40143D}" srcOrd="0" destOrd="0" parTransId="{FDAD0CD2-5882-438D-B625-2E2C01231E70}" sibTransId="{58B9A77A-83EB-4F28-AF94-A9C7F604821A}"/>
    <dgm:cxn modelId="{57E7F5A5-B775-4B4A-B1AD-B89C1B4D1B01}" type="presOf" srcId="{4B86625C-E485-47BF-98C3-78FFB396A4F6}" destId="{17E0D7E1-5510-4B7A-83F1-7C30062FFDCC}" srcOrd="0" destOrd="0" presId="urn:microsoft.com/office/officeart/2005/8/layout/hierarchy1"/>
    <dgm:cxn modelId="{2AC32CCA-25B9-452C-8D63-E5534DB3AFA7}" type="presOf" srcId="{02C35C01-23D4-41BA-8976-365F67B6736B}" destId="{500037E1-DFB2-4B9D-80C1-428592D4F0CC}" srcOrd="0" destOrd="0" presId="urn:microsoft.com/office/officeart/2005/8/layout/hierarchy1"/>
    <dgm:cxn modelId="{88E0CB42-9C9B-4BA7-B576-F47BAEC93349}" type="presParOf" srcId="{17E0D7E1-5510-4B7A-83F1-7C30062FFDCC}" destId="{47D9789F-3F8B-4852-AAAF-C214307E27FC}" srcOrd="0" destOrd="0" presId="urn:microsoft.com/office/officeart/2005/8/layout/hierarchy1"/>
    <dgm:cxn modelId="{47F9AE4C-73B3-4FF7-9542-BC491AE98472}" type="presParOf" srcId="{47D9789F-3F8B-4852-AAAF-C214307E27FC}" destId="{DD97C6CC-912A-4B90-8D79-3CC58746F638}" srcOrd="0" destOrd="0" presId="urn:microsoft.com/office/officeart/2005/8/layout/hierarchy1"/>
    <dgm:cxn modelId="{0888C1A9-521F-46D6-8EF9-7F107E709FB7}" type="presParOf" srcId="{DD97C6CC-912A-4B90-8D79-3CC58746F638}" destId="{68501368-0E3E-4222-8F56-68318F7E93EA}" srcOrd="0" destOrd="0" presId="urn:microsoft.com/office/officeart/2005/8/layout/hierarchy1"/>
    <dgm:cxn modelId="{9DA7F61F-46DC-4D9D-AE47-8B924B75649E}" type="presParOf" srcId="{DD97C6CC-912A-4B90-8D79-3CC58746F638}" destId="{74FA984B-C221-41DD-969F-B62C288A7F2C}" srcOrd="1" destOrd="0" presId="urn:microsoft.com/office/officeart/2005/8/layout/hierarchy1"/>
    <dgm:cxn modelId="{D1DC0A29-EB8E-401E-A2F0-4A217C2FA783}" type="presParOf" srcId="{47D9789F-3F8B-4852-AAAF-C214307E27FC}" destId="{EDC36B5C-B8DF-49BE-B3F4-C99A53590AA0}" srcOrd="1" destOrd="0" presId="urn:microsoft.com/office/officeart/2005/8/layout/hierarchy1"/>
    <dgm:cxn modelId="{52FA511D-3DB8-417A-9A92-9A767CC4EFC9}" type="presParOf" srcId="{17E0D7E1-5510-4B7A-83F1-7C30062FFDCC}" destId="{8F20FC21-6FC6-41B8-9194-460449F9D9EE}" srcOrd="1" destOrd="0" presId="urn:microsoft.com/office/officeart/2005/8/layout/hierarchy1"/>
    <dgm:cxn modelId="{30C7AA1D-E0E3-48D1-BAF9-38B9E30DD6C6}" type="presParOf" srcId="{8F20FC21-6FC6-41B8-9194-460449F9D9EE}" destId="{691EA372-CE7A-44F0-820F-53E291FDAB33}" srcOrd="0" destOrd="0" presId="urn:microsoft.com/office/officeart/2005/8/layout/hierarchy1"/>
    <dgm:cxn modelId="{D57A38B5-CDBA-4231-81A8-9E38AD88AB20}" type="presParOf" srcId="{691EA372-CE7A-44F0-820F-53E291FDAB33}" destId="{02633DFC-851C-41DF-94F7-E9C5FA170545}" srcOrd="0" destOrd="0" presId="urn:microsoft.com/office/officeart/2005/8/layout/hierarchy1"/>
    <dgm:cxn modelId="{08A57C63-B707-4D86-BEF5-E54B2BD80C10}" type="presParOf" srcId="{691EA372-CE7A-44F0-820F-53E291FDAB33}" destId="{500037E1-DFB2-4B9D-80C1-428592D4F0CC}" srcOrd="1" destOrd="0" presId="urn:microsoft.com/office/officeart/2005/8/layout/hierarchy1"/>
    <dgm:cxn modelId="{928EF7CC-AEB4-4AC1-9736-5B4B434605E2}" type="presParOf" srcId="{8F20FC21-6FC6-41B8-9194-460449F9D9EE}" destId="{0C81A7CA-10E4-4F06-8CD7-0E7AFE9293A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B6F21B-344D-4867-A14D-9AA9CCCBD523}">
      <dsp:nvSpPr>
        <dsp:cNvPr id="0" name=""/>
        <dsp:cNvSpPr/>
      </dsp:nvSpPr>
      <dsp:spPr>
        <a:xfrm>
          <a:off x="1283" y="507953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7D425D-B0CA-4404-9B6D-45DDCAE3BEF4}">
      <dsp:nvSpPr>
        <dsp:cNvPr id="0" name=""/>
        <dsp:cNvSpPr/>
      </dsp:nvSpPr>
      <dsp:spPr>
        <a:xfrm>
          <a:off x="501904" y="983543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Detectarea</a:t>
          </a:r>
          <a:r>
            <a:rPr lang="en-US" sz="3200" kern="1200" dirty="0"/>
            <a:t> </a:t>
          </a:r>
          <a:r>
            <a:rPr lang="en-US" sz="3200" kern="1200" dirty="0" err="1"/>
            <a:t>mâinii</a:t>
          </a:r>
          <a:r>
            <a:rPr lang="en-US" sz="3200" kern="1200" dirty="0"/>
            <a:t> </a:t>
          </a:r>
          <a:r>
            <a:rPr lang="en-US" sz="3200" kern="1200" dirty="0" err="1"/>
            <a:t>este</a:t>
          </a:r>
          <a:r>
            <a:rPr lang="en-US" sz="3200" kern="1200" dirty="0"/>
            <a:t> </a:t>
          </a:r>
          <a:r>
            <a:rPr lang="en-US" sz="3200" kern="1200" dirty="0" err="1"/>
            <a:t>esențială</a:t>
          </a:r>
          <a:r>
            <a:rPr lang="en-US" sz="3200" kern="1200" dirty="0"/>
            <a:t> </a:t>
          </a:r>
          <a:r>
            <a:rPr lang="en-US" sz="3200" kern="1200" dirty="0" err="1"/>
            <a:t>pentru</a:t>
          </a:r>
          <a:r>
            <a:rPr lang="en-US" sz="3200" kern="1200" dirty="0"/>
            <a:t> </a:t>
          </a:r>
          <a:r>
            <a:rPr lang="en-US" sz="3200" kern="1200" dirty="0" err="1"/>
            <a:t>interacțiunea</a:t>
          </a:r>
          <a:r>
            <a:rPr lang="en-US" sz="3200" kern="1200" dirty="0"/>
            <a:t> om-</a:t>
          </a:r>
          <a:r>
            <a:rPr lang="en-US" sz="3200" kern="1200" dirty="0" err="1"/>
            <a:t>mașină</a:t>
          </a:r>
          <a:r>
            <a:rPr lang="en-US" sz="3200" kern="1200" dirty="0"/>
            <a:t> </a:t>
          </a:r>
          <a:r>
            <a:rPr lang="en-US" sz="3200" kern="1200" dirty="0" err="1"/>
            <a:t>și</a:t>
          </a:r>
          <a:r>
            <a:rPr lang="en-US" sz="3200" kern="1200" dirty="0"/>
            <a:t> </a:t>
          </a:r>
          <a:r>
            <a:rPr lang="en-US" sz="3200" kern="1200" dirty="0" err="1"/>
            <a:t>recunoașterea</a:t>
          </a:r>
          <a:r>
            <a:rPr lang="en-US" sz="3200" kern="1200" dirty="0"/>
            <a:t> </a:t>
          </a:r>
          <a:r>
            <a:rPr lang="en-US" sz="3200" kern="1200" dirty="0" err="1"/>
            <a:t>gesturilor</a:t>
          </a:r>
          <a:r>
            <a:rPr lang="en-US" sz="3200" kern="1200" dirty="0"/>
            <a:t>.</a:t>
          </a:r>
        </a:p>
      </dsp:txBody>
      <dsp:txXfrm>
        <a:off x="585701" y="1067340"/>
        <a:ext cx="4337991" cy="2693452"/>
      </dsp:txXfrm>
    </dsp:sp>
    <dsp:sp modelId="{EB3847D6-4DB7-421A-9091-2A1A3869E9F6}">
      <dsp:nvSpPr>
        <dsp:cNvPr id="0" name=""/>
        <dsp:cNvSpPr/>
      </dsp:nvSpPr>
      <dsp:spPr>
        <a:xfrm>
          <a:off x="5508110" y="507953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EC513D-DDDB-4D3C-B0E4-CF404622E570}">
      <dsp:nvSpPr>
        <dsp:cNvPr id="0" name=""/>
        <dsp:cNvSpPr/>
      </dsp:nvSpPr>
      <dsp:spPr>
        <a:xfrm>
          <a:off x="6008730" y="983543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Procesul este complex, având în vedere variabilitatea pozițiilor și aparitiei parțiale a mâinii in cadru.</a:t>
          </a:r>
        </a:p>
      </dsp:txBody>
      <dsp:txXfrm>
        <a:off x="6092527" y="1067340"/>
        <a:ext cx="4337991" cy="2693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E86A10-98F0-4843-892C-9F366C1E64A2}">
      <dsp:nvSpPr>
        <dsp:cNvPr id="0" name=""/>
        <dsp:cNvSpPr/>
      </dsp:nvSpPr>
      <dsp:spPr>
        <a:xfrm>
          <a:off x="1283" y="507350"/>
          <a:ext cx="4505585" cy="28610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8AB2CE-DF3E-4CE9-A898-48D08CD7F7A9}">
      <dsp:nvSpPr>
        <dsp:cNvPr id="0" name=""/>
        <dsp:cNvSpPr/>
      </dsp:nvSpPr>
      <dsp:spPr>
        <a:xfrm>
          <a:off x="501904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Folosim Mediapipe și OpenCV în Python pentru a implementa o soluție eficientă de detectare a mâinii.</a:t>
          </a:r>
        </a:p>
      </dsp:txBody>
      <dsp:txXfrm>
        <a:off x="585701" y="1066737"/>
        <a:ext cx="4337991" cy="2693452"/>
      </dsp:txXfrm>
    </dsp:sp>
    <dsp:sp modelId="{99D9FB2F-5CAE-4985-A848-684151800FFB}">
      <dsp:nvSpPr>
        <dsp:cNvPr id="0" name=""/>
        <dsp:cNvSpPr/>
      </dsp:nvSpPr>
      <dsp:spPr>
        <a:xfrm>
          <a:off x="5508110" y="507350"/>
          <a:ext cx="4505585" cy="28610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C0A7E8-0B18-40AF-AE4C-8C81E3BAE615}">
      <dsp:nvSpPr>
        <dsp:cNvPr id="0" name=""/>
        <dsp:cNvSpPr/>
      </dsp:nvSpPr>
      <dsp:spPr>
        <a:xfrm>
          <a:off x="6008730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Configurarea și inițializarea Mediapipe sunt adaptate pentru precizie și performanță.</a:t>
          </a:r>
        </a:p>
      </dsp:txBody>
      <dsp:txXfrm>
        <a:off x="6092527" y="1066737"/>
        <a:ext cx="4337991" cy="26934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662643-BD1C-4243-AA70-71B455C51F63}">
      <dsp:nvSpPr>
        <dsp:cNvPr id="0" name=""/>
        <dsp:cNvSpPr/>
      </dsp:nvSpPr>
      <dsp:spPr>
        <a:xfrm>
          <a:off x="1283" y="507953"/>
          <a:ext cx="4505585" cy="286104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9F4F32-ECF7-4920-8650-A38387BB6168}">
      <dsp:nvSpPr>
        <dsp:cNvPr id="0" name=""/>
        <dsp:cNvSpPr/>
      </dsp:nvSpPr>
      <dsp:spPr>
        <a:xfrm>
          <a:off x="501904" y="983543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Testele preliminare arată o detectare precisă a mâinii, inclusiv identificarea corectă a mâinii stângi sau drepte.</a:t>
          </a:r>
        </a:p>
      </dsp:txBody>
      <dsp:txXfrm>
        <a:off x="585701" y="1067340"/>
        <a:ext cx="4337991" cy="2693452"/>
      </dsp:txXfrm>
    </dsp:sp>
    <dsp:sp modelId="{1AAFA537-FF42-4D00-B8C3-65B107CD498F}">
      <dsp:nvSpPr>
        <dsp:cNvPr id="0" name=""/>
        <dsp:cNvSpPr/>
      </dsp:nvSpPr>
      <dsp:spPr>
        <a:xfrm>
          <a:off x="5508110" y="507953"/>
          <a:ext cx="4505585" cy="286104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6F4C7B-197C-493D-9E31-B9BEF74EB784}">
      <dsp:nvSpPr>
        <dsp:cNvPr id="0" name=""/>
        <dsp:cNvSpPr/>
      </dsp:nvSpPr>
      <dsp:spPr>
        <a:xfrm>
          <a:off x="6008730" y="983543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Performanță robustă în condiții diverse, cu rata ridicată de succes.</a:t>
          </a:r>
        </a:p>
      </dsp:txBody>
      <dsp:txXfrm>
        <a:off x="6092527" y="1067340"/>
        <a:ext cx="4337991" cy="26934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C355E-11D6-4048-BE5D-DDE10C9FFDA7}">
      <dsp:nvSpPr>
        <dsp:cNvPr id="0" name=""/>
        <dsp:cNvSpPr/>
      </dsp:nvSpPr>
      <dsp:spPr>
        <a:xfrm>
          <a:off x="1283" y="507350"/>
          <a:ext cx="4505585" cy="286104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4B6510-62C7-4133-8B63-DE1FB918AD31}">
      <dsp:nvSpPr>
        <dsp:cNvPr id="0" name=""/>
        <dsp:cNvSpPr/>
      </dsp:nvSpPr>
      <dsp:spPr>
        <a:xfrm>
          <a:off x="501904" y="982940"/>
          <a:ext cx="4505585" cy="2861046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Proiectul oferă o soluție eficientă și ușor de implementat pentru detectarea mâinii.</a:t>
          </a:r>
        </a:p>
      </dsp:txBody>
      <dsp:txXfrm>
        <a:off x="585701" y="1066737"/>
        <a:ext cx="4337991" cy="2693452"/>
      </dsp:txXfrm>
    </dsp:sp>
    <dsp:sp modelId="{DF74F327-C181-4586-BAC9-C53EC3532ADC}">
      <dsp:nvSpPr>
        <dsp:cNvPr id="0" name=""/>
        <dsp:cNvSpPr/>
      </dsp:nvSpPr>
      <dsp:spPr>
        <a:xfrm>
          <a:off x="5508110" y="507350"/>
          <a:ext cx="4505585" cy="286104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BAC08D-DC38-4A32-A662-FE9BB784A234}">
      <dsp:nvSpPr>
        <dsp:cNvPr id="0" name=""/>
        <dsp:cNvSpPr/>
      </dsp:nvSpPr>
      <dsp:spPr>
        <a:xfrm>
          <a:off x="6008730" y="982940"/>
          <a:ext cx="4505585" cy="2861046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Perspective promițătoare în interacțiune om-mașină, realitate virtuală și controlul gesturilor.</a:t>
          </a:r>
        </a:p>
      </dsp:txBody>
      <dsp:txXfrm>
        <a:off x="6092527" y="1066737"/>
        <a:ext cx="4337991" cy="26934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501368-0E3E-4222-8F56-68318F7E93EA}">
      <dsp:nvSpPr>
        <dsp:cNvPr id="0" name=""/>
        <dsp:cNvSpPr/>
      </dsp:nvSpPr>
      <dsp:spPr>
        <a:xfrm>
          <a:off x="1283" y="507350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FA984B-C221-41DD-969F-B62C288A7F2C}">
      <dsp:nvSpPr>
        <dsp:cNvPr id="0" name=""/>
        <dsp:cNvSpPr/>
      </dsp:nvSpPr>
      <dsp:spPr>
        <a:xfrm>
          <a:off x="501904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Urmează să adăugăm o funcționalitate de tracking pentru fiecare mână, oferind o imagine mai detaliată a mișcărilor acestora.</a:t>
          </a:r>
        </a:p>
      </dsp:txBody>
      <dsp:txXfrm>
        <a:off x="585701" y="1066737"/>
        <a:ext cx="4337991" cy="2693452"/>
      </dsp:txXfrm>
    </dsp:sp>
    <dsp:sp modelId="{02633DFC-851C-41DF-94F7-E9C5FA170545}">
      <dsp:nvSpPr>
        <dsp:cNvPr id="0" name=""/>
        <dsp:cNvSpPr/>
      </dsp:nvSpPr>
      <dsp:spPr>
        <a:xfrm>
          <a:off x="5508110" y="507350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037E1-DFB2-4B9D-80C1-428592D4F0CC}">
      <dsp:nvSpPr>
        <dsp:cNvPr id="0" name=""/>
        <dsp:cNvSpPr/>
      </dsp:nvSpPr>
      <dsp:spPr>
        <a:xfrm>
          <a:off x="6008730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Intenționăm să implementăm acest sistem folosind un patrat pentru fiecare mână, permitând o urmărire precisă și continuă.</a:t>
          </a:r>
        </a:p>
      </dsp:txBody>
      <dsp:txXfrm>
        <a:off x="6092527" y="1066737"/>
        <a:ext cx="4337991" cy="2693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1380-8563-4B7C-32C6-2B5A4DF16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C32C0-471E-A5AA-3DD9-C20963E4C0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0618F-C45C-0738-F179-7A428C978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E0E6-B2B1-4E54-B1D9-AEF4ED5748D8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635E8-A665-4C5E-E871-6FF219A18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31116-C8B6-C3EE-D1CD-D13C1B05F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EAB3-9A57-4E13-B9CD-E056CA643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66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27C41-2101-4C43-94E8-AA4957E8C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9367A4-699B-3DE9-C24D-75159AB7F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5D79F-560B-3A83-965B-C74AC89F2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E0E6-B2B1-4E54-B1D9-AEF4ED5748D8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D8D60-A2ED-91A8-CF26-03417C6EA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7B6C1-C8FB-6566-DBAB-013435DFB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EAB3-9A57-4E13-B9CD-E056CA643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93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48F1E8-9A34-5863-FABC-034D101338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9DC7A-DD3F-CBE6-4387-9E0B39EC2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B0AC1-D7BF-C627-3407-A21A68FFE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E0E6-B2B1-4E54-B1D9-AEF4ED5748D8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0BCD5-0B3D-AE7C-26A8-67778C6AC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2A3E8-A8D7-5C70-AA34-CEF03EC75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EAB3-9A57-4E13-B9CD-E056CA643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34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B220A-F126-EC32-002C-B3BA91E41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EF93B-AD19-04EF-5534-D25566E39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20A3A-96F5-E7E8-D509-9F6A6C05C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E0E6-B2B1-4E54-B1D9-AEF4ED5748D8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397FF-6F67-E7F6-56DF-86E689716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4D43F-6E0E-B01C-6C31-98195E0AF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EAB3-9A57-4E13-B9CD-E056CA643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46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94178-311E-8440-9369-ABD006B78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D602A-6099-3D31-1F97-5B92AEEC1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13DDE-ECC9-F67B-543A-C8462D6E2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E0E6-B2B1-4E54-B1D9-AEF4ED5748D8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E37F9-5A9E-AA73-6D97-A588011D5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16733-C7C6-44DF-4A0A-BD8873876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EAB3-9A57-4E13-B9CD-E056CA643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27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5B0A8-500D-A136-18F8-7B0705415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D6F34-AB78-E634-54C4-DF7AEEE348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5D2384-6269-E969-F5B9-A3C95B05E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F49AB-9A1E-7DE9-6F5C-0006C8D5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E0E6-B2B1-4E54-B1D9-AEF4ED5748D8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07390-701F-96F6-DCAD-34F276415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43099-BDB2-FF46-BA51-CAC2045C7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EAB3-9A57-4E13-B9CD-E056CA643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45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FFB80-6CC3-EB9F-7209-8F1CD4A6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C67B2-ECC9-13F1-95D0-EB16C371C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24168-F27D-78A2-9030-D9002F7CA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247BD0-EEC7-F569-6C32-C780FB5138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2E4AB-9BD9-2183-7E55-1E413FF885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DDDFE7-FEB1-4B5A-E1AD-199514C4C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E0E6-B2B1-4E54-B1D9-AEF4ED5748D8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4314A3-0FE9-0513-0944-CB844524F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2CB12D-B624-21C6-3D9E-E4D5CC430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EAB3-9A57-4E13-B9CD-E056CA643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5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5065B-9270-99A2-A1B9-3527F7E8C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C5A886-806D-D70F-9CFA-AA050D1F7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E0E6-B2B1-4E54-B1D9-AEF4ED5748D8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9EA3CB-6114-0810-F288-9638B9EE2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BAB04-9876-668D-3474-3EA558D1C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EAB3-9A57-4E13-B9CD-E056CA643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21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C634F2-BD51-70F1-BC1F-F2B1A1068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E0E6-B2B1-4E54-B1D9-AEF4ED5748D8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AA2527-878D-18A8-B88D-384A8232E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728E0-1C35-7E76-0E28-985CEFCD6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EAB3-9A57-4E13-B9CD-E056CA643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03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9BDD1-0C4D-E188-5776-F66049E38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DA226-A26D-0866-DA74-18D64139A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59B252-BC87-395F-187C-B64EFEA1A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E025C-8A09-975E-D018-C5DF75327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E0E6-B2B1-4E54-B1D9-AEF4ED5748D8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4AECC-81CC-5012-A8FE-7F1EE0977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4B263-A65F-A2EB-E304-585C205DA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EAB3-9A57-4E13-B9CD-E056CA643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64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CD112-3ECB-DE35-88C5-5B1179ABF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30FA2-4E2B-A9C3-C01E-F0A8EABF89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0628F-0F87-4448-4E8A-76B3E5BC8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97E24-E113-F3C0-7780-997595773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E0E6-B2B1-4E54-B1D9-AEF4ED5748D8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ED238-BF7A-4CCE-2223-006F893C5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0F60F-FF15-C11B-2492-190A86217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EAB3-9A57-4E13-B9CD-E056CA643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54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ED85CD-259E-08E0-A229-37FA6895C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BC057-257E-2903-078B-CAE351E4B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4BF80-2934-8D90-2DC7-7015EB96AF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2E0E6-B2B1-4E54-B1D9-AEF4ED5748D8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CD40-DB2F-576D-85CB-F86436108E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56937-748C-E3A7-3577-BF547ECFF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EAB3-9A57-4E13-B9CD-E056CA643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73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CAAE8F-AEAB-7DE4-E6E9-2199965F81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8250" r="286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471956-31F0-3D46-8949-12CE69C69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Detectarea Mâinii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D6432-3680-2638-1E62-D0E5CC2BE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Utilizând Mediapipe și OpenCV în Python</a:t>
            </a:r>
          </a:p>
        </p:txBody>
      </p:sp>
    </p:spTree>
    <p:extLst>
      <p:ext uri="{BB962C8B-B14F-4D97-AF65-F5344CB8AC3E}">
        <p14:creationId xmlns:p14="http://schemas.microsoft.com/office/powerpoint/2010/main" val="14226278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564DE-8C80-B43E-581E-9297B182A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 b="1"/>
              <a:t>Descrierea</a:t>
            </a:r>
            <a:r>
              <a:rPr lang="en-US" sz="5200" b="1" dirty="0"/>
              <a:t> </a:t>
            </a:r>
            <a:r>
              <a:rPr lang="en-US" sz="5200" b="1"/>
              <a:t>Problemei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AB34AC-539C-9F43-0534-984BFCBBEF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163053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1548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BBE1C7-22CE-62DE-F17D-18A44DFD7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pPr algn="ctr"/>
            <a:r>
              <a:rPr lang="en-US" sz="5200" b="1" dirty="0" err="1"/>
              <a:t>Descrierea</a:t>
            </a:r>
            <a:r>
              <a:rPr lang="en-US" sz="5200" b="1" dirty="0"/>
              <a:t> </a:t>
            </a:r>
            <a:r>
              <a:rPr lang="en-US" sz="5200" b="1" dirty="0" err="1"/>
              <a:t>Soluției</a:t>
            </a:r>
            <a:endParaRPr lang="en-US" sz="5200" b="1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B1D1648-3AB2-EA4D-2004-EC8521789A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1220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0033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FFFE3-8BF1-59AE-871E-1413B6950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 b="1" dirty="0" err="1"/>
              <a:t>Rezultate</a:t>
            </a:r>
            <a:r>
              <a:rPr lang="en-US" sz="5200" b="1" dirty="0"/>
              <a:t> </a:t>
            </a:r>
            <a:r>
              <a:rPr lang="en-US" sz="5200" b="1" dirty="0" err="1"/>
              <a:t>Preliminare</a:t>
            </a:r>
            <a:endParaRPr lang="en-US" sz="5200" b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A65C11-9C1D-7360-8D8A-D64A474DC4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4728433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0003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42C1D-1F82-9E5F-44B0-9342F14DE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pPr algn="ctr"/>
            <a:r>
              <a:rPr lang="en-US" sz="5200" b="1" dirty="0" err="1"/>
              <a:t>Concluzii</a:t>
            </a:r>
            <a:r>
              <a:rPr lang="en-US" sz="5200" b="1" dirty="0"/>
              <a:t> </a:t>
            </a:r>
            <a:r>
              <a:rPr lang="en-US" sz="5200" b="1" dirty="0" err="1"/>
              <a:t>Preliminare</a:t>
            </a:r>
            <a:endParaRPr lang="en-US" sz="5200" b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94CF5A-1C85-39D9-4AF3-02D1EC1991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246693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6964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1003F-8C5A-CB0C-660F-813C539EC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pPr algn="ctr"/>
            <a:r>
              <a:rPr lang="en-US" sz="5200" b="1" dirty="0" err="1"/>
              <a:t>Viitorul</a:t>
            </a:r>
            <a:r>
              <a:rPr lang="en-US" sz="5200" b="1" dirty="0"/>
              <a:t> </a:t>
            </a:r>
            <a:r>
              <a:rPr lang="en-US" sz="5200" b="1" dirty="0" err="1"/>
              <a:t>Proiectului</a:t>
            </a:r>
            <a:endParaRPr lang="en-US" sz="5200" b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37E511-6F6C-8964-129C-1AEB87BDB7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170673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0634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Detectarea Mâinii</vt:lpstr>
      <vt:lpstr>Descrierea Problemei</vt:lpstr>
      <vt:lpstr>Descrierea Soluției</vt:lpstr>
      <vt:lpstr>Rezultate Preliminare</vt:lpstr>
      <vt:lpstr>Concluzii Preliminare</vt:lpstr>
      <vt:lpstr>Viitorul Proiectului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Detectarea Mâinii</dc:title>
  <dc:creator>Stefan Romascu</dc:creator>
  <cp:lastModifiedBy>Stefan Romascu</cp:lastModifiedBy>
  <cp:revision>9</cp:revision>
  <dcterms:created xsi:type="dcterms:W3CDTF">2023-11-15T20:54:05Z</dcterms:created>
  <dcterms:modified xsi:type="dcterms:W3CDTF">2023-11-15T21:34:06Z</dcterms:modified>
</cp:coreProperties>
</file>