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31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9884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60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2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8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4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1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8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5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7103-C26A-4636-80D1-5C9A4E966DC5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E384-219C-4237-B73E-A4DE17B5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67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FE3F-D862-FDF5-F755-9150CD540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9179"/>
            <a:ext cx="11967411" cy="2534653"/>
          </a:xfrm>
        </p:spPr>
        <p:txBody>
          <a:bodyPr>
            <a:noAutofit/>
          </a:bodyPr>
          <a:lstStyle/>
          <a:p>
            <a:r>
              <a:rPr lang="en-US" b="1" i="1" dirty="0" err="1"/>
              <a:t>Detectia</a:t>
            </a:r>
            <a:r>
              <a:rPr lang="en-US" b="1" i="1" dirty="0"/>
              <a:t> </a:t>
            </a:r>
            <a:r>
              <a:rPr lang="en-US" b="1" i="1" dirty="0" err="1"/>
              <a:t>si</a:t>
            </a:r>
            <a:r>
              <a:rPr lang="en-US" b="1" i="1" dirty="0"/>
              <a:t> </a:t>
            </a:r>
            <a:r>
              <a:rPr lang="en-US" b="1" i="1" dirty="0" err="1"/>
              <a:t>recunoasterea</a:t>
            </a:r>
            <a:r>
              <a:rPr lang="en-US" b="1" i="1" dirty="0"/>
              <a:t> </a:t>
            </a:r>
            <a:r>
              <a:rPr lang="en-US" b="1" i="1" dirty="0" err="1"/>
              <a:t>textului</a:t>
            </a:r>
            <a:r>
              <a:rPr lang="en-US" b="1" i="1" dirty="0"/>
              <a:t> din </a:t>
            </a:r>
            <a:r>
              <a:rPr lang="en-US" b="1" i="1" dirty="0" err="1"/>
              <a:t>imagini</a:t>
            </a:r>
            <a:r>
              <a:rPr lang="en-US" b="1" i="1" dirty="0"/>
              <a:t> </a:t>
            </a:r>
            <a:r>
              <a:rPr lang="en-US" b="1" i="1" dirty="0" err="1"/>
              <a:t>pentru</a:t>
            </a:r>
            <a:r>
              <a:rPr lang="en-US" b="1" i="1" dirty="0"/>
              <a:t> </a:t>
            </a:r>
            <a:r>
              <a:rPr lang="en-US" b="1" i="1" dirty="0" err="1"/>
              <a:t>modulele</a:t>
            </a:r>
            <a:r>
              <a:rPr lang="en-US" b="1" i="1" dirty="0"/>
              <a:t> de tip text2Speech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209D7-20B5-5B15-CC9D-611877CA5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59" y="5309937"/>
            <a:ext cx="11678652" cy="1315451"/>
          </a:xfrm>
        </p:spPr>
        <p:txBody>
          <a:bodyPr>
            <a:normAutofit/>
          </a:bodyPr>
          <a:lstStyle/>
          <a:p>
            <a:r>
              <a:rPr lang="en-US" dirty="0"/>
              <a:t>Luchian Alexandru – 1311a							COD        SA06_03</a:t>
            </a:r>
          </a:p>
          <a:p>
            <a:r>
              <a:rPr lang="en-US" dirty="0" err="1"/>
              <a:t>Toporas</a:t>
            </a:r>
            <a:r>
              <a:rPr lang="en-US" dirty="0"/>
              <a:t> Tudor Andrei - 1310B							</a:t>
            </a:r>
            <a:r>
              <a:rPr lang="en-US" dirty="0" err="1"/>
              <a:t>Nume</a:t>
            </a:r>
            <a:r>
              <a:rPr lang="en-US" dirty="0"/>
              <a:t>  echipa-T19Et5 										</a:t>
            </a:r>
          </a:p>
        </p:txBody>
      </p:sp>
    </p:spTree>
    <p:extLst>
      <p:ext uri="{BB962C8B-B14F-4D97-AF65-F5344CB8AC3E}">
        <p14:creationId xmlns:p14="http://schemas.microsoft.com/office/powerpoint/2010/main" val="68784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A55-585F-DC33-9EDB-9FF69857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5" y="0"/>
            <a:ext cx="10935116" cy="145983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Tema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Aleasa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7E96-89D3-2A2D-5ED9-EF528882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5" y="1693298"/>
            <a:ext cx="11657011" cy="47965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Imaginati-va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lume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fara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tehnologie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Oare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putem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supravietui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macar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singura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zi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fara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instrumentele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care ne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modeleaza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viata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? Nu cred.......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Pornind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de la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roata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pana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motorul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cu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abur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si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internet,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aceste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tehnologii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au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marcat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istoria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umanitatii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	O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tehnologie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care ne-a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revolutionat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vietile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si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ne-a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schimbat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perspectiva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este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OCR( optical character recognition ), care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este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tehnologie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ce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extrage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textul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din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diferite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imagini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intr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-o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copie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digitala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, care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poate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fi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editata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in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diferite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moduri</a:t>
            </a:r>
            <a:endParaRPr lang="en-US" dirty="0">
              <a:solidFill>
                <a:srgbClr val="000000"/>
              </a:solidFill>
              <a:latin typeface="Comic Sans MS"/>
              <a:sym typeface="Comic Sans M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Cateva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utilizari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ale OCR-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ului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sunt :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Identificarea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semnaturilor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, 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traducerea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unui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text in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diferite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limbi, 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scanarea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documentelor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mic Sans MS"/>
                <a:sym typeface="Comic Sans MS"/>
              </a:rPr>
              <a:t>identificare</a:t>
            </a: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mic Sans MS"/>
                <a:sym typeface="Comic Sans MS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9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3956-F182-0C12-B9CE-601D254C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295"/>
            <a:ext cx="11047411" cy="173254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4000" dirty="0">
                <a:solidFill>
                  <a:schemeClr val="bg1"/>
                </a:solidFill>
              </a:rPr>
              <a:t>Solutia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propusa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7E72-226E-C617-F573-4FBA8741A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8" y="1716505"/>
            <a:ext cx="12079705" cy="460408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ro-RO" sz="2800" dirty="0">
                <a:solidFill>
                  <a:schemeClr val="bg1"/>
                </a:solidFill>
              </a:rPr>
              <a:t>	</a:t>
            </a:r>
            <a:r>
              <a:rPr lang="en-US" sz="2800" dirty="0" err="1">
                <a:solidFill>
                  <a:schemeClr val="bg1"/>
                </a:solidFill>
              </a:rPr>
              <a:t>Proiectul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nostru</a:t>
            </a:r>
            <a:r>
              <a:rPr lang="en-US" sz="2800" dirty="0">
                <a:solidFill>
                  <a:schemeClr val="bg1"/>
                </a:solidFill>
              </a:rPr>
              <a:t> are ca scop </a:t>
            </a:r>
            <a:r>
              <a:rPr lang="en-US" sz="2800" dirty="0" err="1">
                <a:solidFill>
                  <a:schemeClr val="bg1"/>
                </a:solidFill>
              </a:rPr>
              <a:t>crearea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unui</a:t>
            </a:r>
            <a:r>
              <a:rPr lang="en-US" sz="2800" dirty="0">
                <a:solidFill>
                  <a:schemeClr val="bg1"/>
                </a:solidFill>
              </a:rPr>
              <a:t> program de </a:t>
            </a:r>
            <a:r>
              <a:rPr lang="ro-RO" sz="2800" dirty="0">
                <a:solidFill>
                  <a:schemeClr val="bg1"/>
                </a:solidFill>
              </a:rPr>
              <a:t>tipul text </a:t>
            </a:r>
            <a:r>
              <a:rPr lang="ro-RO" sz="2800" dirty="0" err="1">
                <a:solidFill>
                  <a:schemeClr val="bg1"/>
                </a:solidFill>
              </a:rPr>
              <a:t>detection</a:t>
            </a:r>
            <a:r>
              <a:rPr lang="ro-RO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o-RO" sz="2800" dirty="0" err="1">
                <a:solidFill>
                  <a:schemeClr val="bg1"/>
                </a:solidFill>
              </a:rPr>
              <a:t>and</a:t>
            </a:r>
            <a:r>
              <a:rPr lang="ro-RO" sz="2800" dirty="0">
                <a:solidFill>
                  <a:schemeClr val="bg1"/>
                </a:solidFill>
              </a:rPr>
              <a:t> </a:t>
            </a:r>
            <a:r>
              <a:rPr lang="ro-RO" sz="2800" dirty="0" err="1">
                <a:solidFill>
                  <a:schemeClr val="bg1"/>
                </a:solidFill>
              </a:rPr>
              <a:t>recognition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ro-RO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folosind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tehnologia</a:t>
            </a:r>
            <a:r>
              <a:rPr lang="en-US" sz="2800" dirty="0">
                <a:solidFill>
                  <a:schemeClr val="bg1"/>
                </a:solidFill>
              </a:rPr>
              <a:t> OCR, care </a:t>
            </a:r>
            <a:r>
              <a:rPr lang="en-US" sz="2800" dirty="0" err="1">
                <a:solidFill>
                  <a:schemeClr val="bg1"/>
                </a:solidFill>
              </a:rPr>
              <a:t>sa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detecteze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caracterele</a:t>
            </a:r>
            <a:r>
              <a:rPr lang="en-US" sz="2800" dirty="0">
                <a:solidFill>
                  <a:schemeClr val="bg1"/>
                </a:solidFill>
              </a:rPr>
              <a:t> din </a:t>
            </a:r>
            <a:r>
              <a:rPr lang="en-US" sz="2800" dirty="0" err="1">
                <a:solidFill>
                  <a:schemeClr val="bg1"/>
                </a:solidFill>
              </a:rPr>
              <a:t>limba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romana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ro-RO" sz="2800" dirty="0">
                <a:solidFill>
                  <a:schemeClr val="bg1"/>
                </a:solidFill>
              </a:rPr>
              <a:t> ă, î,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o-RO" sz="2800" dirty="0">
                <a:solidFill>
                  <a:schemeClr val="bg1"/>
                </a:solidFill>
              </a:rPr>
              <a:t>â, ș, ț 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o-RO" sz="2800" dirty="0">
                <a:solidFill>
                  <a:schemeClr val="bg1"/>
                </a:solidFill>
              </a:rPr>
              <a:t> .</a:t>
            </a:r>
          </a:p>
          <a:p>
            <a:pPr marL="914400" lvl="2" indent="0">
              <a:buNone/>
            </a:pPr>
            <a:r>
              <a:rPr lang="ro-RO" sz="2800" dirty="0">
                <a:solidFill>
                  <a:schemeClr val="bg1"/>
                </a:solidFill>
              </a:rPr>
              <a:t>	Acest program este </a:t>
            </a:r>
            <a:r>
              <a:rPr lang="ro-RO" sz="2800" dirty="0" err="1">
                <a:solidFill>
                  <a:schemeClr val="bg1"/>
                </a:solidFill>
              </a:rPr>
              <a:t>gandit</a:t>
            </a:r>
            <a:r>
              <a:rPr lang="ro-RO" sz="2800" dirty="0">
                <a:solidFill>
                  <a:schemeClr val="bg1"/>
                </a:solidFill>
              </a:rPr>
              <a:t> pentru a ajuta la crearea modulelor de tip text2spe</a:t>
            </a:r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ro-RO" sz="2800" dirty="0" err="1">
                <a:solidFill>
                  <a:schemeClr val="bg1"/>
                </a:solidFill>
              </a:rPr>
              <a:t>ch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detectand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recunoscand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textul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transformarea</a:t>
            </a:r>
            <a:r>
              <a:rPr lang="en-US" sz="2800" dirty="0">
                <a:solidFill>
                  <a:schemeClr val="bg1"/>
                </a:solidFill>
              </a:rPr>
              <a:t> in text a </a:t>
            </a:r>
            <a:r>
              <a:rPr lang="en-US" sz="2800" dirty="0" err="1">
                <a:solidFill>
                  <a:schemeClr val="bg1"/>
                </a:solidFill>
              </a:rPr>
              <a:t>documentelor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scanate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extragerea</a:t>
            </a: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informatiilor</a:t>
            </a:r>
            <a:r>
              <a:rPr lang="en-US" sz="2800" dirty="0">
                <a:solidFill>
                  <a:schemeClr val="bg1"/>
                </a:solidFill>
              </a:rPr>
              <a:t> de pe </a:t>
            </a:r>
            <a:r>
              <a:rPr lang="en-US" sz="2800" dirty="0" err="1">
                <a:solidFill>
                  <a:schemeClr val="bg1"/>
                </a:solidFill>
              </a:rPr>
              <a:t>cartile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vizita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665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112323-D09F-254F-DF51-98603EB0D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4356" y="473242"/>
            <a:ext cx="4876801" cy="6200274"/>
          </a:xfrm>
        </p:spPr>
        <p:txBody>
          <a:bodyPr>
            <a:normAutofit/>
          </a:bodyPr>
          <a:lstStyle/>
          <a:p>
            <a:r>
              <a:rPr lang="ro-RO" dirty="0"/>
              <a:t>       </a:t>
            </a:r>
            <a:r>
              <a:rPr lang="ro-RO" sz="2800" dirty="0">
                <a:solidFill>
                  <a:schemeClr val="bg1"/>
                </a:solidFill>
              </a:rPr>
              <a:t>Proiectul dispune de o </a:t>
            </a:r>
            <a:r>
              <a:rPr lang="ro-RO" sz="2800" dirty="0" err="1">
                <a:solidFill>
                  <a:schemeClr val="bg1"/>
                </a:solidFill>
              </a:rPr>
              <a:t>interfata</a:t>
            </a:r>
            <a:r>
              <a:rPr lang="ro-RO" sz="2800" dirty="0">
                <a:solidFill>
                  <a:schemeClr val="bg1"/>
                </a:solidFill>
              </a:rPr>
              <a:t> grafica,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o-RO" sz="2800" dirty="0">
                <a:solidFill>
                  <a:schemeClr val="bg1"/>
                </a:solidFill>
              </a:rPr>
              <a:t>ce </a:t>
            </a:r>
            <a:r>
              <a:rPr lang="ro-RO" sz="2800" dirty="0" err="1">
                <a:solidFill>
                  <a:schemeClr val="bg1"/>
                </a:solidFill>
              </a:rPr>
              <a:t>functionea</a:t>
            </a:r>
            <a:r>
              <a:rPr lang="en-US" sz="2800" dirty="0">
                <a:solidFill>
                  <a:schemeClr val="bg1"/>
                </a:solidFill>
              </a:rPr>
              <a:t>za</a:t>
            </a:r>
            <a:r>
              <a:rPr lang="ro-RO" sz="2800" dirty="0">
                <a:solidFill>
                  <a:schemeClr val="bg1"/>
                </a:solidFill>
              </a:rPr>
              <a:t> pe principiul drag </a:t>
            </a:r>
            <a:r>
              <a:rPr lang="ro-RO" sz="2800" dirty="0" err="1">
                <a:solidFill>
                  <a:schemeClr val="bg1"/>
                </a:solidFill>
              </a:rPr>
              <a:t>and</a:t>
            </a:r>
            <a:r>
              <a:rPr lang="ro-RO" sz="2800" dirty="0">
                <a:solidFill>
                  <a:schemeClr val="bg1"/>
                </a:solidFill>
              </a:rPr>
              <a:t> </a:t>
            </a:r>
            <a:r>
              <a:rPr lang="ro-RO" sz="2800" dirty="0" err="1">
                <a:solidFill>
                  <a:schemeClr val="bg1"/>
                </a:solidFill>
              </a:rPr>
              <a:t>drop</a:t>
            </a:r>
            <a:r>
              <a:rPr lang="ro-RO" sz="2800" dirty="0">
                <a:solidFill>
                  <a:schemeClr val="bg1"/>
                </a:solidFill>
              </a:rPr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o-RO" sz="2800" dirty="0">
                <a:solidFill>
                  <a:schemeClr val="bg1"/>
                </a:solidFill>
              </a:rPr>
              <a:t>unde trebuie sa tragi imaginea care trebuie procesata,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o-RO" sz="2800" dirty="0">
                <a:solidFill>
                  <a:schemeClr val="bg1"/>
                </a:solidFill>
              </a:rPr>
              <a:t>pe </a:t>
            </a:r>
            <a:r>
              <a:rPr lang="ro-RO" sz="2800" dirty="0" err="1">
                <a:solidFill>
                  <a:schemeClr val="bg1"/>
                </a:solidFill>
              </a:rPr>
              <a:t>campul</a:t>
            </a:r>
            <a:r>
              <a:rPr lang="ro-RO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“Drag the image here”.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err="1">
                <a:solidFill>
                  <a:schemeClr val="bg1"/>
                </a:solidFill>
              </a:rPr>
              <a:t>Dupa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selectarea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imaginii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dorite</a:t>
            </a:r>
            <a:r>
              <a:rPr lang="en-US" sz="2800" dirty="0">
                <a:solidFill>
                  <a:schemeClr val="bg1"/>
                </a:solidFill>
              </a:rPr>
              <a:t> se </a:t>
            </a:r>
            <a:r>
              <a:rPr lang="en-US" sz="2800" dirty="0" err="1">
                <a:solidFill>
                  <a:schemeClr val="bg1"/>
                </a:solidFill>
              </a:rPr>
              <a:t>apasa</a:t>
            </a:r>
            <a:r>
              <a:rPr lang="en-US" sz="2800" dirty="0">
                <a:solidFill>
                  <a:schemeClr val="bg1"/>
                </a:solidFill>
              </a:rPr>
              <a:t> pe </a:t>
            </a:r>
            <a:r>
              <a:rPr lang="en-US" sz="2800" dirty="0" err="1">
                <a:solidFill>
                  <a:schemeClr val="bg1"/>
                </a:solidFill>
              </a:rPr>
              <a:t>butonul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prelucrare</a:t>
            </a:r>
            <a:r>
              <a:rPr lang="en-US" sz="2800" dirty="0">
                <a:solidFill>
                  <a:schemeClr val="bg1"/>
                </a:solidFill>
              </a:rPr>
              <a:t>, care in </a:t>
            </a:r>
            <a:r>
              <a:rPr lang="en-US" sz="2800" dirty="0" err="1">
                <a:solidFill>
                  <a:schemeClr val="bg1"/>
                </a:solidFill>
              </a:rPr>
              <a:t>momentul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dirty="0"/>
              <a:t>     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7FA752-5C64-9EB7-C546-67D87659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6" y="473242"/>
            <a:ext cx="6872291" cy="55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6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5318-7EEB-3033-DB13-76E165B90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146" y="0"/>
            <a:ext cx="5277853" cy="6858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actual, </a:t>
            </a:r>
            <a:r>
              <a:rPr lang="en-US" sz="3200" dirty="0" err="1">
                <a:solidFill>
                  <a:schemeClr val="bg1"/>
                </a:solidFill>
              </a:rPr>
              <a:t>prelucreaza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imaginea</a:t>
            </a:r>
            <a:r>
              <a:rPr lang="en-US" sz="3200" dirty="0">
                <a:solidFill>
                  <a:schemeClr val="bg1"/>
                </a:solidFill>
              </a:rPr>
              <a:t> (se </a:t>
            </a:r>
            <a:r>
              <a:rPr lang="en-US" sz="3200" dirty="0" err="1">
                <a:solidFill>
                  <a:schemeClr val="bg1"/>
                </a:solidFill>
              </a:rPr>
              <a:t>transforma</a:t>
            </a:r>
            <a:r>
              <a:rPr lang="en-US" sz="3200" dirty="0">
                <a:solidFill>
                  <a:schemeClr val="bg1"/>
                </a:solidFill>
              </a:rPr>
              <a:t> in grayscale, </a:t>
            </a:r>
            <a:r>
              <a:rPr lang="en-US" sz="3200" dirty="0" err="1">
                <a:solidFill>
                  <a:schemeClr val="bg1"/>
                </a:solidFill>
              </a:rPr>
              <a:t>dupa</a:t>
            </a:r>
            <a:r>
              <a:rPr lang="en-US" sz="3200" dirty="0">
                <a:solidFill>
                  <a:schemeClr val="bg1"/>
                </a:solidFill>
              </a:rPr>
              <a:t> care se </a:t>
            </a:r>
            <a:r>
              <a:rPr lang="en-US" sz="3200" dirty="0" err="1">
                <a:solidFill>
                  <a:schemeClr val="bg1"/>
                </a:solidFill>
              </a:rPr>
              <a:t>aplica</a:t>
            </a:r>
            <a:r>
              <a:rPr lang="en-US" sz="3200" dirty="0">
                <a:solidFill>
                  <a:schemeClr val="bg1"/>
                </a:solidFill>
              </a:rPr>
              <a:t> o </a:t>
            </a:r>
            <a:r>
              <a:rPr lang="en-US" sz="3200" dirty="0" err="1">
                <a:solidFill>
                  <a:schemeClr val="bg1"/>
                </a:solidFill>
              </a:rPr>
              <a:t>binarizare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adaptiva</a:t>
            </a:r>
            <a:r>
              <a:rPr lang="en-US" sz="3200" dirty="0">
                <a:solidFill>
                  <a:schemeClr val="bg1"/>
                </a:solidFill>
              </a:rPr>
              <a:t> de tip </a:t>
            </a:r>
            <a:r>
              <a:rPr lang="en-US" sz="3200" dirty="0" err="1">
                <a:solidFill>
                  <a:schemeClr val="bg1"/>
                </a:solidFill>
              </a:rPr>
              <a:t>gausian</a:t>
            </a:r>
            <a:r>
              <a:rPr lang="en-US" sz="3200" dirty="0">
                <a:solidFill>
                  <a:schemeClr val="bg1"/>
                </a:solidFill>
              </a:rPr>
              <a:t>), </a:t>
            </a:r>
            <a:r>
              <a:rPr lang="en-US" sz="3200" dirty="0" err="1">
                <a:solidFill>
                  <a:schemeClr val="bg1"/>
                </a:solidFill>
              </a:rPr>
              <a:t>extrage</a:t>
            </a:r>
            <a:r>
              <a:rPr lang="en-US" sz="3200" dirty="0">
                <a:solidFill>
                  <a:schemeClr val="bg1"/>
                </a:solidFill>
              </a:rPr>
              <a:t> individual </a:t>
            </a:r>
            <a:r>
              <a:rPr lang="en-US" sz="3200" dirty="0" err="1">
                <a:solidFill>
                  <a:schemeClr val="bg1"/>
                </a:solidFill>
              </a:rPr>
              <a:t>fiecare</a:t>
            </a:r>
            <a:r>
              <a:rPr lang="en-US" sz="3200" dirty="0">
                <a:solidFill>
                  <a:schemeClr val="bg1"/>
                </a:solidFill>
              </a:rPr>
              <a:t> rand de text din imagine, pe care il </a:t>
            </a:r>
            <a:r>
              <a:rPr lang="en-US" sz="3200" dirty="0" err="1">
                <a:solidFill>
                  <a:schemeClr val="bg1"/>
                </a:solidFill>
              </a:rPr>
              <a:t>transporta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intr</a:t>
            </a:r>
            <a:r>
              <a:rPr lang="en-US" sz="3200" dirty="0">
                <a:solidFill>
                  <a:schemeClr val="bg1"/>
                </a:solidFill>
              </a:rPr>
              <a:t>-un </a:t>
            </a:r>
            <a:r>
              <a:rPr lang="en-US" sz="3200" dirty="0" err="1">
                <a:solidFill>
                  <a:schemeClr val="bg1"/>
                </a:solidFill>
              </a:rPr>
              <a:t>fisier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49B9F7A-5050-CC8D-68BC-9365467F4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" y="497306"/>
            <a:ext cx="6761687" cy="53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C516-C039-A408-0680-66DC1024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944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CONCLUZIE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4F1E-83B3-F9DC-B53D-62ED796A4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37347"/>
            <a:ext cx="9905999" cy="3753854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Aplicatia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dirty="0" err="1">
                <a:solidFill>
                  <a:schemeClr val="bg1"/>
                </a:solidFill>
              </a:rPr>
              <a:t>ajuns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intr</a:t>
            </a:r>
            <a:r>
              <a:rPr lang="en-US" sz="2800" dirty="0">
                <a:solidFill>
                  <a:schemeClr val="bg1"/>
                </a:solidFill>
              </a:rPr>
              <a:t>-un </a:t>
            </a:r>
            <a:r>
              <a:rPr lang="en-US" sz="2800" dirty="0" err="1">
                <a:solidFill>
                  <a:schemeClr val="bg1"/>
                </a:solidFill>
              </a:rPr>
              <a:t>punct</a:t>
            </a:r>
            <a:r>
              <a:rPr lang="en-US" sz="2800" dirty="0">
                <a:solidFill>
                  <a:schemeClr val="bg1"/>
                </a:solidFill>
              </a:rPr>
              <a:t> in care </a:t>
            </a:r>
            <a:r>
              <a:rPr lang="en-US" sz="2800" dirty="0" err="1">
                <a:solidFill>
                  <a:schemeClr val="bg1"/>
                </a:solidFill>
              </a:rPr>
              <a:t>avem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implementata</a:t>
            </a:r>
            <a:r>
              <a:rPr lang="en-US" sz="2800" dirty="0">
                <a:solidFill>
                  <a:schemeClr val="bg1"/>
                </a:solidFill>
              </a:rPr>
              <a:t> o </a:t>
            </a:r>
            <a:r>
              <a:rPr lang="en-US" sz="2800" dirty="0" err="1">
                <a:solidFill>
                  <a:schemeClr val="bg1"/>
                </a:solidFill>
              </a:rPr>
              <a:t>interfata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grafica</a:t>
            </a:r>
            <a:r>
              <a:rPr lang="en-US" sz="2800" dirty="0">
                <a:solidFill>
                  <a:schemeClr val="bg1"/>
                </a:solidFill>
              </a:rPr>
              <a:t> de tip drag and drop, </a:t>
            </a:r>
            <a:r>
              <a:rPr lang="en-US" sz="2800" dirty="0" err="1">
                <a:solidFill>
                  <a:schemeClr val="bg1"/>
                </a:solidFill>
              </a:rPr>
              <a:t>prin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intermediul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careia</a:t>
            </a:r>
            <a:r>
              <a:rPr lang="en-US" sz="2800" dirty="0">
                <a:solidFill>
                  <a:schemeClr val="bg1"/>
                </a:solidFill>
              </a:rPr>
              <a:t> se </a:t>
            </a:r>
            <a:r>
              <a:rPr lang="en-US" sz="2800" dirty="0" err="1">
                <a:solidFill>
                  <a:schemeClr val="bg1"/>
                </a:solidFill>
              </a:rPr>
              <a:t>alege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imaginea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dirty="0" err="1">
                <a:solidFill>
                  <a:schemeClr val="bg1"/>
                </a:solidFill>
              </a:rPr>
              <a:t>prezent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programul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este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capabil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doar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recunoasca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liniile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individuale</a:t>
            </a:r>
            <a:r>
              <a:rPr lang="en-US" sz="2800" dirty="0">
                <a:solidFill>
                  <a:schemeClr val="bg1"/>
                </a:solidFill>
              </a:rPr>
              <a:t> de text pe care le </a:t>
            </a:r>
            <a:r>
              <a:rPr lang="en-US" sz="2800" dirty="0" err="1">
                <a:solidFill>
                  <a:schemeClr val="bg1"/>
                </a:solidFill>
              </a:rPr>
              <a:t>stocheaza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intr</a:t>
            </a:r>
            <a:r>
              <a:rPr lang="en-US" sz="2800" dirty="0">
                <a:solidFill>
                  <a:schemeClr val="bg1"/>
                </a:solidFill>
              </a:rPr>
              <a:t>-un </a:t>
            </a:r>
            <a:r>
              <a:rPr lang="en-US" sz="2800" dirty="0" err="1">
                <a:solidFill>
                  <a:schemeClr val="bg1"/>
                </a:solidFill>
              </a:rPr>
              <a:t>fisier</a:t>
            </a:r>
            <a:r>
              <a:rPr lang="en-US" sz="2800" dirty="0">
                <a:solidFill>
                  <a:schemeClr val="bg1"/>
                </a:solidFill>
              </a:rPr>
              <a:t> separate </a:t>
            </a:r>
          </a:p>
          <a:p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dirty="0" err="1">
                <a:solidFill>
                  <a:schemeClr val="bg1"/>
                </a:solidFill>
              </a:rPr>
              <a:t>continuare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vom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folosi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tehnologia</a:t>
            </a:r>
            <a:r>
              <a:rPr lang="en-US" sz="2800">
                <a:solidFill>
                  <a:schemeClr val="bg1"/>
                </a:solidFill>
              </a:rPr>
              <a:t> OCR, </a:t>
            </a:r>
            <a:r>
              <a:rPr lang="en-US" sz="2800" dirty="0" err="1">
                <a:solidFill>
                  <a:schemeClr val="bg1"/>
                </a:solidFill>
              </a:rPr>
              <a:t>pentru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dirty="0" err="1">
                <a:solidFill>
                  <a:schemeClr val="bg1"/>
                </a:solidFill>
              </a:rPr>
              <a:t>recunoaste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caracterele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individuale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66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</TotalTime>
  <Words>386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Comic Sans MS</vt:lpstr>
      <vt:lpstr>Tw Cen MT</vt:lpstr>
      <vt:lpstr>Circuit</vt:lpstr>
      <vt:lpstr>Detectia si recunoasterea textului din imagini pentru modulele de tip text2Speech</vt:lpstr>
      <vt:lpstr> Tema Aleasa</vt:lpstr>
      <vt:lpstr> Solutia propusa</vt:lpstr>
      <vt:lpstr>PowerPoint Presentation</vt:lpstr>
      <vt:lpstr>PowerPoint Presentation</vt:lpstr>
      <vt:lpstr>CONCLUZIE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Detectia si recunoasterea textului din imagini pentru modulele de tip text2Speech</dc:title>
  <dc:creator>Luchian Alexandru</dc:creator>
  <cp:lastModifiedBy>Luchian Alexandru</cp:lastModifiedBy>
  <cp:revision>3</cp:revision>
  <dcterms:created xsi:type="dcterms:W3CDTF">2022-11-24T21:40:00Z</dcterms:created>
  <dcterms:modified xsi:type="dcterms:W3CDTF">2022-11-24T23:51:25Z</dcterms:modified>
</cp:coreProperties>
</file>