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4"/>
  </p:sldMasterIdLst>
  <p:sldIdLst>
    <p:sldId id="257" r:id="rId5"/>
    <p:sldId id="258" r:id="rId6"/>
    <p:sldId id="266" r:id="rId7"/>
    <p:sldId id="261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11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76726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822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44598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669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5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6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0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4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5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8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4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5590" y="4138864"/>
            <a:ext cx="2323041" cy="248724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Thallam Vedesh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8" name="Picture 7" descr="A pencil and a piece of paper">
            <a:extLst>
              <a:ext uri="{FF2B5EF4-FFF2-40B4-BE49-F238E27FC236}">
                <a16:creationId xmlns:a16="http://schemas.microsoft.com/office/drawing/2014/main" id="{0392509A-39A4-217A-7AB6-10CD30C16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72" y="4498925"/>
            <a:ext cx="4749585" cy="2359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624968-E609-3B1E-42BF-F3617C97CF9B}"/>
              </a:ext>
            </a:extLst>
          </p:cNvPr>
          <p:cNvSpPr txBox="1"/>
          <p:nvPr/>
        </p:nvSpPr>
        <p:spPr>
          <a:xfrm>
            <a:off x="5222454" y="471638"/>
            <a:ext cx="61834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44475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will tell you how to become rich: </a:t>
            </a:r>
          </a:p>
          <a:p>
            <a:r>
              <a:rPr lang="en-US" sz="3200" b="1" i="0" dirty="0">
                <a:solidFill>
                  <a:srgbClr val="44475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 the doors </a:t>
            </a:r>
            <a:r>
              <a:rPr lang="en-US" sz="3200" b="1" dirty="0">
                <a:solidFill>
                  <a:srgbClr val="4447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0" dirty="0">
                <a:solidFill>
                  <a:srgbClr val="44475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fearful when others are greedy. Be greedy when others are fearful.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DAB4D6-1A52-4732-35F3-1EA831B40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270" y="3194283"/>
            <a:ext cx="7797460" cy="469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EE153BF1-1553-2292-E6CC-D6EC8A69B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26" y="241300"/>
            <a:ext cx="11196609" cy="61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A9501E-0E69-50B5-5474-0C29F60831B2}"/>
              </a:ext>
            </a:extLst>
          </p:cNvPr>
          <p:cNvSpPr txBox="1"/>
          <p:nvPr/>
        </p:nvSpPr>
        <p:spPr>
          <a:xfrm>
            <a:off x="519764" y="548640"/>
            <a:ext cx="862423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Today,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Groww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become a significant company with over 1000 employees and more than 40 million users. Several large investors from around the world have invested in 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2022, even Microsoft CEO Satya Nadella invested in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Groww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the standout features of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Groww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 is its user-friendly interface.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my opinion , you should definitely try grow once because there are no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 opening charges and zero AMC charges , its completely free.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D9DDD4-6E93-4F06-9BC1-8E8B489CA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0" y="3185160"/>
            <a:ext cx="6868160" cy="27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4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0C52-6221-3F90-4E9C-5369DC76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76495-2EAE-3CD1-84C9-01A15A94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Trading with a simple design and clean user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Trading on account of one-click order placement.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Trading with modern encryption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Hassle-free and paperless account opening.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separate login for Mutual Fund investments.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83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A0413D73-CBF4-C9D4-4182-B9FCDA7E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Graph:</a:t>
            </a:r>
          </a:p>
        </p:txBody>
      </p:sp>
      <p:pic>
        <p:nvPicPr>
          <p:cNvPr id="1026" name="Picture 2" descr="Candlestick Chart For Stock Data Analysis In Power Bi Desktop Images">
            <a:extLst>
              <a:ext uri="{FF2B5EF4-FFF2-40B4-BE49-F238E27FC236}">
                <a16:creationId xmlns:a16="http://schemas.microsoft.com/office/drawing/2014/main" id="{5A9E85B7-D2BD-CA63-0662-57A95866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9" b="23091"/>
          <a:stretch/>
        </p:blipFill>
        <p:spPr bwMode="auto">
          <a:xfrm>
            <a:off x="1219200" y="2108201"/>
            <a:ext cx="9936480" cy="376089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171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background with text&#10;&#10;Description automatically generated">
            <a:extLst>
              <a:ext uri="{FF2B5EF4-FFF2-40B4-BE49-F238E27FC236}">
                <a16:creationId xmlns:a16="http://schemas.microsoft.com/office/drawing/2014/main" id="{3BD3C658-3345-965D-5A41-97A1CB3AC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6C747B-2192-96F4-31C3-61531A88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6753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8770a8-52da-428a-ad72-5e7d71c83b4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8910B09C6BDF4B8D73029AC732F771" ma:contentTypeVersion="5" ma:contentTypeDescription="Create a new document." ma:contentTypeScope="" ma:versionID="7a82265cb7953887221543d90fbeb9fd">
  <xsd:schema xmlns:xsd="http://www.w3.org/2001/XMLSchema" xmlns:xs="http://www.w3.org/2001/XMLSchema" xmlns:p="http://schemas.microsoft.com/office/2006/metadata/properties" xmlns:ns3="818770a8-52da-428a-ad72-5e7d71c83b4b" xmlns:ns4="da9fa79c-9bb3-4869-a6e8-8c4c34855782" targetNamespace="http://schemas.microsoft.com/office/2006/metadata/properties" ma:root="true" ma:fieldsID="ecd7584cf3022c1d6132fb103326874a" ns3:_="" ns4:_="">
    <xsd:import namespace="818770a8-52da-428a-ad72-5e7d71c83b4b"/>
    <xsd:import namespace="da9fa79c-9bb3-4869-a6e8-8c4c3485578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770a8-52da-428a-ad72-5e7d71c83b4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9fa79c-9bb3-4869-a6e8-8c4c3485578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818770a8-52da-428a-ad72-5e7d71c83b4b"/>
    <ds:schemaRef ds:uri="http://schemas.microsoft.com/office/infopath/2007/PartnerControls"/>
    <ds:schemaRef ds:uri="da9fa79c-9bb3-4869-a6e8-8c4c34855782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C7122-E560-4879-A93A-6C4548A55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8770a8-52da-428a-ad72-5e7d71c83b4b"/>
    <ds:schemaRef ds:uri="da9fa79c-9bb3-4869-a6e8-8c4c348557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173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Wingdings 3</vt:lpstr>
      <vt:lpstr>Facet</vt:lpstr>
      <vt:lpstr>By Thallam Vedesh  </vt:lpstr>
      <vt:lpstr>PowerPoint Presentation</vt:lpstr>
      <vt:lpstr>PowerPoint Presentation</vt:lpstr>
      <vt:lpstr>Advantages:</vt:lpstr>
      <vt:lpstr>Candle Graph:</vt:lpstr>
      <vt:lpstr>PowerPoint Presentation</vt:lpstr>
      <vt:lpstr>       Thank You! 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 GANESH MALEPATI INDHAN RATHOD AVINASH SIDAM</dc:title>
  <dc:creator>Ganesh, Malepati</dc:creator>
  <cp:lastModifiedBy>RAMESH, Vedesh</cp:lastModifiedBy>
  <cp:revision>7</cp:revision>
  <dcterms:created xsi:type="dcterms:W3CDTF">2024-05-08T08:43:41Z</dcterms:created>
  <dcterms:modified xsi:type="dcterms:W3CDTF">2024-07-23T10:30:36Z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0x010100AE8910B09C6BDF4B8D73029AC732F771</vt:lpwstr>
  </property>
</Properties>
</file>