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58" r:id="rId3"/>
    <p:sldId id="261" r:id="rId4"/>
    <p:sldId id="275" r:id="rId5"/>
    <p:sldId id="262" r:id="rId6"/>
    <p:sldId id="263" r:id="rId7"/>
    <p:sldId id="277" r:id="rId8"/>
    <p:sldId id="279" r:id="rId9"/>
    <p:sldId id="278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7FBE89-3861-4383-8E27-B336D0DF6AE6}">
          <p14:sldIdLst>
            <p14:sldId id="274"/>
            <p14:sldId id="258"/>
            <p14:sldId id="261"/>
            <p14:sldId id="275"/>
            <p14:sldId id="262"/>
            <p14:sldId id="263"/>
            <p14:sldId id="277"/>
            <p14:sldId id="279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089"/>
      </p:ext>
    </p:extLst>
  </p:cSld>
  <p:clrMapOvr>
    <a:masterClrMapping/>
  </p:clrMapOvr>
  <p:transition spd="slow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9139"/>
      </p:ext>
    </p:extLst>
  </p:cSld>
  <p:clrMapOvr>
    <a:masterClrMapping/>
  </p:clrMapOvr>
  <p:transition spd="slow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7005"/>
      </p:ext>
    </p:extLst>
  </p:cSld>
  <p:clrMapOvr>
    <a:masterClrMapping/>
  </p:clrMapOvr>
  <p:transition spd="slow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27892"/>
      </p:ext>
    </p:extLst>
  </p:cSld>
  <p:clrMapOvr>
    <a:masterClrMapping/>
  </p:clrMapOvr>
  <p:transition spd="slow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76781"/>
      </p:ext>
    </p:extLst>
  </p:cSld>
  <p:clrMapOvr>
    <a:masterClrMapping/>
  </p:clrMapOvr>
  <p:transition spd="slow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70327"/>
      </p:ext>
    </p:extLst>
  </p:cSld>
  <p:clrMapOvr>
    <a:masterClrMapping/>
  </p:clrMapOvr>
  <p:transition spd="slow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772"/>
      </p:ext>
    </p:extLst>
  </p:cSld>
  <p:clrMapOvr>
    <a:masterClrMapping/>
  </p:clrMapOvr>
  <p:transition spd="slow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94777"/>
      </p:ext>
    </p:extLst>
  </p:cSld>
  <p:clrMapOvr>
    <a:masterClrMapping/>
  </p:clrMapOvr>
  <p:transition spd="slow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123"/>
      </p:ext>
    </p:extLst>
  </p:cSld>
  <p:clrMapOvr>
    <a:masterClrMapping/>
  </p:clrMapOvr>
  <p:transition spd="slow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13649"/>
      </p:ext>
    </p:extLst>
  </p:cSld>
  <p:clrMapOvr>
    <a:masterClrMapping/>
  </p:clrMapOvr>
  <p:transition spd="slow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937486"/>
      </p:ext>
    </p:extLst>
  </p:cSld>
  <p:clrMapOvr>
    <a:masterClrMapping/>
  </p:clrMapOvr>
  <p:transition spd="slow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ransition spd="slow">
    <p:strips dir="rd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B9E9-A237-E994-691E-46B41CF4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9DB7-B17A-B034-3B0B-295A9768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A484C0C9-B322-61DA-6DE2-21B2B0B2E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10706-16C3-A748-B135-28B4A321D2C7}"/>
              </a:ext>
            </a:extLst>
          </p:cNvPr>
          <p:cNvSpPr txBox="1"/>
          <p:nvPr/>
        </p:nvSpPr>
        <p:spPr>
          <a:xfrm>
            <a:off x="545123" y="1352474"/>
            <a:ext cx="61747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bg2"/>
                </a:solidFill>
                <a:latin typeface="Courier New"/>
                <a:cs typeface="Angsana New"/>
              </a:rPr>
              <a:t>LIBRARY MANAGEMENT </a:t>
            </a:r>
            <a:br>
              <a:rPr lang="en-IN" sz="4000" dirty="0">
                <a:solidFill>
                  <a:schemeClr val="bg2"/>
                </a:solidFill>
                <a:latin typeface="Courier New"/>
                <a:cs typeface="Angsana New"/>
              </a:rPr>
            </a:br>
            <a:r>
              <a:rPr lang="en-IN" sz="4000" dirty="0">
                <a:solidFill>
                  <a:schemeClr val="bg2"/>
                </a:solidFill>
                <a:latin typeface="Courier New"/>
                <a:cs typeface="Angsana New"/>
              </a:rPr>
              <a:t>SYSTEM</a:t>
            </a:r>
            <a:endParaRPr lang="en-IN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89179"/>
      </p:ext>
    </p:extLst>
  </p:cSld>
  <p:clrMapOvr>
    <a:masterClrMapping/>
  </p:clrMapOvr>
  <p:transition spd="slow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reative Thank You Presentation Template - SlideKit">
            <a:extLst>
              <a:ext uri="{FF2B5EF4-FFF2-40B4-BE49-F238E27FC236}">
                <a16:creationId xmlns:a16="http://schemas.microsoft.com/office/drawing/2014/main" id="{75C96B65-1DC1-6200-AC6F-EC174BACAB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A60CA-0899-E791-F90D-61FDDD5A7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74886"/>
      </p:ext>
    </p:extLst>
  </p:cSld>
  <p:clrMapOvr>
    <a:masterClrMapping/>
  </p:clrMapOvr>
  <p:transition spd="slow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top view of books with different cover colours">
            <a:extLst>
              <a:ext uri="{FF2B5EF4-FFF2-40B4-BE49-F238E27FC236}">
                <a16:creationId xmlns:a16="http://schemas.microsoft.com/office/drawing/2014/main" id="{6E59B7B4-357E-0AAB-EBAB-985FD1468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3" r="2172" b="1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BA6D0-AE2C-BBEE-3249-A3FFABB8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23713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48E9-83B6-1BCD-514D-B68A2C55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latin typeface="Arial"/>
                <a:ea typeface="+mn-lt"/>
                <a:cs typeface="+mn-lt"/>
              </a:rPr>
              <a:t>The Library Management System is a software application designed to</a:t>
            </a:r>
            <a:br>
              <a:rPr lang="en-US" sz="2000">
                <a:latin typeface="Arial"/>
                <a:ea typeface="+mn-lt"/>
                <a:cs typeface="+mn-lt"/>
              </a:rPr>
            </a:br>
            <a:r>
              <a:rPr lang="en-US" sz="2000">
                <a:latin typeface="Arial"/>
                <a:ea typeface="+mn-lt"/>
                <a:cs typeface="+mn-lt"/>
              </a:rPr>
              <a:t>streamline the organization and accessibility of a library's book collection.</a:t>
            </a:r>
          </a:p>
          <a:p>
            <a:pPr>
              <a:buClr>
                <a:srgbClr val="262626"/>
              </a:buClr>
            </a:pPr>
            <a:r>
              <a:rPr lang="en-US" sz="2000">
                <a:latin typeface="Arial"/>
                <a:cs typeface="Arial"/>
              </a:rPr>
              <a:t>It facilitates efficient cataloging, user interaction, and book</a:t>
            </a:r>
            <a:br>
              <a:rPr lang="en-US" sz="2000">
                <a:latin typeface="Arial"/>
                <a:cs typeface="Arial"/>
              </a:rPr>
            </a:br>
            <a:r>
              <a:rPr lang="en-US" sz="2000">
                <a:latin typeface="Arial"/>
                <a:cs typeface="Arial"/>
              </a:rPr>
              <a:t>lending processes.</a:t>
            </a:r>
          </a:p>
        </p:txBody>
      </p:sp>
    </p:spTree>
    <p:extLst>
      <p:ext uri="{BB962C8B-B14F-4D97-AF65-F5344CB8AC3E}">
        <p14:creationId xmlns:p14="http://schemas.microsoft.com/office/powerpoint/2010/main" val="310470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D7B6-35F0-7EAE-4074-F111069F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5" y="642594"/>
            <a:ext cx="11188460" cy="867029"/>
          </a:xfrm>
        </p:spPr>
        <p:txBody>
          <a:bodyPr/>
          <a:lstStyle/>
          <a:p>
            <a:r>
              <a:rPr lang="en-IN" b="1" u="sng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9136-EE4A-1952-7BE5-5E7C4D0D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08" y="1595887"/>
            <a:ext cx="11050437" cy="4761781"/>
          </a:xfrm>
        </p:spPr>
        <p:txBody>
          <a:bodyPr>
            <a:normAutofit lnSpcReduction="10000"/>
          </a:bodyPr>
          <a:lstStyle/>
          <a:p>
            <a:pPr marL="457200" lvl="0" indent="-457200"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Define Book Class: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2000" dirty="0"/>
              <a:t>Create a class named Book with attributes for title, author, and ID.</a:t>
            </a:r>
          </a:p>
          <a:p>
            <a:pPr marL="457200" lvl="0" indent="-457200">
              <a:buAutoNum type="arabicPeriod" startAt="2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Define Library Class: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/>
              <a:t>Create a class named Library that contains a vector of Book objects.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/>
              <a:t>Implement methods within the Library class: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err="1"/>
              <a:t>addBook</a:t>
            </a:r>
            <a:r>
              <a:rPr lang="en-US" sz="2000" dirty="0"/>
              <a:t>: Adds a new book to the library.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 err="1"/>
              <a:t>displayBooks</a:t>
            </a:r>
            <a:r>
              <a:rPr lang="en-US" sz="2000" dirty="0"/>
              <a:t>: Displays information about all books in the library.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removeBook</a:t>
            </a:r>
            <a:r>
              <a:rPr lang="en-US" sz="2000" dirty="0"/>
              <a:t>: Removes a book from the library based on its ID.</a:t>
            </a:r>
          </a:p>
          <a:p>
            <a:pPr marL="457200" lvl="0" indent="-45720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3.    Implement Main Function: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/>
              <a:t>Create the main function.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/>
              <a:t>Declare a Library object to manage the library.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/>
              <a:t>Enter a continuous loop for the main menu.</a:t>
            </a:r>
          </a:p>
          <a:p>
            <a:pPr marL="457200" indent="-45720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56237"/>
          </a:xfrm>
        </p:spPr>
        <p:txBody>
          <a:bodyPr/>
          <a:lstStyle/>
          <a:p>
            <a:r>
              <a:rPr u="sng">
                <a:latin typeface="Algerian" pitchFamily="82" charset="0"/>
              </a:rPr>
              <a:t>PROCESS</a:t>
            </a:r>
            <a:endParaRPr lang="en-US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85543"/>
            <a:ext cx="10058400" cy="4664535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sz="2200" b="1" dirty="0">
                <a:latin typeface="Arial" pitchFamily="34" charset="0"/>
                <a:cs typeface="Arial" pitchFamily="34" charset="0"/>
              </a:rPr>
              <a:t>4.   User Interaction Loop: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Display the main menu with options: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Add Book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Display Books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Remove Book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Exit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Handle User Input: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Accept user input for menu choice.</a:t>
            </a:r>
          </a:p>
          <a:p>
            <a:pPr lvl="0">
              <a:buNone/>
            </a:pPr>
            <a:r>
              <a:rPr lang="en-US" sz="2200" b="1" dirty="0">
                <a:latin typeface="Arial" pitchFamily="34" charset="0"/>
                <a:cs typeface="Arial" pitchFamily="34" charset="0"/>
              </a:rPr>
              <a:t>5.  Process User Choice: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If the user chooses to add a book: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Prompt for book details (title, author, and ID).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Create a new Book object and add it to the library using the </a:t>
            </a:r>
            <a:r>
              <a:rPr lang="en-US" dirty="0" err="1"/>
              <a:t>addBook</a:t>
            </a:r>
            <a:r>
              <a:rPr lang="en-US" dirty="0"/>
              <a:t> method.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D7B6-35F0-7EAE-4074-F111069F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5" y="642594"/>
            <a:ext cx="11188460" cy="867029"/>
          </a:xfrm>
        </p:spPr>
        <p:txBody>
          <a:bodyPr/>
          <a:lstStyle/>
          <a:p>
            <a:r>
              <a:rPr u="sng">
                <a:latin typeface="Algerian" pitchFamily="82" charset="0"/>
              </a:rPr>
              <a:t>PROCESS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9136-EE4A-1952-7BE5-5E7C4D0D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08" y="1613139"/>
            <a:ext cx="11050437" cy="469276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6.  If the user chooses to display books</a:t>
            </a:r>
            <a:r>
              <a:rPr lang="en-US" dirty="0"/>
              <a:t>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Call the </a:t>
            </a:r>
            <a:r>
              <a:rPr lang="en-US" dirty="0" err="1"/>
              <a:t>displayBooks</a:t>
            </a:r>
            <a:r>
              <a:rPr lang="en-US" dirty="0"/>
              <a:t> method to show information about all books in the library.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If the user chooses to remove a book: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Prompt for the book ID to be removed.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Call the </a:t>
            </a:r>
            <a:r>
              <a:rPr lang="en-US" dirty="0" err="1"/>
              <a:t>removeBook</a:t>
            </a:r>
            <a:r>
              <a:rPr lang="en-US" dirty="0"/>
              <a:t> method to remove the specified book.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If the user chooses to exit: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Terminate the program. </a:t>
            </a:r>
          </a:p>
          <a:p>
            <a:pPr lvl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7.  Compile and Run: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Compile the code using a C++ compiler.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Run the compiled program.</a:t>
            </a: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4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9419-A790-BC37-6023-57F1991D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66344"/>
            <a:ext cx="11219688" cy="818992"/>
          </a:xfrm>
        </p:spPr>
        <p:txBody>
          <a:bodyPr/>
          <a:lstStyle/>
          <a:p>
            <a:r>
              <a:rPr lang="en-IN" b="1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998E-67E1-5E75-9C14-3EB7C4B0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199072"/>
            <a:ext cx="11219688" cy="5279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buNone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#include &lt;vector&gt;</a:t>
            </a:r>
          </a:p>
          <a:p>
            <a:pPr marL="0" indent="0">
              <a:buNone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#include &lt;string&gt;</a:t>
            </a:r>
          </a:p>
          <a:p>
            <a:pPr marL="0" indent="0">
              <a:buNone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#include&lt;algorithm&gt;</a:t>
            </a:r>
          </a:p>
          <a:p>
            <a:pPr marL="0" indent="0">
              <a:buNone/>
            </a:pPr>
            <a:b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marL="0" indent="0">
              <a:buNone/>
            </a:pPr>
            <a:b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class Book {</a:t>
            </a:r>
          </a:p>
          <a:p>
            <a:pPr marL="0" indent="0">
              <a:buNone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pPr marL="0" indent="0">
              <a:buNone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    string title;</a:t>
            </a:r>
          </a:p>
          <a:p>
            <a:pPr marL="0" indent="0">
              <a:buNone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    string author;</a:t>
            </a:r>
          </a:p>
          <a:p>
            <a:pPr marL="0" indent="0">
              <a:buNone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    int id;</a:t>
            </a:r>
          </a:p>
          <a:p>
            <a:pPr marL="0" indent="0">
              <a:buNone/>
            </a:pPr>
            <a:b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    Book(string t, string a, int </a:t>
            </a:r>
            <a:r>
              <a:rPr lang="en-IN" sz="17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) : title(t), author(a), id(</a:t>
            </a:r>
            <a:r>
              <a:rPr lang="en-IN" sz="17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) {}</a:t>
            </a:r>
          </a:p>
          <a:p>
            <a:pPr marL="0" indent="0">
              <a:buNone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332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D9E3A-200D-822B-03D8-272C079C7BEF}"/>
              </a:ext>
            </a:extLst>
          </p:cNvPr>
          <p:cNvSpPr txBox="1"/>
          <p:nvPr/>
        </p:nvSpPr>
        <p:spPr>
          <a:xfrm>
            <a:off x="622540" y="457199"/>
            <a:ext cx="10946920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class Library {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vector&lt;Book&gt; books;</a:t>
            </a:r>
          </a:p>
          <a:p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void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addBook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Book&amp; book) {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books.push_back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(book);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&lt;&lt; "Book added successfully.\n";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void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displayBooks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&lt;&lt; "Library Books:\n";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for (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auto&amp; book : books) {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&lt;&lt; "ID: " &lt;&lt; book.id &lt;&lt; ", Title: " &lt;&lt;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book.title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&lt;&lt; ", Author: " &lt;&lt;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book.author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void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removeBook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(int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bookId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auto it =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find_if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books.begin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books.end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(), [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bookId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](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Book&amp; b) {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return b.id ==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bookId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});</a:t>
            </a:r>
          </a:p>
          <a:p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if (it !=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books.end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books.erase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(it);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&lt;&lt; "Book removed successfully.\n";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} else {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&lt;&lt; "Book not found.\n";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4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35DD4C-68FE-FBDD-AE96-659D84CB450B}"/>
              </a:ext>
            </a:extLst>
          </p:cNvPr>
          <p:cNvSpPr txBox="1"/>
          <p:nvPr/>
        </p:nvSpPr>
        <p:spPr>
          <a:xfrm>
            <a:off x="501769" y="483080"/>
            <a:ext cx="1118846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int main() {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Library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while (true) {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nLibrary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Management System\n";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&lt;&lt; "1. Add Book\n";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&lt;&lt; "2. Display Books\n";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&lt;&lt; "3. Remove Book\n";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&lt;&lt; "4. Exit\n";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&lt;&lt; "Enter your choice: ";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int choice;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&gt;&gt; choice;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switch (choice) {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case 1: {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string title, author;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int id;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&lt;&lt; "Enter book title: ";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cin.ignore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title);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&lt;&lt; "Enter book author: ";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author);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&lt;&lt; "Enter book ID: ";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&gt;&gt; id;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Book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newBook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(title, author, id);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library.addBook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newBook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break;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825372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1A62AD-D20E-77D2-7759-4CC4E6D92777}"/>
              </a:ext>
            </a:extLst>
          </p:cNvPr>
          <p:cNvSpPr txBox="1"/>
          <p:nvPr/>
        </p:nvSpPr>
        <p:spPr>
          <a:xfrm>
            <a:off x="562155" y="508959"/>
            <a:ext cx="110676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case2: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library.displayBooks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break;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case 3: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int id;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&lt;&lt; "Enter book ID to remove: ";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&gt;&gt; id;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library.removeBook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(id);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break;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case 4: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&lt;&lt; "Exiting the program.\n";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return 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default: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&lt;&lt; "Invalid choice. Try again.\n";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return 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0956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Savon">
      <a:maj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844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Courier New</vt:lpstr>
      <vt:lpstr>Garamond</vt:lpstr>
      <vt:lpstr>Wingdings</vt:lpstr>
      <vt:lpstr>SavonVTI</vt:lpstr>
      <vt:lpstr>PowerPoint Presentation</vt:lpstr>
      <vt:lpstr>INTRODUCTION</vt:lpstr>
      <vt:lpstr>PROCESS</vt:lpstr>
      <vt:lpstr>PROCESS</vt:lpstr>
      <vt:lpstr>PROCESS</vt:lpstr>
      <vt:lpstr>CODE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Chandra</dc:creator>
  <cp:lastModifiedBy>Vedesh K</cp:lastModifiedBy>
  <cp:revision>6</cp:revision>
  <dcterms:created xsi:type="dcterms:W3CDTF">2023-11-27T10:11:17Z</dcterms:created>
  <dcterms:modified xsi:type="dcterms:W3CDTF">2023-12-08T13:06:53Z</dcterms:modified>
</cp:coreProperties>
</file>