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</p:sldMasterIdLst>
  <p:notesMasterIdLst>
    <p:notesMasterId r:id="rId6"/>
  </p:notesMasterIdLst>
  <p:sldIdLst>
    <p:sldId id="256" r:id="rId5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0080625" cy="7559675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r>
              <a:rPr lang="en-IN" sz="4400" b="0" strike="noStrike" spc="-1">
                <a:latin typeface="Arial" panose="020B0604020202020204"/>
              </a:rPr>
              <a:t>Click to move the slide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r>
              <a:rPr lang="en-IN" sz="2000" b="0" strike="noStrike" spc="-1">
                <a:latin typeface="Arial" panose="020B0604020202020204"/>
              </a:rPr>
              <a:t>Click to edit the notes format</a:t>
            </a:r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r>
              <a:rPr lang="en-IN" sz="1400" b="0" strike="noStrike" spc="-1">
                <a:latin typeface="Times New Roman" panose="02020603050405020304"/>
              </a:rPr>
              <a:t> </a:t>
            </a:r>
            <a:endParaRPr lang="en-IN" sz="1400" b="0" strike="noStrike" spc="-1">
              <a:latin typeface="Times New Roman" panose="02020603050405020304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r"/>
            <a:r>
              <a:rPr lang="en-IN" sz="1400" b="0" strike="noStrike" spc="-1">
                <a:latin typeface="Times New Roman" panose="02020603050405020304"/>
              </a:rPr>
              <a:t> </a:t>
            </a:r>
            <a:endParaRPr lang="en-IN" sz="1400" b="0" strike="noStrike" spc="-1">
              <a:latin typeface="Times New Roman" panose="02020603050405020304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p>
            <a:r>
              <a:rPr lang="en-IN" sz="1400" b="0" strike="noStrike" spc="-1">
                <a:latin typeface="Times New Roman" panose="02020603050405020304"/>
              </a:rPr>
              <a:t> </a:t>
            </a:r>
            <a:endParaRPr lang="en-IN" sz="1400" b="0" strike="noStrike" spc="-1">
              <a:latin typeface="Times New Roman" panose="02020603050405020304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p>
            <a:pPr algn="r"/>
            <a:fld id="{884B51C2-4D17-4AD2-9BDF-38C5BCDE929A}" type="slidenum">
              <a:rPr lang="en-IN" sz="1400" b="0" strike="noStrike" spc="-1">
                <a:latin typeface="Times New Roman" panose="02020603050405020304"/>
              </a:rPr>
            </a:fld>
            <a:endParaRPr lang="en-IN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4281480" y="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algn="r">
              <a:lnSpc>
                <a:spcPct val="100000"/>
              </a:lnSpc>
            </a:pPr>
            <a:fld id="{C31337EE-4CC7-4660-85C1-6C765F71D7DE}" type="datetime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>
            <a:noAutofit/>
          </a:bodyPr>
          <a:p>
            <a:pPr algn="r">
              <a:lnSpc>
                <a:spcPct val="100000"/>
              </a:lnSpc>
            </a:pPr>
            <a:fld id="{F3301D7B-6093-4302-9DB1-6F9471359BA0}" type="slidenum">
              <a:rPr lang="en-IN" sz="1400" b="0" strike="noStrike" spc="-1">
                <a:solidFill>
                  <a:srgbClr val="000000"/>
                </a:solidFill>
                <a:latin typeface="Noto Sans Regular"/>
                <a:ea typeface="Segoe UI" panose="020B0502040204020203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p>
            <a:pPr algn="r">
              <a:lnSpc>
                <a:spcPct val="100000"/>
              </a:lnSpc>
            </a:pPr>
            <a:fld id="{CADDBD41-8CB4-42BE-8423-3CEFA22063F7}" type="slidenum">
              <a:rPr lang="en-IN" sz="1400" b="0" strike="noStrike" spc="-1">
                <a:solidFill>
                  <a:srgbClr val="000000"/>
                </a:solidFill>
                <a:latin typeface="Noto Sans Regular"/>
                <a:ea typeface="Segoe UI" panose="020B0502040204020203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560" cy="4007880"/>
          </a:xfrm>
          <a:prstGeom prst="rect">
            <a:avLst/>
          </a:prstGeom>
        </p:spPr>
      </p:sp>
      <p:sp>
        <p:nvSpPr>
          <p:cNvPr id="219" name="PlaceHolder 5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1040"/>
          </a:xfrm>
          <a:prstGeom prst="rect">
            <a:avLst/>
          </a:prstGeom>
        </p:spPr>
        <p:txBody>
          <a:bodyPr lIns="0" tIns="0" rIns="0" bIns="0">
            <a:spAutoFit/>
          </a:bodyPr>
          <a:p>
            <a:endParaRPr lang="en-IN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4281480" y="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algn="r">
              <a:lnSpc>
                <a:spcPct val="100000"/>
              </a:lnSpc>
            </a:pPr>
            <a:fld id="{194ABBC6-F834-4D74-B846-49E165E47A57}" type="datetime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>
            <a:noAutofit/>
          </a:bodyPr>
          <a:p>
            <a:pPr algn="r">
              <a:lnSpc>
                <a:spcPct val="100000"/>
              </a:lnSpc>
            </a:pPr>
            <a:fld id="{AAEC2CE0-76B3-4F25-AA4F-382CD84AF883}" type="slidenum">
              <a:rPr lang="en-IN" sz="1400" b="0" strike="noStrike" spc="-1">
                <a:solidFill>
                  <a:srgbClr val="000000"/>
                </a:solidFill>
                <a:latin typeface="Noto Sans Regular"/>
                <a:ea typeface="Segoe UI" panose="020B0502040204020203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p>
            <a:pPr algn="r">
              <a:lnSpc>
                <a:spcPct val="100000"/>
              </a:lnSpc>
            </a:pPr>
            <a:fld id="{9978C429-7DAB-4CDB-BDA7-52D269F4D741}" type="slidenum">
              <a:rPr lang="en-IN" sz="1400" b="0" strike="noStrike" spc="-1">
                <a:solidFill>
                  <a:srgbClr val="000000"/>
                </a:solidFill>
                <a:latin typeface="Noto Sans Regular"/>
                <a:ea typeface="Segoe UI" panose="020B0502040204020203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560" cy="4007880"/>
          </a:xfrm>
          <a:prstGeom prst="rect">
            <a:avLst/>
          </a:prstGeom>
        </p:spPr>
      </p:sp>
      <p:sp>
        <p:nvSpPr>
          <p:cNvPr id="264" name="PlaceHolder 5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IN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4281480" y="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algn="r">
              <a:lnSpc>
                <a:spcPct val="100000"/>
              </a:lnSpc>
            </a:pPr>
            <a:fld id="{3FB43DB4-1853-41DB-BE9F-37D794F84EDA}" type="datetime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>
            <a:noAutofit/>
          </a:bodyPr>
          <a:p>
            <a:pPr algn="r">
              <a:lnSpc>
                <a:spcPct val="100000"/>
              </a:lnSpc>
            </a:pPr>
            <a:fld id="{C99E7A4F-9EFA-4F1C-B03E-4B89F706C0EC}" type="slidenum">
              <a:rPr lang="en-IN" sz="1400" b="0" strike="noStrike" spc="-1">
                <a:solidFill>
                  <a:srgbClr val="000000"/>
                </a:solidFill>
                <a:latin typeface="Noto Sans Regular"/>
                <a:ea typeface="Segoe UI" panose="020B0502040204020203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p>
            <a:pPr algn="r">
              <a:lnSpc>
                <a:spcPct val="100000"/>
              </a:lnSpc>
            </a:pPr>
            <a:fld id="{85D93368-5450-4FDF-8AF8-446C015F424E}" type="slidenum">
              <a:rPr lang="en-IN" sz="1400" b="0" strike="noStrike" spc="-1">
                <a:solidFill>
                  <a:srgbClr val="000000"/>
                </a:solidFill>
                <a:latin typeface="Noto Sans Regular"/>
                <a:ea typeface="Segoe UI" panose="020B0502040204020203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560" cy="4007880"/>
          </a:xfrm>
          <a:prstGeom prst="rect">
            <a:avLst/>
          </a:prstGeom>
        </p:spPr>
      </p:sp>
      <p:sp>
        <p:nvSpPr>
          <p:cNvPr id="269" name="PlaceHolder 5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IN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4281480" y="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algn="r">
              <a:lnSpc>
                <a:spcPct val="100000"/>
              </a:lnSpc>
            </a:pPr>
            <a:fld id="{637188EF-3E81-4C60-9CAE-4A0E74D903AB}" type="datetime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>
            <a:noAutofit/>
          </a:bodyPr>
          <a:p>
            <a:pPr algn="r">
              <a:lnSpc>
                <a:spcPct val="100000"/>
              </a:lnSpc>
            </a:pPr>
            <a:fld id="{46C53AFD-AF6C-43D6-B9EA-ACC4C1259D06}" type="slidenum">
              <a:rPr lang="en-IN" sz="1400" b="0" strike="noStrike" spc="-1">
                <a:solidFill>
                  <a:srgbClr val="000000"/>
                </a:solidFill>
                <a:latin typeface="Noto Sans Regular"/>
                <a:ea typeface="Segoe UI" panose="020B0502040204020203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p>
            <a:pPr algn="r">
              <a:lnSpc>
                <a:spcPct val="100000"/>
              </a:lnSpc>
            </a:pPr>
            <a:fld id="{6A88689E-A540-4D62-B710-32827FF6DF58}" type="slidenum">
              <a:rPr lang="en-IN" sz="1400" b="0" strike="noStrike" spc="-1">
                <a:solidFill>
                  <a:srgbClr val="000000"/>
                </a:solidFill>
                <a:latin typeface="Noto Sans Regular"/>
                <a:ea typeface="Segoe UI" panose="020B0502040204020203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560" cy="4007880"/>
          </a:xfrm>
          <a:prstGeom prst="rect">
            <a:avLst/>
          </a:prstGeom>
        </p:spPr>
      </p:sp>
      <p:sp>
        <p:nvSpPr>
          <p:cNvPr id="274" name="PlaceHolder 5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IN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4281480" y="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algn="r">
              <a:lnSpc>
                <a:spcPct val="100000"/>
              </a:lnSpc>
            </a:pPr>
            <a:fld id="{CA49A424-5B94-43C2-BC18-EB0BF092AE2A}" type="datetime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>
            <a:noAutofit/>
          </a:bodyPr>
          <a:p>
            <a:pPr algn="r">
              <a:lnSpc>
                <a:spcPct val="100000"/>
              </a:lnSpc>
            </a:pPr>
            <a:fld id="{1FE0DEB6-7B47-41A2-BB5C-6DC14643514F}" type="slidenum">
              <a:rPr lang="en-IN" sz="1400" b="0" strike="noStrike" spc="-1">
                <a:solidFill>
                  <a:srgbClr val="000000"/>
                </a:solidFill>
                <a:latin typeface="Noto Sans Regular"/>
                <a:ea typeface="Segoe UI" panose="020B0502040204020203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p>
            <a:pPr algn="r">
              <a:lnSpc>
                <a:spcPct val="100000"/>
              </a:lnSpc>
            </a:pPr>
            <a:fld id="{236D7EDF-E1AB-41B3-B20F-7DC515077278}" type="slidenum">
              <a:rPr lang="en-IN" sz="1400" b="0" strike="noStrike" spc="-1">
                <a:solidFill>
                  <a:srgbClr val="000000"/>
                </a:solidFill>
                <a:latin typeface="Noto Sans Regular"/>
                <a:ea typeface="Segoe UI" panose="020B0502040204020203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560" cy="4007880"/>
          </a:xfrm>
          <a:prstGeom prst="rect">
            <a:avLst/>
          </a:prstGeom>
        </p:spPr>
      </p:sp>
      <p:sp>
        <p:nvSpPr>
          <p:cNvPr id="279" name="PlaceHolder 5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IN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4281480" y="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algn="r">
              <a:lnSpc>
                <a:spcPct val="100000"/>
              </a:lnSpc>
            </a:pPr>
            <a:fld id="{A378F8E7-0483-4420-8D72-37143FD20D53}" type="datetime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>
            <a:noAutofit/>
          </a:bodyPr>
          <a:p>
            <a:pPr algn="r">
              <a:lnSpc>
                <a:spcPct val="100000"/>
              </a:lnSpc>
            </a:pPr>
            <a:fld id="{686FF933-1354-4023-AB09-94A9D1E8A754}" type="slidenum">
              <a:rPr lang="en-IN" sz="1400" b="0" strike="noStrike" spc="-1">
                <a:solidFill>
                  <a:srgbClr val="000000"/>
                </a:solidFill>
                <a:latin typeface="Noto Sans Regular"/>
                <a:ea typeface="Segoe UI" panose="020B0502040204020203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p>
            <a:pPr algn="r">
              <a:lnSpc>
                <a:spcPct val="100000"/>
              </a:lnSpc>
            </a:pPr>
            <a:fld id="{F342A2CF-DF63-4E9D-9633-B015DB061731}" type="slidenum">
              <a:rPr lang="en-IN" sz="1400" b="0" strike="noStrike" spc="-1">
                <a:solidFill>
                  <a:srgbClr val="000000"/>
                </a:solidFill>
                <a:latin typeface="Noto Sans Regular"/>
                <a:ea typeface="Segoe UI" panose="020B0502040204020203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560" cy="4007880"/>
          </a:xfrm>
          <a:prstGeom prst="rect">
            <a:avLst/>
          </a:prstGeom>
        </p:spPr>
      </p:sp>
      <p:sp>
        <p:nvSpPr>
          <p:cNvPr id="284" name="PlaceHolder 5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IN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4281480" y="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algn="r">
              <a:lnSpc>
                <a:spcPct val="100000"/>
              </a:lnSpc>
            </a:pPr>
            <a:fld id="{25A78748-6380-47EC-9189-ED647EE1A41F}" type="datetime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>
            <a:noAutofit/>
          </a:bodyPr>
          <a:p>
            <a:pPr algn="r">
              <a:lnSpc>
                <a:spcPct val="100000"/>
              </a:lnSpc>
            </a:pPr>
            <a:fld id="{8F04377A-7642-4651-B32B-97932A512950}" type="slidenum">
              <a:rPr lang="en-IN" sz="1400" b="0" strike="noStrike" spc="-1">
                <a:solidFill>
                  <a:srgbClr val="000000"/>
                </a:solidFill>
                <a:latin typeface="Noto Sans Regular"/>
                <a:ea typeface="Segoe UI" panose="020B0502040204020203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p>
            <a:pPr algn="r">
              <a:lnSpc>
                <a:spcPct val="100000"/>
              </a:lnSpc>
            </a:pPr>
            <a:fld id="{8584114D-D5A2-4B91-A53C-5FFA9922EB73}" type="slidenum">
              <a:rPr lang="en-IN" sz="1400" b="0" strike="noStrike" spc="-1">
                <a:solidFill>
                  <a:srgbClr val="000000"/>
                </a:solidFill>
                <a:latin typeface="Noto Sans Regular"/>
                <a:ea typeface="Segoe UI" panose="020B0502040204020203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560" cy="4007880"/>
          </a:xfrm>
          <a:prstGeom prst="rect">
            <a:avLst/>
          </a:prstGeom>
        </p:spPr>
      </p:sp>
      <p:sp>
        <p:nvSpPr>
          <p:cNvPr id="289" name="PlaceHolder 5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IN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4281480" y="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algn="r">
              <a:lnSpc>
                <a:spcPct val="100000"/>
              </a:lnSpc>
            </a:pPr>
            <a:fld id="{CFF55C79-7D9E-4C68-98C6-BB82FBA6A345}" type="datetime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>
            <a:noAutofit/>
          </a:bodyPr>
          <a:p>
            <a:pPr algn="r">
              <a:lnSpc>
                <a:spcPct val="100000"/>
              </a:lnSpc>
            </a:pPr>
            <a:fld id="{08D1FB4F-7BF2-427D-B2F7-BC0A60AA0774}" type="slidenum">
              <a:rPr lang="en-IN" sz="1400" b="0" strike="noStrike" spc="-1">
                <a:solidFill>
                  <a:srgbClr val="000000"/>
                </a:solidFill>
                <a:latin typeface="Noto Sans Regular"/>
                <a:ea typeface="Segoe UI" panose="020B0502040204020203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p>
            <a:pPr algn="r">
              <a:lnSpc>
                <a:spcPct val="100000"/>
              </a:lnSpc>
            </a:pPr>
            <a:fld id="{0D152D21-9D45-4739-863C-68D7B94BBF42}" type="slidenum">
              <a:rPr lang="en-IN" sz="1400" b="0" strike="noStrike" spc="-1">
                <a:solidFill>
                  <a:srgbClr val="000000"/>
                </a:solidFill>
                <a:latin typeface="Noto Sans Regular"/>
                <a:ea typeface="Segoe UI" panose="020B0502040204020203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560" cy="4007880"/>
          </a:xfrm>
          <a:prstGeom prst="rect">
            <a:avLst/>
          </a:prstGeom>
        </p:spPr>
      </p:sp>
      <p:sp>
        <p:nvSpPr>
          <p:cNvPr id="294" name="PlaceHolder 5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IN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4281480" y="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algn="r">
              <a:lnSpc>
                <a:spcPct val="100000"/>
              </a:lnSpc>
            </a:pPr>
            <a:fld id="{42D2B6CC-50B0-4044-9257-65E80BDE4028}" type="datetime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>
            <a:noAutofit/>
          </a:bodyPr>
          <a:p>
            <a:pPr algn="r">
              <a:lnSpc>
                <a:spcPct val="100000"/>
              </a:lnSpc>
            </a:pPr>
            <a:fld id="{5352CD5E-DB0B-444F-B9FD-1849DD57172E}" type="slidenum">
              <a:rPr lang="en-IN" sz="1400" b="0" strike="noStrike" spc="-1">
                <a:solidFill>
                  <a:srgbClr val="000000"/>
                </a:solidFill>
                <a:latin typeface="Noto Sans Regular"/>
                <a:ea typeface="Segoe UI" panose="020B0502040204020203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  <p:sp>
        <p:nvSpPr>
          <p:cNvPr id="297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p>
            <a:pPr algn="r">
              <a:lnSpc>
                <a:spcPct val="100000"/>
              </a:lnSpc>
            </a:pPr>
            <a:fld id="{E1177EB9-559A-4B13-B724-7883BCE4E3B9}" type="slidenum">
              <a:rPr lang="en-IN" sz="1400" b="0" strike="noStrike" spc="-1">
                <a:solidFill>
                  <a:srgbClr val="000000"/>
                </a:solidFill>
                <a:latin typeface="Noto Sans Regular"/>
                <a:ea typeface="Segoe UI" panose="020B0502040204020203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560" cy="4007880"/>
          </a:xfrm>
          <a:prstGeom prst="rect">
            <a:avLst/>
          </a:prstGeom>
        </p:spPr>
      </p:sp>
      <p:sp>
        <p:nvSpPr>
          <p:cNvPr id="299" name="PlaceHolder 5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IN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4281480" y="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algn="r">
              <a:lnSpc>
                <a:spcPct val="100000"/>
              </a:lnSpc>
            </a:pPr>
            <a:fld id="{84F3BB39-910B-4C65-9D75-3A1FEB5A3251}" type="datetime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>
            <a:noAutofit/>
          </a:bodyPr>
          <a:p>
            <a:pPr algn="r">
              <a:lnSpc>
                <a:spcPct val="100000"/>
              </a:lnSpc>
            </a:pPr>
            <a:fld id="{EA7365ED-86D9-4DE7-976F-30114C899081}" type="slidenum">
              <a:rPr lang="en-IN" sz="1400" b="0" strike="noStrike" spc="-1">
                <a:solidFill>
                  <a:srgbClr val="000000"/>
                </a:solidFill>
                <a:latin typeface="Noto Sans Regular"/>
                <a:ea typeface="Segoe UI" panose="020B0502040204020203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  <p:sp>
        <p:nvSpPr>
          <p:cNvPr id="302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p>
            <a:pPr algn="r">
              <a:lnSpc>
                <a:spcPct val="100000"/>
              </a:lnSpc>
            </a:pPr>
            <a:fld id="{2E247CDF-4A60-4C35-BACB-AAE36D3AAE72}" type="slidenum">
              <a:rPr lang="en-IN" sz="1400" b="0" strike="noStrike" spc="-1">
                <a:solidFill>
                  <a:srgbClr val="000000"/>
                </a:solidFill>
                <a:latin typeface="Noto Sans Regular"/>
                <a:ea typeface="Segoe UI" panose="020B0502040204020203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560" cy="4007880"/>
          </a:xfrm>
          <a:prstGeom prst="rect">
            <a:avLst/>
          </a:prstGeom>
        </p:spPr>
      </p:sp>
      <p:sp>
        <p:nvSpPr>
          <p:cNvPr id="304" name="PlaceHolder 5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IN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4281480" y="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algn="r">
              <a:lnSpc>
                <a:spcPct val="100000"/>
              </a:lnSpc>
            </a:pPr>
            <a:fld id="{D685D99A-291D-4F51-A445-DC19D908655F}" type="datetime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>
            <a:noAutofit/>
          </a:bodyPr>
          <a:p>
            <a:pPr algn="r">
              <a:lnSpc>
                <a:spcPct val="100000"/>
              </a:lnSpc>
            </a:pPr>
            <a:fld id="{0644C4B8-F079-4C8A-8022-A458707294A8}" type="slidenum">
              <a:rPr lang="en-IN" sz="1400" b="0" strike="noStrike" spc="-1">
                <a:solidFill>
                  <a:srgbClr val="000000"/>
                </a:solidFill>
                <a:latin typeface="Noto Sans Regular"/>
                <a:ea typeface="Segoe UI" panose="020B0502040204020203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  <p:sp>
        <p:nvSpPr>
          <p:cNvPr id="307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p>
            <a:pPr algn="r">
              <a:lnSpc>
                <a:spcPct val="100000"/>
              </a:lnSpc>
            </a:pPr>
            <a:fld id="{9EE7B039-6C30-460B-8CA0-EAAF84E2D6CE}" type="slidenum">
              <a:rPr lang="en-IN" sz="1400" b="0" strike="noStrike" spc="-1">
                <a:solidFill>
                  <a:srgbClr val="000000"/>
                </a:solidFill>
                <a:latin typeface="Noto Sans Regular"/>
                <a:ea typeface="Segoe UI" panose="020B0502040204020203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  <p:sp>
        <p:nvSpPr>
          <p:cNvPr id="308" name="PlaceHolder 4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560" cy="4007880"/>
          </a:xfrm>
          <a:prstGeom prst="rect">
            <a:avLst/>
          </a:prstGeom>
        </p:spPr>
      </p:sp>
      <p:sp>
        <p:nvSpPr>
          <p:cNvPr id="309" name="PlaceHolder 5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IN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4281480" y="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algn="r">
              <a:lnSpc>
                <a:spcPct val="100000"/>
              </a:lnSpc>
            </a:pPr>
            <a:fld id="{49BC36B3-9756-4061-AE80-3002A024BD4F}" type="datetime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>
            <a:noAutofit/>
          </a:bodyPr>
          <a:p>
            <a:pPr algn="r">
              <a:lnSpc>
                <a:spcPct val="100000"/>
              </a:lnSpc>
            </a:pPr>
            <a:fld id="{5032C5A5-34D9-4E51-8927-AA7081552AB0}" type="slidenum">
              <a:rPr lang="en-IN" sz="1400" b="0" strike="noStrike" spc="-1">
                <a:solidFill>
                  <a:srgbClr val="000000"/>
                </a:solidFill>
                <a:latin typeface="Noto Sans Regular"/>
                <a:ea typeface="Segoe UI" panose="020B0502040204020203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p>
            <a:pPr algn="r">
              <a:lnSpc>
                <a:spcPct val="100000"/>
              </a:lnSpc>
            </a:pPr>
            <a:fld id="{AAC45CDA-67C2-46FE-B4E2-9406657F4BD3}" type="slidenum">
              <a:rPr lang="en-IN" sz="1400" b="0" strike="noStrike" spc="-1">
                <a:solidFill>
                  <a:srgbClr val="000000"/>
                </a:solidFill>
                <a:latin typeface="Noto Sans Regular"/>
                <a:ea typeface="Segoe UI" panose="020B0502040204020203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560" cy="4007880"/>
          </a:xfrm>
          <a:prstGeom prst="rect">
            <a:avLst/>
          </a:prstGeom>
        </p:spPr>
      </p:sp>
      <p:sp>
        <p:nvSpPr>
          <p:cNvPr id="224" name="PlaceHolder 5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1040"/>
          </a:xfrm>
          <a:prstGeom prst="rect">
            <a:avLst/>
          </a:prstGeom>
        </p:spPr>
        <p:txBody>
          <a:bodyPr lIns="0" tIns="0" rIns="0" bIns="0">
            <a:spAutoFit/>
          </a:bodyPr>
          <a:p>
            <a:endParaRPr lang="en-IN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4281480" y="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algn="r">
              <a:lnSpc>
                <a:spcPct val="100000"/>
              </a:lnSpc>
            </a:pPr>
            <a:fld id="{53BE8F0D-B25E-4349-BC96-E524D8C9A3A0}" type="datetime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>
            <a:noAutofit/>
          </a:bodyPr>
          <a:p>
            <a:pPr algn="r">
              <a:lnSpc>
                <a:spcPct val="100000"/>
              </a:lnSpc>
            </a:pPr>
            <a:fld id="{AC076221-AE05-457B-ADE5-E4C4007D0921}" type="slidenum">
              <a:rPr lang="en-IN" sz="1400" b="0" strike="noStrike" spc="-1">
                <a:solidFill>
                  <a:srgbClr val="000000"/>
                </a:solidFill>
                <a:latin typeface="Noto Sans Regular"/>
                <a:ea typeface="Segoe UI" panose="020B0502040204020203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  <p:sp>
        <p:nvSpPr>
          <p:cNvPr id="312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p>
            <a:pPr algn="r">
              <a:lnSpc>
                <a:spcPct val="100000"/>
              </a:lnSpc>
            </a:pPr>
            <a:fld id="{89DB91FC-AB88-4CC0-B991-35150F1135A2}" type="slidenum">
              <a:rPr lang="en-IN" sz="1400" b="0" strike="noStrike" spc="-1">
                <a:solidFill>
                  <a:srgbClr val="000000"/>
                </a:solidFill>
                <a:latin typeface="Noto Sans Regular"/>
                <a:ea typeface="Segoe UI" panose="020B0502040204020203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560" cy="4007880"/>
          </a:xfrm>
          <a:prstGeom prst="rect">
            <a:avLst/>
          </a:prstGeom>
        </p:spPr>
      </p:sp>
      <p:sp>
        <p:nvSpPr>
          <p:cNvPr id="314" name="PlaceHolder 5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IN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4281480" y="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algn="r">
              <a:lnSpc>
                <a:spcPct val="100000"/>
              </a:lnSpc>
            </a:pPr>
            <a:fld id="{85812F58-248C-4FE1-9FD6-0628765DD7B3}" type="datetime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>
            <a:noAutofit/>
          </a:bodyPr>
          <a:p>
            <a:pPr algn="r">
              <a:lnSpc>
                <a:spcPct val="100000"/>
              </a:lnSpc>
            </a:pPr>
            <a:fld id="{2D19E828-C86F-4FD7-BA86-B4E0B2AC55CD}" type="slidenum">
              <a:rPr lang="en-IN" sz="1400" b="0" strike="noStrike" spc="-1">
                <a:solidFill>
                  <a:srgbClr val="000000"/>
                </a:solidFill>
                <a:latin typeface="Noto Sans Regular"/>
                <a:ea typeface="Segoe UI" panose="020B0502040204020203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p>
            <a:pPr algn="r">
              <a:lnSpc>
                <a:spcPct val="100000"/>
              </a:lnSpc>
            </a:pPr>
            <a:fld id="{2EC76D1D-1162-4C8D-A66C-69188464C1A1}" type="slidenum">
              <a:rPr lang="en-IN" sz="1400" b="0" strike="noStrike" spc="-1">
                <a:solidFill>
                  <a:srgbClr val="000000"/>
                </a:solidFill>
                <a:latin typeface="Noto Sans Regular"/>
                <a:ea typeface="Segoe UI" panose="020B0502040204020203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560" cy="4007880"/>
          </a:xfrm>
          <a:prstGeom prst="rect">
            <a:avLst/>
          </a:prstGeom>
        </p:spPr>
      </p:sp>
      <p:sp>
        <p:nvSpPr>
          <p:cNvPr id="229" name="PlaceHolder 5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IN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281480" y="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algn="r">
              <a:lnSpc>
                <a:spcPct val="100000"/>
              </a:lnSpc>
            </a:pPr>
            <a:fld id="{94EBA95E-2F2D-4357-8D3A-9528070701C7}" type="datetime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>
            <a:noAutofit/>
          </a:bodyPr>
          <a:p>
            <a:pPr algn="r">
              <a:lnSpc>
                <a:spcPct val="100000"/>
              </a:lnSpc>
            </a:pPr>
            <a:fld id="{97D597B3-A169-4520-AD9C-EE76F0BEA65F}" type="slidenum">
              <a:rPr lang="en-IN" sz="1400" b="0" strike="noStrike" spc="-1">
                <a:solidFill>
                  <a:srgbClr val="000000"/>
                </a:solidFill>
                <a:latin typeface="Noto Sans Regular"/>
                <a:ea typeface="Segoe UI" panose="020B0502040204020203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p>
            <a:pPr algn="r">
              <a:lnSpc>
                <a:spcPct val="100000"/>
              </a:lnSpc>
            </a:pPr>
            <a:fld id="{8F7BA77A-562B-47B3-A324-F400638DA740}" type="slidenum">
              <a:rPr lang="en-IN" sz="1400" b="0" strike="noStrike" spc="-1">
                <a:solidFill>
                  <a:srgbClr val="000000"/>
                </a:solidFill>
                <a:latin typeface="Noto Sans Regular"/>
                <a:ea typeface="Segoe UI" panose="020B0502040204020203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560" cy="4007880"/>
          </a:xfrm>
          <a:prstGeom prst="rect">
            <a:avLst/>
          </a:prstGeom>
        </p:spPr>
      </p:sp>
      <p:sp>
        <p:nvSpPr>
          <p:cNvPr id="234" name="PlaceHolder 5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IN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4281480" y="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algn="r">
              <a:lnSpc>
                <a:spcPct val="100000"/>
              </a:lnSpc>
            </a:pPr>
            <a:fld id="{BF6F4C33-FC52-4900-911B-ECF4C6794D07}" type="datetime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>
            <a:noAutofit/>
          </a:bodyPr>
          <a:p>
            <a:pPr algn="r">
              <a:lnSpc>
                <a:spcPct val="100000"/>
              </a:lnSpc>
            </a:pPr>
            <a:fld id="{DAB3A717-6785-466D-8287-4A423FC10342}" type="slidenum">
              <a:rPr lang="en-IN" sz="1400" b="0" strike="noStrike" spc="-1">
                <a:solidFill>
                  <a:srgbClr val="000000"/>
                </a:solidFill>
                <a:latin typeface="Noto Sans Regular"/>
                <a:ea typeface="Segoe UI" panose="020B0502040204020203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p>
            <a:pPr algn="r">
              <a:lnSpc>
                <a:spcPct val="100000"/>
              </a:lnSpc>
            </a:pPr>
            <a:fld id="{BEBBA8A0-4B08-4BDC-885D-F6599D61812D}" type="slidenum">
              <a:rPr lang="en-IN" sz="1400" b="0" strike="noStrike" spc="-1">
                <a:solidFill>
                  <a:srgbClr val="000000"/>
                </a:solidFill>
                <a:latin typeface="Noto Sans Regular"/>
                <a:ea typeface="Segoe UI" panose="020B0502040204020203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560" cy="4007880"/>
          </a:xfrm>
          <a:prstGeom prst="rect">
            <a:avLst/>
          </a:prstGeom>
        </p:spPr>
      </p:sp>
      <p:sp>
        <p:nvSpPr>
          <p:cNvPr id="239" name="PlaceHolder 5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IN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4281480" y="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algn="r">
              <a:lnSpc>
                <a:spcPct val="100000"/>
              </a:lnSpc>
            </a:pPr>
            <a:fld id="{22995A0E-D8C7-4979-93AE-DFC27FAD1DEC}" type="datetime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>
            <a:noAutofit/>
          </a:bodyPr>
          <a:p>
            <a:pPr algn="r">
              <a:lnSpc>
                <a:spcPct val="100000"/>
              </a:lnSpc>
            </a:pPr>
            <a:fld id="{AFEEE0B7-6A21-4A8B-8634-3E4DC971B3F0}" type="slidenum">
              <a:rPr lang="en-IN" sz="1400" b="0" strike="noStrike" spc="-1">
                <a:solidFill>
                  <a:srgbClr val="000000"/>
                </a:solidFill>
                <a:latin typeface="Noto Sans Regular"/>
                <a:ea typeface="Segoe UI" panose="020B0502040204020203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p>
            <a:pPr algn="r">
              <a:lnSpc>
                <a:spcPct val="100000"/>
              </a:lnSpc>
            </a:pPr>
            <a:fld id="{2D2DCE17-0997-4C37-B869-47F54FF0ED30}" type="slidenum">
              <a:rPr lang="en-IN" sz="1400" b="0" strike="noStrike" spc="-1">
                <a:solidFill>
                  <a:srgbClr val="000000"/>
                </a:solidFill>
                <a:latin typeface="Noto Sans Regular"/>
                <a:ea typeface="Segoe UI" panose="020B0502040204020203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560" cy="4007880"/>
          </a:xfrm>
          <a:prstGeom prst="rect">
            <a:avLst/>
          </a:prstGeom>
        </p:spPr>
      </p:sp>
      <p:sp>
        <p:nvSpPr>
          <p:cNvPr id="244" name="PlaceHolder 5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IN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4281480" y="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algn="r">
              <a:lnSpc>
                <a:spcPct val="100000"/>
              </a:lnSpc>
            </a:pPr>
            <a:fld id="{D3617E1F-829E-49FE-93E1-94054091F9EB}" type="datetime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>
            <a:noAutofit/>
          </a:bodyPr>
          <a:p>
            <a:pPr algn="r">
              <a:lnSpc>
                <a:spcPct val="100000"/>
              </a:lnSpc>
            </a:pPr>
            <a:fld id="{C6E5F3C0-A1D6-466F-AA52-EF81EAFA55FA}" type="slidenum">
              <a:rPr lang="en-IN" sz="1400" b="0" strike="noStrike" spc="-1">
                <a:solidFill>
                  <a:srgbClr val="000000"/>
                </a:solidFill>
                <a:latin typeface="Noto Sans Regular"/>
                <a:ea typeface="Segoe UI" panose="020B0502040204020203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p>
            <a:pPr algn="r">
              <a:lnSpc>
                <a:spcPct val="100000"/>
              </a:lnSpc>
            </a:pPr>
            <a:fld id="{CF37AA5E-6A3D-49FC-81AB-743412152E5D}" type="slidenum">
              <a:rPr lang="en-IN" sz="1400" b="0" strike="noStrike" spc="-1">
                <a:solidFill>
                  <a:srgbClr val="000000"/>
                </a:solidFill>
                <a:latin typeface="Noto Sans Regular"/>
                <a:ea typeface="Segoe UI" panose="020B0502040204020203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560" cy="4007880"/>
          </a:xfrm>
          <a:prstGeom prst="rect">
            <a:avLst/>
          </a:prstGeom>
        </p:spPr>
      </p:sp>
      <p:sp>
        <p:nvSpPr>
          <p:cNvPr id="249" name="PlaceHolder 5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IN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4281480" y="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algn="r">
              <a:lnSpc>
                <a:spcPct val="100000"/>
              </a:lnSpc>
            </a:pPr>
            <a:fld id="{D3319ED6-24A5-49C2-85EF-0DB80DC9E9E9}" type="datetime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>
            <a:noAutofit/>
          </a:bodyPr>
          <a:p>
            <a:pPr algn="r">
              <a:lnSpc>
                <a:spcPct val="100000"/>
              </a:lnSpc>
            </a:pPr>
            <a:fld id="{636831D5-1B86-4BE7-8E09-1E6AC719CA89}" type="slidenum">
              <a:rPr lang="en-IN" sz="1400" b="0" strike="noStrike" spc="-1">
                <a:solidFill>
                  <a:srgbClr val="000000"/>
                </a:solidFill>
                <a:latin typeface="Noto Sans Regular"/>
                <a:ea typeface="Segoe UI" panose="020B0502040204020203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p>
            <a:pPr algn="r">
              <a:lnSpc>
                <a:spcPct val="100000"/>
              </a:lnSpc>
            </a:pPr>
            <a:fld id="{97988080-66DF-4293-B4AA-994FCE3B23BC}" type="slidenum">
              <a:rPr lang="en-IN" sz="1400" b="0" strike="noStrike" spc="-1">
                <a:solidFill>
                  <a:srgbClr val="000000"/>
                </a:solidFill>
                <a:latin typeface="Noto Sans Regular"/>
                <a:ea typeface="Segoe UI" panose="020B0502040204020203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560" cy="4007880"/>
          </a:xfrm>
          <a:prstGeom prst="rect">
            <a:avLst/>
          </a:prstGeom>
        </p:spPr>
      </p:sp>
      <p:sp>
        <p:nvSpPr>
          <p:cNvPr id="254" name="PlaceHolder 5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IN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4281480" y="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algn="r">
              <a:lnSpc>
                <a:spcPct val="100000"/>
              </a:lnSpc>
            </a:pPr>
            <a:fld id="{3B4554CD-A502-41DA-BE29-189856350608}" type="datetime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>
            <a:noAutofit/>
          </a:bodyPr>
          <a:p>
            <a:pPr algn="r">
              <a:lnSpc>
                <a:spcPct val="100000"/>
              </a:lnSpc>
            </a:pPr>
            <a:fld id="{A24527E8-A2BD-4C79-8E50-D20B12E29A3A}" type="slidenum">
              <a:rPr lang="en-IN" sz="1400" b="0" strike="noStrike" spc="-1">
                <a:solidFill>
                  <a:srgbClr val="000000"/>
                </a:solidFill>
                <a:latin typeface="Noto Sans Regular"/>
                <a:ea typeface="Segoe UI" panose="020B0502040204020203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p>
            <a:pPr algn="r">
              <a:lnSpc>
                <a:spcPct val="100000"/>
              </a:lnSpc>
            </a:pPr>
            <a:fld id="{455F553E-312D-4562-96A7-66F4C369C174}" type="slidenum">
              <a:rPr lang="en-IN" sz="1400" b="0" strike="noStrike" spc="-1">
                <a:solidFill>
                  <a:srgbClr val="000000"/>
                </a:solidFill>
                <a:latin typeface="Noto Sans Regular"/>
                <a:ea typeface="Segoe UI" panose="020B0502040204020203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560" cy="4007880"/>
          </a:xfrm>
          <a:prstGeom prst="rect">
            <a:avLst/>
          </a:prstGeom>
        </p:spPr>
      </p:sp>
      <p:sp>
        <p:nvSpPr>
          <p:cNvPr id="259" name="PlaceHolder 5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endParaRPr lang="en-IN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320000"/>
            <a:ext cx="503280" cy="1079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F2929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" name="CustomShape 2"/>
          <p:cNvSpPr/>
          <p:nvPr/>
        </p:nvSpPr>
        <p:spPr>
          <a:xfrm>
            <a:off x="0" y="4320000"/>
            <a:ext cx="503280" cy="1079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F2929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r>
              <a:rPr lang="en-IN" sz="4400" b="0" strike="noStrike" spc="-1">
                <a:latin typeface="Arial" panose="020B0604020202020204"/>
              </a:rPr>
              <a:t>Click to edit the title text format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latin typeface="Arial" panose="020B0604020202020204"/>
              </a:rPr>
              <a:t>Click to edit the outline text format</a:t>
            </a:r>
            <a:endParaRPr lang="en-IN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800" b="0" strike="noStrike" spc="-1">
                <a:latin typeface="Arial" panose="020B0604020202020204"/>
              </a:rPr>
              <a:t>Second Outline Level</a:t>
            </a:r>
            <a:endParaRPr lang="en-IN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latin typeface="Arial" panose="020B0604020202020204"/>
              </a:rPr>
              <a:t>Third Outline Level</a:t>
            </a:r>
            <a:endParaRPr lang="en-IN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000" b="0" strike="noStrike" spc="-1">
                <a:latin typeface="Arial" panose="020B0604020202020204"/>
              </a:rPr>
              <a:t>Fourth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Fifth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Sixth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Seventh Outline Level</a:t>
            </a:r>
            <a:endParaRPr lang="en-IN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288000"/>
            <a:ext cx="503280" cy="1079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F2929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1" name="CustomShape 2"/>
          <p:cNvSpPr/>
          <p:nvPr/>
        </p:nvSpPr>
        <p:spPr>
          <a:xfrm>
            <a:off x="0" y="288000"/>
            <a:ext cx="503280" cy="1079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F2929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r>
              <a:rPr lang="en-IN" sz="4400" b="0" strike="noStrike" spc="-1">
                <a:latin typeface="Arial" panose="020B0604020202020204"/>
              </a:rPr>
              <a:t>Click to edit the title text format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latin typeface="Arial" panose="020B0604020202020204"/>
              </a:rPr>
              <a:t>Click to edit the outline text format</a:t>
            </a:r>
            <a:endParaRPr lang="en-IN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800" b="0" strike="noStrike" spc="-1">
                <a:latin typeface="Arial" panose="020B0604020202020204"/>
              </a:rPr>
              <a:t>Second Outline Level</a:t>
            </a:r>
            <a:endParaRPr lang="en-IN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latin typeface="Arial" panose="020B0604020202020204"/>
              </a:rPr>
              <a:t>Third Outline Level</a:t>
            </a:r>
            <a:endParaRPr lang="en-IN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000" b="0" strike="noStrike" spc="-1">
                <a:latin typeface="Arial" panose="020B0604020202020204"/>
              </a:rPr>
              <a:t>Fourth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Fifth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Sixth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Seventh Outline Level</a:t>
            </a:r>
            <a:endParaRPr lang="en-IN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288000"/>
            <a:ext cx="503280" cy="1079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F2929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1" name="CustomShape 2"/>
          <p:cNvSpPr/>
          <p:nvPr/>
        </p:nvSpPr>
        <p:spPr>
          <a:xfrm>
            <a:off x="0" y="288000"/>
            <a:ext cx="503280" cy="1079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F2929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2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r>
              <a:rPr lang="en-IN" sz="4400" b="0" strike="noStrike" spc="-1">
                <a:latin typeface="Arial" panose="020B0604020202020204"/>
              </a:rPr>
              <a:t>Click to edit the title text format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latin typeface="Arial" panose="020B0604020202020204"/>
              </a:rPr>
              <a:t>Click to edit the outline text format</a:t>
            </a:r>
            <a:endParaRPr lang="en-IN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800" b="0" strike="noStrike" spc="-1">
                <a:latin typeface="Arial" panose="020B0604020202020204"/>
              </a:rPr>
              <a:t>Second Outline Level</a:t>
            </a:r>
            <a:endParaRPr lang="en-IN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latin typeface="Arial" panose="020B0604020202020204"/>
              </a:rPr>
              <a:t>Third Outline Level</a:t>
            </a:r>
            <a:endParaRPr lang="en-IN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000" b="0" strike="noStrike" spc="-1">
                <a:latin typeface="Arial" panose="020B0604020202020204"/>
              </a:rPr>
              <a:t>Fourth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Fifth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Sixth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Seventh Outline Level</a:t>
            </a:r>
            <a:endParaRPr lang="en-IN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3.xml"/><Relationship Id="rId3" Type="http://schemas.openxmlformats.org/officeDocument/2006/relationships/hyperlink" Target="https://www.youtube.com/watch?v=HO9Zdm35VlQ" TargetMode="External"/><Relationship Id="rId2" Type="http://schemas.openxmlformats.org/officeDocument/2006/relationships/hyperlink" Target="https://link.springer.com/chapter/10.1007/978-3-030-01054-6_17" TargetMode="External"/><Relationship Id="rId1" Type="http://schemas.openxmlformats.org/officeDocument/2006/relationships/hyperlink" Target="http://ieeexplore.ieee.org/document/7916753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1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7227360" y="6886440"/>
            <a:ext cx="2347560" cy="520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Autofit/>
          </a:bodyPr>
          <a:p>
            <a:pPr algn="r">
              <a:lnSpc>
                <a:spcPct val="100000"/>
              </a:lnSpc>
            </a:pPr>
            <a:fld id="{AC14921C-362D-4FF7-A329-773AEDDF4264}" type="slidenum">
              <a:rPr lang="en-IN" sz="1400" b="0" strike="noStrike" spc="-1">
                <a:solidFill>
                  <a:srgbClr val="000000"/>
                </a:solidFill>
                <a:latin typeface="Noto Sans Regular"/>
                <a:ea typeface="Segoe UI" panose="020B0502040204020203"/>
              </a:rPr>
            </a:fld>
            <a:r>
              <a:rPr lang="en-IN" sz="1400" b="0" strike="noStrike" spc="-1">
                <a:solidFill>
                  <a:srgbClr val="000000"/>
                </a:solidFill>
                <a:latin typeface="Noto Sans Regular"/>
                <a:ea typeface="Segoe UI" panose="020B0502040204020203"/>
              </a:rPr>
              <a:t> /</a:t>
            </a:r>
            <a:endParaRPr lang="en-IN" sz="1400" b="0" strike="noStrike" spc="-1">
              <a:latin typeface="Arial" panose="020B0604020202020204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792000" y="681480"/>
            <a:ext cx="8567280" cy="3709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ct val="100000"/>
              </a:lnSpc>
            </a:pPr>
            <a:endParaRPr lang="en-IN" sz="2200" b="0" strike="noStrike" spc="-1">
              <a:latin typeface="Arial" panose="020B0604020202020204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791845" y="4521835"/>
            <a:ext cx="8567420" cy="193675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rmAutofit fontScale="95000"/>
          </a:bodyPr>
          <a:p>
            <a:pPr>
              <a:lnSpc>
                <a:spcPct val="100000"/>
              </a:lnSpc>
              <a:spcAft>
                <a:spcPts val="1880"/>
              </a:spcAft>
            </a:pPr>
            <a:r>
              <a:rPr lang="en-IN" sz="2200" b="1" strike="noStrike" spc="-1">
                <a:solidFill>
                  <a:srgbClr val="333333"/>
                </a:solidFill>
                <a:latin typeface="Arial Narrow" panose="020B0606020202030204"/>
              </a:rPr>
              <a:t>TEAM MEMBERS:                                                  PROJECT GUIDE:          </a:t>
            </a:r>
            <a:endParaRPr lang="en-IN" sz="2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Aft>
                <a:spcPts val="1880"/>
              </a:spcAft>
            </a:pPr>
            <a:r>
              <a:rPr lang="en-IN" sz="2000" b="0" strike="noStrike" spc="-1">
                <a:solidFill>
                  <a:srgbClr val="333333"/>
                </a:solidFill>
                <a:latin typeface="Arial Narrow" panose="020B0606020202030204"/>
              </a:rPr>
              <a:t>VEDHA MUKUND A V                                                  Mrs.S.JANSI RANI  AP(Sr.Gr) IT                   </a:t>
            </a:r>
            <a:endParaRPr lang="en-IN" sz="2000" b="0" strike="noStrike" spc="-1">
              <a:solidFill>
                <a:srgbClr val="333333"/>
              </a:solidFill>
              <a:latin typeface="Arial Narrow" panose="020B0606020202030204"/>
            </a:endParaRPr>
          </a:p>
          <a:p>
            <a:pPr>
              <a:lnSpc>
                <a:spcPct val="100000"/>
              </a:lnSpc>
              <a:spcAft>
                <a:spcPts val="1880"/>
              </a:spcAft>
            </a:pPr>
            <a:r>
              <a:rPr lang="en-IN" sz="2000" b="0" strike="noStrike" spc="-1">
                <a:solidFill>
                  <a:srgbClr val="333333"/>
                </a:solidFill>
                <a:latin typeface="Arial Narrow" panose="020B0606020202030204"/>
              </a:rPr>
              <a:t> VIDUL M                                                                                                                               </a:t>
            </a:r>
            <a:endParaRPr lang="en-IN" sz="2000" b="0" strike="noStrike" spc="-1">
              <a:solidFill>
                <a:srgbClr val="333333"/>
              </a:solidFill>
              <a:latin typeface="Arial Narrow" panose="020B0606020202030204"/>
            </a:endParaRPr>
          </a:p>
          <a:p>
            <a:pPr>
              <a:lnSpc>
                <a:spcPct val="100000"/>
              </a:lnSpc>
              <a:spcAft>
                <a:spcPts val="1880"/>
              </a:spcAft>
            </a:pPr>
            <a:r>
              <a:rPr lang="en-IN" sz="2000" b="0" strike="noStrike" spc="-1">
                <a:solidFill>
                  <a:srgbClr val="333333"/>
                </a:solidFill>
                <a:latin typeface="Arial Narrow" panose="020B0606020202030204"/>
              </a:rPr>
              <a:t>UTHIRAPATHI ESWARAN S</a:t>
            </a:r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194560" y="1175385"/>
            <a:ext cx="582612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2400" b="1">
                <a:latin typeface="Calibri" panose="020F0502020204030204" charset="0"/>
                <a:cs typeface="Calibri" panose="020F0502020204030204" charset="0"/>
                <a:sym typeface="+mn-ea"/>
              </a:rPr>
              <a:t>SMART VIRTUAL HACKATHON -2020</a:t>
            </a:r>
            <a:br>
              <a:rPr lang="en-US" sz="2400" b="1">
                <a:latin typeface="Calibri" panose="020F0502020204030204" charset="0"/>
                <a:cs typeface="Calibri" panose="020F0502020204030204" charset="0"/>
                <a:sym typeface="+mn-ea"/>
              </a:rPr>
            </a:br>
            <a:br>
              <a:rPr lang="en-US" sz="2400" b="1">
                <a:latin typeface="Calibri" panose="020F0502020204030204" charset="0"/>
                <a:cs typeface="Calibri" panose="020F0502020204030204" charset="0"/>
                <a:sym typeface="+mn-ea"/>
              </a:rPr>
            </a:br>
            <a:r>
              <a:rPr lang="en-US" sz="2400" b="1">
                <a:solidFill>
                  <a:srgbClr val="00206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TECHONZ</a:t>
            </a:r>
            <a:br>
              <a:rPr lang="en-US" sz="2400" b="1">
                <a:latin typeface="Calibri" panose="020F0502020204030204" charset="0"/>
                <a:cs typeface="Calibri" panose="020F0502020204030204" charset="0"/>
                <a:sym typeface="+mn-ea"/>
              </a:rPr>
            </a:br>
            <a:br>
              <a:rPr lang="en-US" sz="2400" b="1">
                <a:latin typeface="Calibri" panose="020F0502020204030204" charset="0"/>
                <a:cs typeface="Calibri" panose="020F0502020204030204" charset="0"/>
                <a:sym typeface="+mn-ea"/>
              </a:rPr>
            </a:br>
            <a:r>
              <a:rPr lang="en-US" sz="2400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CRIMINAL IDENTIFICATION SYSTEM</a:t>
            </a:r>
            <a:br>
              <a:rPr lang="en-US" sz="2400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</a:br>
            <a:r>
              <a:rPr lang="en-US" sz="2400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BASED ON OPEN CV</a:t>
            </a:r>
            <a:endParaRPr lang="en-US" sz="2400" b="1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7227360" y="6886800"/>
            <a:ext cx="2347560" cy="520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Autofit/>
          </a:bodyPr>
          <a:p>
            <a:pPr algn="r">
              <a:lnSpc>
                <a:spcPct val="100000"/>
              </a:lnSpc>
            </a:pPr>
            <a:fld id="{EEFD2B1A-4D56-4A66-A5F8-B8A8F35BD529}" type="slidenum">
              <a:rPr lang="en-IN" sz="1400" b="0" strike="noStrike" spc="-1">
                <a:solidFill>
                  <a:srgbClr val="000000"/>
                </a:solidFill>
                <a:latin typeface="Noto Sans Regular"/>
                <a:ea typeface="Segoe UI" panose="020B0502040204020203"/>
              </a:rPr>
            </a:fld>
            <a:r>
              <a:rPr lang="en-IN" sz="1400" b="0" strike="noStrike" spc="-1">
                <a:solidFill>
                  <a:srgbClr val="000000"/>
                </a:solidFill>
                <a:latin typeface="Noto Sans Regular"/>
                <a:ea typeface="Segoe UI" panose="020B0502040204020203"/>
              </a:rPr>
              <a:t> /</a:t>
            </a:r>
            <a:endParaRPr lang="en-IN" sz="1400" b="0" strike="noStrike" spc="-1">
              <a:latin typeface="Arial" panose="020B0604020202020204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720000" y="300960"/>
            <a:ext cx="885492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ct val="100000"/>
              </a:lnSpc>
            </a:pPr>
            <a:r>
              <a:rPr lang="en-IN" sz="2400" b="1" strike="noStrike" spc="-1">
                <a:solidFill>
                  <a:srgbClr val="FF4000"/>
                </a:solidFill>
                <a:latin typeface="Arial" panose="020B0604020202020204"/>
              </a:rPr>
              <a:t>EXTRACTION OF FACIAL FEATURES:</a:t>
            </a:r>
            <a:endParaRPr lang="en-IN" sz="2400" b="0" strike="noStrike" spc="-1">
              <a:latin typeface="Arial" panose="020B0604020202020204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720000" y="1879200"/>
            <a:ext cx="4607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Autofit/>
          </a:bodyPr>
          <a:p>
            <a:pPr marL="215900" indent="-215900">
              <a:lnSpc>
                <a:spcPct val="100000"/>
              </a:lnSpc>
              <a:spcAft>
                <a:spcPts val="1415"/>
              </a:spcAft>
              <a:buClr>
                <a:srgbClr val="EF2929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200" b="0" strike="noStrike" spc="-1">
                <a:solidFill>
                  <a:srgbClr val="000000"/>
                </a:solidFill>
                <a:latin typeface="Noto Sans Regular"/>
              </a:rPr>
              <a:t>Every face has atleast 80 distinguishable parts called nodal points.</a:t>
            </a:r>
            <a:endParaRPr lang="en-IN" sz="22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spcAft>
                <a:spcPts val="1415"/>
              </a:spcAft>
              <a:buClr>
                <a:srgbClr val="EF2929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200" b="0" strike="noStrike" spc="-1">
                <a:solidFill>
                  <a:srgbClr val="000000"/>
                </a:solidFill>
                <a:latin typeface="Arial" panose="020B0604020202020204"/>
              </a:rPr>
              <a:t>Like distance between eyes</a:t>
            </a:r>
            <a:endParaRPr lang="en-IN" sz="22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spcAft>
                <a:spcPts val="1415"/>
              </a:spcAft>
              <a:buClr>
                <a:srgbClr val="EF2929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200" b="0" strike="noStrike" spc="-1">
                <a:solidFill>
                  <a:srgbClr val="000000"/>
                </a:solidFill>
                <a:latin typeface="Arial" panose="020B0604020202020204"/>
              </a:rPr>
              <a:t>Width of nose.</a:t>
            </a:r>
            <a:endParaRPr lang="en-IN" sz="22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spcAft>
                <a:spcPts val="1415"/>
              </a:spcAft>
              <a:buClr>
                <a:srgbClr val="EF2929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200" b="0" strike="noStrike" spc="-1">
                <a:solidFill>
                  <a:srgbClr val="000000"/>
                </a:solidFill>
                <a:latin typeface="Arial" panose="020B0604020202020204"/>
              </a:rPr>
              <a:t>Depth of eye socket.</a:t>
            </a:r>
            <a:endParaRPr lang="en-IN" sz="22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spcAft>
                <a:spcPts val="1415"/>
              </a:spcAft>
              <a:buClr>
                <a:srgbClr val="EF2929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200" b="0" strike="noStrike" spc="-1">
                <a:solidFill>
                  <a:srgbClr val="000000"/>
                </a:solidFill>
                <a:latin typeface="Arial" panose="020B0604020202020204"/>
              </a:rPr>
              <a:t>Structure of cheekbones.</a:t>
            </a:r>
            <a:endParaRPr lang="en-IN" sz="22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spcAft>
                <a:spcPts val="1415"/>
              </a:spcAft>
              <a:buClr>
                <a:srgbClr val="EF2929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200" b="0" strike="noStrike" spc="-1">
                <a:solidFill>
                  <a:srgbClr val="000000"/>
                </a:solidFill>
                <a:latin typeface="Arial" panose="020B0604020202020204"/>
              </a:rPr>
              <a:t>Length of jaw line.</a:t>
            </a:r>
            <a:endParaRPr lang="en-IN" sz="2200" b="0" strike="noStrike" spc="-1">
              <a:latin typeface="Arial" panose="020B0604020202020204"/>
            </a:endParaRPr>
          </a:p>
        </p:txBody>
      </p:sp>
      <p:pic>
        <p:nvPicPr>
          <p:cNvPr id="172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6192000" y="1872360"/>
            <a:ext cx="3455280" cy="4613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7227360" y="6886800"/>
            <a:ext cx="2347560" cy="520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Autofit/>
          </a:bodyPr>
          <a:p>
            <a:pPr algn="r">
              <a:lnSpc>
                <a:spcPct val="100000"/>
              </a:lnSpc>
            </a:pPr>
            <a:fld id="{A8320463-FD7B-4FA6-BC15-57D29FC38525}" type="slidenum">
              <a:rPr lang="en-IN" sz="1400" b="0" strike="noStrike" spc="-1">
                <a:solidFill>
                  <a:srgbClr val="000000"/>
                </a:solidFill>
                <a:latin typeface="Noto Sans Regular"/>
                <a:ea typeface="Segoe UI" panose="020B0502040204020203"/>
              </a:rPr>
            </a:fld>
            <a:r>
              <a:rPr lang="en-IN" sz="1400" b="0" strike="noStrike" spc="-1">
                <a:solidFill>
                  <a:srgbClr val="000000"/>
                </a:solidFill>
                <a:latin typeface="Noto Sans Regular"/>
                <a:ea typeface="Segoe UI" panose="020B0502040204020203"/>
              </a:rPr>
              <a:t> /</a:t>
            </a:r>
            <a:endParaRPr lang="en-IN" sz="1400" b="0" strike="noStrike" spc="-1">
              <a:latin typeface="Arial" panose="020B0604020202020204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720000" y="748440"/>
            <a:ext cx="8854920" cy="366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spAutoFit/>
          </a:bodyPr>
          <a:p>
            <a:pPr>
              <a:lnSpc>
                <a:spcPct val="100000"/>
              </a:lnSpc>
            </a:pPr>
            <a:r>
              <a:rPr lang="en-IN" sz="2400" b="1" strike="noStrike" spc="-1">
                <a:solidFill>
                  <a:srgbClr val="FF4000"/>
                </a:solidFill>
                <a:latin typeface="Arial" panose="020B0604020202020204"/>
              </a:rPr>
              <a:t>FACE RECOGNITION :</a:t>
            </a:r>
            <a:endParaRPr lang="en-IN" sz="2400" b="0" strike="noStrike" spc="-1">
              <a:latin typeface="Arial" panose="020B0604020202020204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720000" y="2160000"/>
            <a:ext cx="86425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Autofit/>
          </a:bodyPr>
          <a:p>
            <a:pPr marL="215900" indent="-215900">
              <a:lnSpc>
                <a:spcPct val="100000"/>
              </a:lnSpc>
              <a:spcAft>
                <a:spcPts val="1415"/>
              </a:spcAft>
              <a:buClr>
                <a:srgbClr val="EF2929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200" b="0" strike="noStrike" spc="-1">
                <a:solidFill>
                  <a:srgbClr val="333333"/>
                </a:solidFill>
                <a:latin typeface="Arial" panose="020B0604020202020204"/>
              </a:rPr>
              <a:t>The implementation of face recognition technology includes the following three stages:                                                                                     </a:t>
            </a:r>
            <a:endParaRPr lang="en-IN" sz="2200" b="0" strike="noStrike" spc="-1">
              <a:latin typeface="Arial" panose="020B0604020202020204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7776000" y="5400000"/>
            <a:ext cx="15865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77" name="CustomShape 5"/>
          <p:cNvSpPr/>
          <p:nvPr/>
        </p:nvSpPr>
        <p:spPr>
          <a:xfrm>
            <a:off x="1656000" y="3168000"/>
            <a:ext cx="4463280" cy="3372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Autofit/>
          </a:bodyPr>
          <a:p>
            <a:pPr marL="215900" indent="-215900">
              <a:lnSpc>
                <a:spcPct val="100000"/>
              </a:lnSpc>
              <a:spcAft>
                <a:spcPts val="1415"/>
              </a:spcAft>
              <a:buClr>
                <a:srgbClr val="EF2929"/>
              </a:buClr>
              <a:buSzPct val="45000"/>
              <a:buFont typeface="Wingdings" panose="05000000000000000000" pitchFamily="2" charset="2"/>
              <a:buChar char=""/>
            </a:pPr>
            <a:r>
              <a:rPr lang="en-IN" sz="2200" b="0" strike="noStrike" spc="-1">
                <a:solidFill>
                  <a:srgbClr val="333333"/>
                </a:solidFill>
                <a:latin typeface="Arial" panose="020B0604020202020204"/>
              </a:rPr>
              <a:t>Image acquisition .</a:t>
            </a:r>
            <a:endParaRPr lang="en-IN" sz="22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spcAft>
                <a:spcPts val="1415"/>
              </a:spcAft>
              <a:buClr>
                <a:srgbClr val="EF2929"/>
              </a:buClr>
              <a:buSzPct val="45000"/>
              <a:buFont typeface="Wingdings" panose="05000000000000000000" pitchFamily="2" charset="2"/>
              <a:buChar char=""/>
            </a:pPr>
            <a:r>
              <a:rPr lang="en-IN" sz="2200" b="0" strike="noStrike" spc="-1">
                <a:solidFill>
                  <a:srgbClr val="333333"/>
                </a:solidFill>
                <a:latin typeface="Arial" panose="020B0604020202020204"/>
              </a:rPr>
              <a:t>Image processing.</a:t>
            </a:r>
            <a:endParaRPr lang="en-IN" sz="22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spcAft>
                <a:spcPts val="1415"/>
              </a:spcAft>
              <a:buClr>
                <a:srgbClr val="EF2929"/>
              </a:buClr>
              <a:buSzPct val="45000"/>
              <a:buFont typeface="Wingdings" panose="05000000000000000000" pitchFamily="2" charset="2"/>
              <a:buChar char=""/>
            </a:pPr>
            <a:r>
              <a:rPr lang="en-IN" sz="2200" b="0" strike="noStrike" spc="-1">
                <a:solidFill>
                  <a:srgbClr val="333333"/>
                </a:solidFill>
                <a:latin typeface="Arial" panose="020B0604020202020204"/>
              </a:rPr>
              <a:t>Face image classification and decision making.</a:t>
            </a:r>
            <a:endParaRPr lang="en-IN" sz="2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7227360" y="6886800"/>
            <a:ext cx="2347560" cy="520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Autofit/>
          </a:bodyPr>
          <a:p>
            <a:pPr algn="r">
              <a:lnSpc>
                <a:spcPct val="100000"/>
              </a:lnSpc>
            </a:pPr>
            <a:fld id="{5A01FB10-A059-4AE3-8714-92F3728451CA}" type="slidenum">
              <a:rPr lang="en-IN" sz="1400" b="0" strike="noStrike" spc="-1">
                <a:solidFill>
                  <a:srgbClr val="000000"/>
                </a:solidFill>
                <a:latin typeface="Noto Sans Regular"/>
                <a:ea typeface="Segoe UI" panose="020B0502040204020203"/>
              </a:rPr>
            </a:fld>
            <a:r>
              <a:rPr lang="en-IN" sz="1400" b="0" strike="noStrike" spc="-1">
                <a:solidFill>
                  <a:srgbClr val="000000"/>
                </a:solidFill>
                <a:latin typeface="Noto Sans Regular"/>
                <a:ea typeface="Segoe UI" panose="020B0502040204020203"/>
              </a:rPr>
              <a:t> /</a:t>
            </a:r>
            <a:endParaRPr lang="en-IN" sz="1400" b="0" strike="noStrike" spc="-1">
              <a:latin typeface="Arial" panose="020B0604020202020204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720000" y="360000"/>
            <a:ext cx="4607280" cy="3254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ct val="100000"/>
              </a:lnSpc>
            </a:pPr>
            <a:r>
              <a:rPr lang="en-IN" sz="2400" b="1" strike="noStrike" spc="-1">
                <a:solidFill>
                  <a:srgbClr val="FF4000"/>
                </a:solidFill>
                <a:latin typeface="Arial" panose="020B0604020202020204"/>
              </a:rPr>
              <a:t>IMAGE ACQUISITION:</a:t>
            </a:r>
            <a:br>
              <a:rPr lang="en-IN" sz="2400" b="1" strike="noStrike" spc="-1">
                <a:solidFill>
                  <a:srgbClr val="FF4000"/>
                </a:solidFill>
                <a:latin typeface="Arial" panose="020B0604020202020204"/>
              </a:rPr>
            </a:br>
            <a:r>
              <a:rPr lang="en-IN" sz="2600" b="1" strike="noStrike" spc="-1">
                <a:solidFill>
                  <a:srgbClr val="FF4000"/>
                </a:solidFill>
                <a:latin typeface="Arial" panose="020B0604020202020204"/>
              </a:rPr>
              <a:t>                </a:t>
            </a:r>
            <a:r>
              <a:rPr lang="en-IN" sz="2200" b="0" strike="noStrike" spc="-1">
                <a:solidFill>
                  <a:srgbClr val="000000"/>
                </a:solidFill>
                <a:latin typeface="Arial" panose="020B0604020202020204"/>
              </a:rPr>
              <a:t>High -quality is essential to eventual verification and identification enrolment images define the facial characteristics to be used in all future authentication events.</a:t>
            </a:r>
            <a:endParaRPr lang="en-IN" sz="2200" b="0" strike="noStrike" spc="-1">
              <a:latin typeface="Arial" panose="020B0604020202020204"/>
            </a:endParaRPr>
          </a:p>
        </p:txBody>
      </p:sp>
      <p:pic>
        <p:nvPicPr>
          <p:cNvPr id="180" name="Picture Placeholder 2"/>
          <p:cNvPicPr/>
          <p:nvPr/>
        </p:nvPicPr>
        <p:blipFill>
          <a:blip r:embed="rId1"/>
          <a:srcRect l="16706" r="15825"/>
          <a:stretch>
            <a:fillRect/>
          </a:stretch>
        </p:blipFill>
        <p:spPr>
          <a:xfrm>
            <a:off x="5760360" y="576000"/>
            <a:ext cx="3886920" cy="3383280"/>
          </a:xfrm>
          <a:prstGeom prst="rect">
            <a:avLst/>
          </a:prstGeom>
          <a:ln>
            <a:noFill/>
          </a:ln>
        </p:spPr>
      </p:pic>
      <p:sp>
        <p:nvSpPr>
          <p:cNvPr id="181" name="CustomShape 3"/>
          <p:cNvSpPr/>
          <p:nvPr/>
        </p:nvSpPr>
        <p:spPr>
          <a:xfrm>
            <a:off x="288000" y="4032000"/>
            <a:ext cx="9143280" cy="2879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Autofit/>
          </a:bodyPr>
          <a:p>
            <a:pPr>
              <a:lnSpc>
                <a:spcPct val="100000"/>
              </a:lnSpc>
              <a:spcAft>
                <a:spcPts val="1415"/>
              </a:spcAft>
            </a:pPr>
            <a:r>
              <a:rPr lang="en-IN" sz="2400" b="1" strike="noStrike" spc="-1">
                <a:solidFill>
                  <a:srgbClr val="FF0000"/>
                </a:solidFill>
                <a:latin typeface="Arial" panose="020B0604020202020204"/>
              </a:rPr>
              <a:t>IMAGE PROCESSING: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Aft>
                <a:spcPts val="1415"/>
              </a:spcAft>
            </a:pPr>
            <a:r>
              <a:rPr lang="en-IN" sz="2600" b="1" strike="noStrike" spc="-1">
                <a:solidFill>
                  <a:srgbClr val="FF0000"/>
                </a:solidFill>
                <a:latin typeface="Arial" panose="020B0604020202020204"/>
              </a:rPr>
              <a:t>          </a:t>
            </a:r>
            <a:r>
              <a:rPr lang="en-IN" sz="2200" b="0" strike="noStrike" spc="-1">
                <a:solidFill>
                  <a:srgbClr val="000000"/>
                </a:solidFill>
                <a:latin typeface="Arial" panose="020B0604020202020204"/>
              </a:rPr>
              <a:t>Images are cropped made black and white in order to facilitate initial comparison on gray scale. Once the face is detected , localised and normalized process may be required to bring the dimension of the live facial sample in alignment with the one on the template.   </a:t>
            </a:r>
            <a:r>
              <a:rPr lang="en-IN" sz="2600" b="1" strike="noStrike" spc="-1">
                <a:solidFill>
                  <a:srgbClr val="FF0000"/>
                </a:solidFill>
                <a:latin typeface="Arial" panose="020B0604020202020204"/>
              </a:rPr>
              <a:t>            </a:t>
            </a:r>
            <a:endParaRPr lang="en-IN" sz="2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7227360" y="6886800"/>
            <a:ext cx="2347560" cy="520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Autofit/>
          </a:bodyPr>
          <a:p>
            <a:pPr algn="r">
              <a:lnSpc>
                <a:spcPct val="100000"/>
              </a:lnSpc>
            </a:pPr>
            <a:fld id="{CF1258EF-3F15-4CED-9CE6-E980BC87C929}" type="slidenum">
              <a:rPr lang="en-IN" sz="1400" b="0" strike="noStrike" spc="-1">
                <a:solidFill>
                  <a:srgbClr val="000000"/>
                </a:solidFill>
                <a:latin typeface="Noto Sans Regular"/>
                <a:ea typeface="Segoe UI" panose="020B0502040204020203"/>
              </a:rPr>
            </a:fld>
            <a:r>
              <a:rPr lang="en-IN" sz="1400" b="0" strike="noStrike" spc="-1">
                <a:solidFill>
                  <a:srgbClr val="000000"/>
                </a:solidFill>
                <a:latin typeface="Noto Sans Regular"/>
                <a:ea typeface="Segoe UI" panose="020B0502040204020203"/>
              </a:rPr>
              <a:t> /</a:t>
            </a:r>
            <a:endParaRPr lang="en-IN" sz="1400" b="0" strike="noStrike" spc="-1">
              <a:latin typeface="Arial" panose="020B0604020202020204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720000" y="300960"/>
            <a:ext cx="885492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ct val="100000"/>
              </a:lnSpc>
            </a:pPr>
            <a:r>
              <a:rPr lang="en-IN" sz="2600" b="1" strike="noStrike" spc="-1">
                <a:solidFill>
                  <a:srgbClr val="FF4000"/>
                </a:solidFill>
                <a:latin typeface="Arial" panose="020B0604020202020204"/>
              </a:rPr>
              <a:t> OTHER APPLICATIONS:</a:t>
            </a:r>
            <a:endParaRPr lang="en-IN" sz="2600" b="0" strike="noStrike" spc="-1">
              <a:latin typeface="Arial" panose="020B0604020202020204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720000" y="2160000"/>
            <a:ext cx="8639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Autofit/>
          </a:bodyPr>
          <a:p>
            <a:pPr marL="215900" indent="-215900">
              <a:lnSpc>
                <a:spcPct val="100000"/>
              </a:lnSpc>
              <a:spcAft>
                <a:spcPts val="1415"/>
              </a:spcAft>
              <a:buClr>
                <a:srgbClr val="EF2929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200" b="0" strike="noStrike" spc="-1">
                <a:solidFill>
                  <a:srgbClr val="111111"/>
                </a:solidFill>
                <a:latin typeface="Arial" panose="020B0604020202020204"/>
              </a:rPr>
              <a:t>Primary application being used in classroom to take attendance of the students.</a:t>
            </a:r>
            <a:endParaRPr lang="en-IN" sz="22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spcAft>
                <a:spcPts val="1415"/>
              </a:spcAft>
              <a:buClr>
                <a:srgbClr val="EF2929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200" b="0" strike="noStrike" spc="-1">
                <a:solidFill>
                  <a:srgbClr val="111111"/>
                </a:solidFill>
                <a:latin typeface="Arial" panose="020B0604020202020204"/>
              </a:rPr>
              <a:t>Decreases the false attendance .</a:t>
            </a:r>
            <a:endParaRPr lang="en-IN" sz="22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spcAft>
                <a:spcPts val="1415"/>
              </a:spcAft>
              <a:buClr>
                <a:srgbClr val="EF2929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200" b="0" strike="noStrike" spc="-1">
                <a:solidFill>
                  <a:srgbClr val="111111"/>
                </a:solidFill>
                <a:latin typeface="Arial" panose="020B0604020202020204"/>
              </a:rPr>
              <a:t>Security /Counterterrorism: Access control , comparing surveillance images to know terrorist.</a:t>
            </a:r>
            <a:endParaRPr lang="en-IN" sz="22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spcAft>
                <a:spcPts val="1415"/>
              </a:spcAft>
              <a:buClr>
                <a:srgbClr val="EF2929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200" b="0" strike="noStrike" spc="-1">
                <a:solidFill>
                  <a:srgbClr val="111111"/>
                </a:solidFill>
                <a:latin typeface="Arial" panose="020B0604020202020204"/>
              </a:rPr>
              <a:t>ATM: the software is able to quickly verify a customer ‘s face.</a:t>
            </a:r>
            <a:endParaRPr lang="en-IN" sz="22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spcAft>
                <a:spcPts val="1415"/>
              </a:spcAft>
              <a:buClr>
                <a:srgbClr val="EF2929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200" b="0" strike="noStrike" spc="-1">
                <a:solidFill>
                  <a:srgbClr val="111111"/>
                </a:solidFill>
                <a:latin typeface="Arial" panose="020B0604020202020204"/>
              </a:rPr>
              <a:t>Healthcare: Minimize fraud by verifying identity.  </a:t>
            </a:r>
            <a:endParaRPr lang="en-IN" sz="2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7227360" y="6886800"/>
            <a:ext cx="2347560" cy="520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Autofit/>
          </a:bodyPr>
          <a:p>
            <a:pPr algn="r">
              <a:lnSpc>
                <a:spcPct val="100000"/>
              </a:lnSpc>
            </a:pPr>
            <a:fld id="{5981CE97-6A16-4836-AA6B-7C5BBB425D21}" type="slidenum">
              <a:rPr lang="en-IN" sz="1400" b="0" strike="noStrike" spc="-1">
                <a:solidFill>
                  <a:srgbClr val="000000"/>
                </a:solidFill>
                <a:latin typeface="Noto Sans Regular"/>
                <a:ea typeface="Segoe UI" panose="020B0502040204020203"/>
              </a:rPr>
            </a:fld>
            <a:r>
              <a:rPr lang="en-IN" sz="1400" b="0" strike="noStrike" spc="-1">
                <a:solidFill>
                  <a:srgbClr val="000000"/>
                </a:solidFill>
                <a:latin typeface="Noto Sans Regular"/>
                <a:ea typeface="Segoe UI" panose="020B0502040204020203"/>
              </a:rPr>
              <a:t> /</a:t>
            </a:r>
            <a:endParaRPr lang="en-IN" sz="1400" b="0" strike="noStrike" spc="-1">
              <a:latin typeface="Arial" panose="020B0604020202020204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720000" y="300960"/>
            <a:ext cx="885492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ct val="100000"/>
              </a:lnSpc>
            </a:pPr>
            <a:r>
              <a:rPr lang="en-IN" sz="2400" b="1" strike="noStrike" spc="-1">
                <a:solidFill>
                  <a:srgbClr val="FF4000"/>
                </a:solidFill>
                <a:latin typeface="Arial" panose="020B0604020202020204"/>
              </a:rPr>
              <a:t>REFERENCES :</a:t>
            </a:r>
            <a:endParaRPr lang="en-IN" sz="2400" b="0" strike="noStrike" spc="-1">
              <a:latin typeface="Arial" panose="020B0604020202020204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720000" y="2160000"/>
            <a:ext cx="8639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Autofit/>
          </a:bodyPr>
          <a:p>
            <a:pPr marL="215900" indent="-215900">
              <a:lnSpc>
                <a:spcPct val="100000"/>
              </a:lnSpc>
              <a:spcAft>
                <a:spcPts val="1415"/>
              </a:spcAft>
              <a:buClr>
                <a:srgbClr val="EF2929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200" b="0" strike="noStrike" spc="-1">
                <a:solidFill>
                  <a:srgbClr val="333333"/>
                </a:solidFill>
                <a:latin typeface="Arial" panose="020B0604020202020204"/>
              </a:rPr>
              <a:t>Brain  C.Becker ,Enrique G.Ortiz, “Evaluation of Face Recognition</a:t>
            </a:r>
            <a:endParaRPr lang="en-IN" sz="22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spcAft>
                <a:spcPts val="1415"/>
              </a:spcAft>
              <a:buClr>
                <a:srgbClr val="EF2929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200" b="0" strike="noStrike" spc="-1">
                <a:solidFill>
                  <a:srgbClr val="333333"/>
                </a:solidFill>
                <a:latin typeface="Arial" panose="020B0604020202020204"/>
              </a:rPr>
              <a:t>Techniques ”,IEEE ,2008.</a:t>
            </a:r>
            <a:endParaRPr lang="en-IN" sz="22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spcAft>
                <a:spcPts val="1415"/>
              </a:spcAft>
              <a:buClr>
                <a:srgbClr val="EF2929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200" b="0" u="sng" strike="noStrike" spc="-1">
                <a:solidFill>
                  <a:srgbClr val="0563C1"/>
                </a:solidFill>
                <a:uFillTx/>
                <a:latin typeface="Arial" panose="020B0604020202020204"/>
                <a:hlinkClick r:id="rId1"/>
              </a:rPr>
              <a:t>http://ieeexplore.ieee.org/document/7916753/</a:t>
            </a:r>
            <a:endParaRPr lang="en-IN" sz="22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spcAft>
                <a:spcPts val="1415"/>
              </a:spcAft>
              <a:buClr>
                <a:srgbClr val="EF2929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200" b="0" u="sng" strike="noStrike" spc="-1">
                <a:solidFill>
                  <a:srgbClr val="0563C1"/>
                </a:solidFill>
                <a:uFillTx/>
                <a:latin typeface="Arial" panose="020B0604020202020204"/>
                <a:hlinkClick r:id="rId2"/>
              </a:rPr>
              <a:t>https://link.springer.com/chapter/10.1007/978-3-030-01054-6_17</a:t>
            </a:r>
            <a:endParaRPr lang="en-IN" sz="22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spcAft>
                <a:spcPts val="1415"/>
              </a:spcAft>
              <a:buClr>
                <a:srgbClr val="EF2929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200" b="0" strike="noStrike" spc="-1">
                <a:solidFill>
                  <a:srgbClr val="333333"/>
                </a:solidFill>
                <a:latin typeface="Arial" panose="020B0604020202020204"/>
              </a:rPr>
              <a:t>Video reference:</a:t>
            </a:r>
            <a:r>
              <a:rPr lang="en-IN" sz="2200" b="0" u="sng" strike="noStrike" spc="-1">
                <a:solidFill>
                  <a:srgbClr val="0563C1"/>
                </a:solidFill>
                <a:uFillTx/>
                <a:latin typeface="Arial" panose="020B0604020202020204"/>
                <a:hlinkClick r:id="rId3"/>
              </a:rPr>
              <a:t>https://www.youtube.com/watch?v=HO9Zdm35VlQ</a:t>
            </a:r>
            <a:endParaRPr lang="en-IN" sz="2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7227360" y="6886800"/>
            <a:ext cx="2347560" cy="520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Autofit/>
          </a:bodyPr>
          <a:p>
            <a:pPr algn="r">
              <a:lnSpc>
                <a:spcPct val="100000"/>
              </a:lnSpc>
            </a:pPr>
            <a:fld id="{09B62A7A-C359-4525-B4DF-84528E8F2F7A}" type="slidenum">
              <a:rPr lang="en-IN" sz="1400" b="0" strike="noStrike" spc="-1">
                <a:solidFill>
                  <a:srgbClr val="000000"/>
                </a:solidFill>
                <a:latin typeface="Noto Sans Regular"/>
                <a:ea typeface="Segoe UI" panose="020B0502040204020203"/>
              </a:rPr>
            </a:fld>
            <a:r>
              <a:rPr lang="en-IN" sz="1400" b="0" strike="noStrike" spc="-1">
                <a:solidFill>
                  <a:srgbClr val="000000"/>
                </a:solidFill>
                <a:latin typeface="Noto Sans Regular"/>
                <a:ea typeface="Segoe UI" panose="020B0502040204020203"/>
              </a:rPr>
              <a:t> /</a:t>
            </a:r>
            <a:endParaRPr lang="en-IN" sz="1400" b="0" strike="noStrike" spc="-1">
              <a:latin typeface="Arial" panose="020B0604020202020204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864000" y="804960"/>
            <a:ext cx="8854920" cy="922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ct val="100000"/>
              </a:lnSpc>
            </a:pPr>
            <a:r>
              <a:rPr lang="en-IN" sz="2600" b="1" strike="noStrike" spc="-1">
                <a:solidFill>
                  <a:srgbClr val="FF4000"/>
                </a:solidFill>
                <a:latin typeface="Arial" panose="020B0604020202020204"/>
              </a:rPr>
              <a:t>MODULES :</a:t>
            </a:r>
            <a:br>
              <a:rPr lang="en-IN" sz="2600" b="1" strike="noStrike" spc="-1">
                <a:solidFill>
                  <a:srgbClr val="FF4000"/>
                </a:solidFill>
                <a:latin typeface="Arial" panose="020B0604020202020204"/>
              </a:rPr>
            </a:br>
            <a:r>
              <a:rPr lang="en-IN" sz="2600" b="1" strike="noStrike" spc="-1">
                <a:solidFill>
                  <a:srgbClr val="FF4000"/>
                </a:solidFill>
                <a:latin typeface="Arial" panose="020B0604020202020204"/>
              </a:rPr>
              <a:t>  </a:t>
            </a:r>
            <a:endParaRPr lang="en-IN" sz="2600" b="0" strike="noStrike" spc="-1">
              <a:latin typeface="Arial" panose="020B0604020202020204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720000" y="2088000"/>
            <a:ext cx="8639280" cy="4535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Autofit/>
          </a:bodyPr>
          <a:p>
            <a:pPr marL="215900" indent="-215900">
              <a:lnSpc>
                <a:spcPct val="100000"/>
              </a:lnSpc>
              <a:spcAft>
                <a:spcPts val="1415"/>
              </a:spcAft>
              <a:buClr>
                <a:srgbClr val="EF2929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200" b="0" strike="noStrike" spc="-1">
                <a:solidFill>
                  <a:srgbClr val="111111"/>
                </a:solidFill>
                <a:latin typeface="Arial" panose="020B0604020202020204"/>
              </a:rPr>
              <a:t>MODULE1:  FACE DETECTION</a:t>
            </a:r>
            <a:endParaRPr lang="en-IN" sz="22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spcAft>
                <a:spcPts val="1415"/>
              </a:spcAft>
              <a:buClr>
                <a:srgbClr val="EF2929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200" b="0" strike="noStrike" spc="-1">
                <a:solidFill>
                  <a:srgbClr val="111111"/>
                </a:solidFill>
                <a:latin typeface="Arial" panose="020B0604020202020204"/>
              </a:rPr>
              <a:t>MODULE2:  DATASET GENERATION</a:t>
            </a:r>
            <a:endParaRPr lang="en-IN" sz="22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spcAft>
                <a:spcPts val="1415"/>
              </a:spcAft>
              <a:buClr>
                <a:srgbClr val="EF2929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200" b="0" strike="noStrike" spc="-1">
                <a:solidFill>
                  <a:srgbClr val="111111"/>
                </a:solidFill>
                <a:latin typeface="Arial" panose="020B0604020202020204"/>
              </a:rPr>
              <a:t>MODULE3:  PROCESSING THE DATASET</a:t>
            </a:r>
            <a:endParaRPr lang="en-IN" sz="22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spcAft>
                <a:spcPts val="1415"/>
              </a:spcAft>
              <a:buClr>
                <a:srgbClr val="EF2929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200" b="0" strike="noStrike" spc="-1">
                <a:solidFill>
                  <a:srgbClr val="111111"/>
                </a:solidFill>
                <a:latin typeface="Arial" panose="020B0604020202020204"/>
              </a:rPr>
              <a:t>MODULE4:  CRIMINAL IDENTIFICATION AND ALART MESSAGE.</a:t>
            </a:r>
            <a:endParaRPr lang="en-IN" sz="2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7227360" y="6886800"/>
            <a:ext cx="2347560" cy="520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Autofit/>
          </a:bodyPr>
          <a:p>
            <a:pPr algn="r">
              <a:lnSpc>
                <a:spcPct val="100000"/>
              </a:lnSpc>
            </a:pPr>
            <a:fld id="{3F51A0BD-C0BF-4A3C-ACAD-216A5ADF540B}" type="slidenum">
              <a:rPr lang="en-IN" sz="1400" b="0" strike="noStrike" spc="-1">
                <a:solidFill>
                  <a:srgbClr val="000000"/>
                </a:solidFill>
                <a:latin typeface="Noto Sans Regular"/>
                <a:ea typeface="Segoe UI" panose="020B0502040204020203"/>
              </a:rPr>
            </a:fld>
            <a:r>
              <a:rPr lang="en-IN" sz="1400" b="0" strike="noStrike" spc="-1">
                <a:solidFill>
                  <a:srgbClr val="000000"/>
                </a:solidFill>
                <a:latin typeface="Noto Sans Regular"/>
                <a:ea typeface="Segoe UI" panose="020B0502040204020203"/>
              </a:rPr>
              <a:t> /</a:t>
            </a:r>
            <a:endParaRPr lang="en-IN" sz="1400" b="0" strike="noStrike" spc="-1">
              <a:latin typeface="Arial" panose="020B0604020202020204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756000" y="300960"/>
            <a:ext cx="885492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ct val="100000"/>
              </a:lnSpc>
            </a:pPr>
            <a:r>
              <a:rPr lang="en-IN" sz="2400" b="1" strike="noStrike" spc="-1">
                <a:solidFill>
                  <a:srgbClr val="FF4000"/>
                </a:solidFill>
                <a:latin typeface="Arial" panose="020B0604020202020204"/>
              </a:rPr>
              <a:t>MODULE 1: FACE DETECTION</a:t>
            </a:r>
            <a:endParaRPr lang="en-IN" sz="2400" b="0" strike="noStrike" spc="-1">
              <a:latin typeface="Arial" panose="020B0604020202020204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720000" y="1512000"/>
            <a:ext cx="8639280" cy="5399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Autofit/>
          </a:bodyPr>
          <a:p>
            <a:pPr>
              <a:lnSpc>
                <a:spcPct val="100000"/>
              </a:lnSpc>
              <a:spcAft>
                <a:spcPts val="1415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spcAft>
                <a:spcPts val="1415"/>
              </a:spcAft>
              <a:buClr>
                <a:srgbClr val="EF2929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200" b="0" strike="noStrike" spc="-1">
                <a:solidFill>
                  <a:srgbClr val="333333"/>
                </a:solidFill>
                <a:latin typeface="Noto Sans Regular"/>
              </a:rPr>
              <a:t> </a:t>
            </a:r>
            <a:r>
              <a:rPr lang="en-IN" sz="2200" b="0" strike="noStrike" spc="-1">
                <a:solidFill>
                  <a:srgbClr val="333333"/>
                </a:solidFill>
                <a:cs typeface="+mn-lt"/>
              </a:rPr>
              <a:t>Using Cascading technique,trained with lot of positive and negative images,used to detect only the face avoiding noice.  </a:t>
            </a:r>
            <a:endParaRPr lang="en-IN" sz="2200" b="0" strike="noStrike" spc="-1">
              <a:cs typeface="+mn-lt"/>
            </a:endParaRPr>
          </a:p>
          <a:p>
            <a:pPr marL="215900" indent="-215900">
              <a:lnSpc>
                <a:spcPct val="100000"/>
              </a:lnSpc>
              <a:spcAft>
                <a:spcPts val="1415"/>
              </a:spcAft>
              <a:buClr>
                <a:srgbClr val="EF2929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200" b="0" strike="noStrike" spc="-1">
                <a:solidFill>
                  <a:srgbClr val="333333"/>
                </a:solidFill>
                <a:cs typeface="+mn-lt"/>
              </a:rPr>
              <a:t> HaarCascades classifier algorithm trained in some given input faces and non-faces  and training a classifier that identifies face.</a:t>
            </a:r>
            <a:endParaRPr lang="en-IN" sz="2200" b="0" strike="noStrike" spc="-1">
              <a:cs typeface="+mn-lt"/>
            </a:endParaRPr>
          </a:p>
          <a:p>
            <a:pPr marL="215900" indent="-215900">
              <a:lnSpc>
                <a:spcPct val="100000"/>
              </a:lnSpc>
              <a:spcAft>
                <a:spcPts val="1415"/>
              </a:spcAft>
              <a:buClr>
                <a:srgbClr val="EF2929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200" b="0" strike="noStrike" spc="-1">
                <a:solidFill>
                  <a:srgbClr val="333333"/>
                </a:solidFill>
                <a:cs typeface="+mn-lt"/>
              </a:rPr>
              <a:t>The cascades are passed as arguments</a:t>
            </a:r>
            <a:endParaRPr lang="en-IN" sz="2200" b="0" strike="noStrike" spc="-1">
              <a:cs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7227360" y="6886800"/>
            <a:ext cx="2347560" cy="520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Autofit/>
          </a:bodyPr>
          <a:p>
            <a:pPr algn="r">
              <a:lnSpc>
                <a:spcPct val="100000"/>
              </a:lnSpc>
            </a:pPr>
            <a:fld id="{0286FF8F-07EE-4DE6-9CFC-D07050A604F9}" type="slidenum">
              <a:rPr lang="en-IN" sz="1400" b="0" strike="noStrike" spc="-1">
                <a:solidFill>
                  <a:srgbClr val="000000"/>
                </a:solidFill>
                <a:latin typeface="Noto Sans Regular"/>
                <a:ea typeface="Segoe UI" panose="020B0502040204020203"/>
              </a:rPr>
            </a:fld>
            <a:r>
              <a:rPr lang="en-IN" sz="1400" b="0" strike="noStrike" spc="-1">
                <a:solidFill>
                  <a:srgbClr val="000000"/>
                </a:solidFill>
                <a:latin typeface="Noto Sans Regular"/>
                <a:ea typeface="Segoe UI" panose="020B0502040204020203"/>
              </a:rPr>
              <a:t> /</a:t>
            </a:r>
            <a:endParaRPr lang="en-IN" sz="1400" b="0" strike="noStrike" spc="-1">
              <a:latin typeface="Arial" panose="020B0604020202020204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720000" y="300960"/>
            <a:ext cx="885492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ct val="100000"/>
              </a:lnSpc>
            </a:pPr>
            <a:r>
              <a:rPr lang="en-IN" sz="2400" b="1" strike="noStrike" spc="-1">
                <a:solidFill>
                  <a:srgbClr val="FF4000"/>
                </a:solidFill>
                <a:latin typeface="Arial" panose="020B0604020202020204"/>
              </a:rPr>
              <a:t>MODULE 1: OUTPUT</a:t>
            </a:r>
            <a:endParaRPr lang="en-IN" sz="2400" b="0" strike="noStrike" spc="-1">
              <a:latin typeface="Arial" panose="020B0604020202020204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720000" y="2160000"/>
            <a:ext cx="8639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197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720000" y="2008080"/>
            <a:ext cx="8205840" cy="4615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7227360" y="6886800"/>
            <a:ext cx="2347560" cy="520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Autofit/>
          </a:bodyPr>
          <a:p>
            <a:pPr algn="r">
              <a:lnSpc>
                <a:spcPct val="100000"/>
              </a:lnSpc>
            </a:pPr>
            <a:fld id="{BA4FE89A-04D7-4BED-A859-249921C8E739}" type="slidenum">
              <a:rPr lang="en-IN" sz="1400" b="0" strike="noStrike" spc="-1">
                <a:solidFill>
                  <a:srgbClr val="000000"/>
                </a:solidFill>
                <a:latin typeface="Noto Sans Regular"/>
                <a:ea typeface="Segoe UI" panose="020B0502040204020203"/>
              </a:rPr>
            </a:fld>
            <a:r>
              <a:rPr lang="en-IN" sz="1400" b="0" strike="noStrike" spc="-1">
                <a:solidFill>
                  <a:srgbClr val="000000"/>
                </a:solidFill>
                <a:latin typeface="Noto Sans Regular"/>
                <a:ea typeface="Segoe UI" panose="020B0502040204020203"/>
              </a:rPr>
              <a:t> /</a:t>
            </a:r>
            <a:endParaRPr lang="en-IN" sz="1400" b="0" strike="noStrike" spc="-1">
              <a:latin typeface="Arial" panose="020B0604020202020204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720000" y="300960"/>
            <a:ext cx="8854920" cy="1786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ct val="100000"/>
              </a:lnSpc>
            </a:pPr>
            <a:r>
              <a:rPr lang="en-IN" sz="2400" b="1" strike="noStrike" spc="-1">
                <a:solidFill>
                  <a:srgbClr val="FF4000"/>
                </a:solidFill>
                <a:latin typeface="Arial" panose="020B0604020202020204"/>
              </a:rPr>
              <a:t>MODULE 2: DATASET GENERATION</a:t>
            </a:r>
            <a:br>
              <a:rPr lang="en-IN" sz="2400" b="1" strike="noStrike" spc="-1">
                <a:solidFill>
                  <a:srgbClr val="FF4000"/>
                </a:solidFill>
                <a:latin typeface="Arial" panose="020B0604020202020204"/>
              </a:rPr>
            </a:br>
            <a:br>
              <a:rPr lang="en-IN" sz="2400" b="1" strike="noStrike" spc="-1">
                <a:solidFill>
                  <a:srgbClr val="FF4000"/>
                </a:solidFill>
                <a:latin typeface="Arial" panose="020B0604020202020204"/>
              </a:rPr>
            </a:br>
            <a:r>
              <a:rPr lang="en-IN" sz="2200" b="0" strike="noStrike" spc="-1">
                <a:solidFill>
                  <a:srgbClr val="111111"/>
                </a:solidFill>
                <a:latin typeface="Arial" panose="020B0604020202020204"/>
              </a:rPr>
              <a:t>        A range of 1000 images is trained for a criminal.</a:t>
            </a:r>
            <a:endParaRPr lang="en-IN" sz="2200" b="0" strike="noStrike" spc="-1">
              <a:latin typeface="Arial" panose="020B0604020202020204"/>
            </a:endParaRPr>
          </a:p>
        </p:txBody>
      </p:sp>
      <p:pic>
        <p:nvPicPr>
          <p:cNvPr id="200" name="Picture Placeholder 2"/>
          <p:cNvPicPr/>
          <p:nvPr/>
        </p:nvPicPr>
        <p:blipFill>
          <a:blip r:embed="rId1"/>
          <a:stretch>
            <a:fillRect/>
          </a:stretch>
        </p:blipFill>
        <p:spPr>
          <a:xfrm>
            <a:off x="1193040" y="2160000"/>
            <a:ext cx="769284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7227360" y="6886800"/>
            <a:ext cx="2347560" cy="520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Autofit/>
          </a:bodyPr>
          <a:p>
            <a:pPr algn="r">
              <a:lnSpc>
                <a:spcPct val="100000"/>
              </a:lnSpc>
            </a:pPr>
            <a:fld id="{D9907744-7E14-4E42-96B0-D38B9329D60C}" type="slidenum">
              <a:rPr lang="en-IN" sz="1400" b="0" strike="noStrike" spc="-1">
                <a:solidFill>
                  <a:srgbClr val="000000"/>
                </a:solidFill>
                <a:latin typeface="Noto Sans Regular"/>
                <a:ea typeface="Segoe UI" panose="020B0502040204020203"/>
              </a:rPr>
            </a:fld>
            <a:r>
              <a:rPr lang="en-IN" sz="1400" b="0" strike="noStrike" spc="-1">
                <a:solidFill>
                  <a:srgbClr val="000000"/>
                </a:solidFill>
                <a:latin typeface="Noto Sans Regular"/>
                <a:ea typeface="Segoe UI" panose="020B0502040204020203"/>
              </a:rPr>
              <a:t> /</a:t>
            </a:r>
            <a:endParaRPr lang="en-IN" sz="1400" b="0" strike="noStrike" spc="-1">
              <a:latin typeface="Arial" panose="020B0604020202020204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720000" y="300960"/>
            <a:ext cx="885492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ct val="100000"/>
              </a:lnSpc>
            </a:pPr>
            <a:r>
              <a:rPr lang="en-IN" sz="2400" b="1" strike="noStrike" spc="-1">
                <a:solidFill>
                  <a:srgbClr val="FF4000"/>
                </a:solidFill>
                <a:latin typeface="Arial" panose="020B0604020202020204"/>
              </a:rPr>
              <a:t>MODULE 3:PROCESSING THE DATASET</a:t>
            </a:r>
            <a:endParaRPr lang="en-IN" sz="2400" b="0" strike="noStrike" spc="-1">
              <a:latin typeface="Arial" panose="020B0604020202020204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720000" y="2160000"/>
            <a:ext cx="8639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Autofit/>
          </a:bodyPr>
          <a:p>
            <a:pPr marL="215900" indent="-215900">
              <a:lnSpc>
                <a:spcPct val="100000"/>
              </a:lnSpc>
              <a:spcAft>
                <a:spcPts val="1415"/>
              </a:spcAft>
              <a:buClr>
                <a:srgbClr val="EF2929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200" b="0" strike="noStrike" spc="-1">
                <a:solidFill>
                  <a:srgbClr val="333333"/>
                </a:solidFill>
                <a:cs typeface="+mn-lt"/>
              </a:rPr>
              <a:t>The processed dataset is stored as a file(.yml)</a:t>
            </a:r>
            <a:endParaRPr lang="en-IN" sz="2200" b="0" strike="noStrike" spc="-1">
              <a:cs typeface="+mn-lt"/>
            </a:endParaRPr>
          </a:p>
        </p:txBody>
      </p:sp>
      <p:pic>
        <p:nvPicPr>
          <p:cNvPr id="20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275840" y="2952000"/>
            <a:ext cx="7049160" cy="3239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7227360" y="6886800"/>
            <a:ext cx="2347560" cy="520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Autofit/>
          </a:bodyPr>
          <a:p>
            <a:pPr algn="r">
              <a:lnSpc>
                <a:spcPct val="100000"/>
              </a:lnSpc>
            </a:pPr>
            <a:fld id="{D91D4AF5-9B89-41AA-9A1F-8777A1D8C4B2}" type="slidenum">
              <a:rPr lang="en-IN" sz="1400" b="0" strike="noStrike" spc="-1">
                <a:solidFill>
                  <a:srgbClr val="000000"/>
                </a:solidFill>
                <a:latin typeface="Noto Sans Regular"/>
                <a:ea typeface="Segoe UI" panose="020B0502040204020203"/>
              </a:rPr>
            </a:fld>
            <a:r>
              <a:rPr lang="en-IN" sz="1400" b="0" strike="noStrike" spc="-1">
                <a:solidFill>
                  <a:srgbClr val="000000"/>
                </a:solidFill>
                <a:latin typeface="Noto Sans Regular"/>
                <a:ea typeface="Segoe UI" panose="020B0502040204020203"/>
              </a:rPr>
              <a:t> /</a:t>
            </a:r>
            <a:endParaRPr lang="en-IN" sz="1400" b="0" strike="noStrike" spc="-1">
              <a:latin typeface="Arial" panose="020B0604020202020204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720000" y="959400"/>
            <a:ext cx="8854920" cy="396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spAutoFit/>
          </a:bodyPr>
          <a:p>
            <a:pPr>
              <a:lnSpc>
                <a:spcPct val="100000"/>
              </a:lnSpc>
            </a:pPr>
            <a:r>
              <a:rPr lang="en-IN" sz="2600" b="1" strike="noStrike" spc="-1">
                <a:solidFill>
                  <a:srgbClr val="FF4000"/>
                </a:solidFill>
                <a:latin typeface="Arial" panose="020B0604020202020204"/>
              </a:rPr>
              <a:t>CONTENTS:</a:t>
            </a:r>
            <a:endParaRPr lang="en-IN" sz="2600" b="0" strike="noStrike" spc="-1">
              <a:latin typeface="Arial" panose="020B0604020202020204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720000" y="2160000"/>
            <a:ext cx="8639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Autofit/>
          </a:bodyPr>
          <a:p>
            <a:pPr marL="215900" indent="-215900">
              <a:lnSpc>
                <a:spcPct val="100000"/>
              </a:lnSpc>
              <a:spcAft>
                <a:spcPts val="1415"/>
              </a:spcAft>
              <a:buClr>
                <a:srgbClr val="EF2929"/>
              </a:buClr>
              <a:buSzPct val="45000"/>
              <a:buFont typeface="Wingdings" panose="05000000000000000000" pitchFamily="2" charset="2"/>
              <a:buChar char=""/>
            </a:pPr>
            <a:r>
              <a:rPr lang="en-IN" sz="2200" b="0" strike="noStrike" spc="-1">
                <a:solidFill>
                  <a:srgbClr val="000000"/>
                </a:solidFill>
                <a:latin typeface="Arial" panose="020B0604020202020204"/>
              </a:rPr>
              <a:t>Problem statement</a:t>
            </a:r>
            <a:endParaRPr lang="en-IN" sz="22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spcAft>
                <a:spcPts val="1415"/>
              </a:spcAft>
              <a:buClr>
                <a:srgbClr val="EF2929"/>
              </a:buClr>
              <a:buSzPct val="45000"/>
              <a:buFont typeface="Wingdings" panose="05000000000000000000" pitchFamily="2" charset="2"/>
              <a:buChar char=""/>
            </a:pPr>
            <a:r>
              <a:rPr lang="en-IN" sz="2200" b="0" strike="noStrike" spc="-1">
                <a:solidFill>
                  <a:srgbClr val="000000"/>
                </a:solidFill>
                <a:latin typeface="Arial" panose="020B0604020202020204"/>
              </a:rPr>
              <a:t>Existing System</a:t>
            </a:r>
            <a:endParaRPr lang="en-IN" sz="22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spcAft>
                <a:spcPts val="1415"/>
              </a:spcAft>
              <a:buClr>
                <a:srgbClr val="EF2929"/>
              </a:buClr>
              <a:buSzPct val="45000"/>
              <a:buFont typeface="Wingdings" panose="05000000000000000000" pitchFamily="2" charset="2"/>
              <a:buChar char=""/>
            </a:pPr>
            <a:r>
              <a:rPr lang="en-IN" sz="2200" b="0" strike="noStrike" spc="-1">
                <a:solidFill>
                  <a:srgbClr val="000000"/>
                </a:solidFill>
                <a:latin typeface="Arial" panose="020B0604020202020204"/>
              </a:rPr>
              <a:t>Solution and Proposed System</a:t>
            </a:r>
            <a:endParaRPr lang="en-IN" sz="22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spcAft>
                <a:spcPts val="1415"/>
              </a:spcAft>
              <a:buClr>
                <a:srgbClr val="EF2929"/>
              </a:buClr>
              <a:buSzPct val="45000"/>
              <a:buFont typeface="Wingdings" panose="05000000000000000000" pitchFamily="2" charset="2"/>
              <a:buChar char=""/>
            </a:pPr>
            <a:r>
              <a:rPr lang="en-IN" sz="2200" b="0" strike="noStrike" spc="-1">
                <a:solidFill>
                  <a:srgbClr val="000000"/>
                </a:solidFill>
                <a:latin typeface="Arial" panose="020B0604020202020204"/>
              </a:rPr>
              <a:t>Block Diagram</a:t>
            </a:r>
            <a:endParaRPr lang="en-IN" sz="22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spcAft>
                <a:spcPts val="1415"/>
              </a:spcAft>
              <a:buClr>
                <a:srgbClr val="EF2929"/>
              </a:buClr>
              <a:buSzPct val="45000"/>
              <a:buFont typeface="Wingdings" panose="05000000000000000000" pitchFamily="2" charset="2"/>
              <a:buChar char=""/>
            </a:pPr>
            <a:r>
              <a:rPr lang="en-IN" sz="2200" b="0" strike="noStrike" spc="-1">
                <a:solidFill>
                  <a:srgbClr val="000000"/>
                </a:solidFill>
                <a:latin typeface="Arial" panose="020B0604020202020204"/>
              </a:rPr>
              <a:t>System Context Diagram</a:t>
            </a:r>
            <a:endParaRPr lang="en-IN" sz="22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spcAft>
                <a:spcPts val="1415"/>
              </a:spcAft>
              <a:buClr>
                <a:srgbClr val="EF2929"/>
              </a:buClr>
              <a:buSzPct val="45000"/>
              <a:buFont typeface="Wingdings" panose="05000000000000000000" pitchFamily="2" charset="2"/>
              <a:buChar char=""/>
            </a:pPr>
            <a:r>
              <a:rPr lang="en-IN" sz="2200" b="0" strike="noStrike" spc="-1">
                <a:solidFill>
                  <a:srgbClr val="000000"/>
                </a:solidFill>
                <a:latin typeface="Arial" panose="020B0604020202020204"/>
              </a:rPr>
              <a:t>Methodology</a:t>
            </a:r>
            <a:endParaRPr lang="en-IN" sz="22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spcAft>
                <a:spcPts val="1415"/>
              </a:spcAft>
              <a:buClr>
                <a:srgbClr val="EF2929"/>
              </a:buClr>
              <a:buSzPct val="45000"/>
              <a:buFont typeface="Wingdings" panose="05000000000000000000" pitchFamily="2" charset="2"/>
              <a:buChar char=""/>
            </a:pPr>
            <a:r>
              <a:rPr lang="en-IN" sz="2200" b="0" strike="noStrike" spc="-1">
                <a:solidFill>
                  <a:srgbClr val="000000"/>
                </a:solidFill>
                <a:latin typeface="Arial" panose="020B0604020202020204"/>
              </a:rPr>
              <a:t>Modules</a:t>
            </a:r>
            <a:endParaRPr lang="en-IN" sz="22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spcAft>
                <a:spcPts val="1415"/>
              </a:spcAft>
              <a:buClr>
                <a:srgbClr val="EF2929"/>
              </a:buClr>
              <a:buSzPct val="45000"/>
              <a:buFont typeface="Wingdings" panose="05000000000000000000" pitchFamily="2" charset="2"/>
              <a:buChar char=""/>
            </a:pPr>
            <a:r>
              <a:rPr lang="en-IN" sz="2200" b="0" strike="noStrike" spc="-1">
                <a:solidFill>
                  <a:srgbClr val="000000"/>
                </a:solidFill>
                <a:latin typeface="Arial" panose="020B0604020202020204"/>
              </a:rPr>
              <a:t>Applications</a:t>
            </a:r>
            <a:endParaRPr lang="en-IN" sz="22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spcAft>
                <a:spcPts val="1415"/>
              </a:spcAft>
              <a:buClr>
                <a:srgbClr val="EF2929"/>
              </a:buClr>
              <a:buSzPct val="45000"/>
              <a:buFont typeface="Wingdings" panose="05000000000000000000" pitchFamily="2" charset="2"/>
              <a:buChar char=""/>
            </a:pPr>
            <a:r>
              <a:rPr lang="en-IN" sz="2200" b="0" strike="noStrike" spc="-1">
                <a:solidFill>
                  <a:srgbClr val="000000"/>
                </a:solidFill>
                <a:latin typeface="Arial" panose="020B0604020202020204"/>
              </a:rPr>
              <a:t>Web Reference</a:t>
            </a:r>
            <a:endParaRPr lang="en-IN" sz="2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7227360" y="6886800"/>
            <a:ext cx="2347560" cy="520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Autofit/>
          </a:bodyPr>
          <a:p>
            <a:pPr algn="r">
              <a:lnSpc>
                <a:spcPct val="100000"/>
              </a:lnSpc>
            </a:pPr>
            <a:fld id="{EC74D7DC-D5F7-4CB0-BBE8-1AA8B61FDC1C}" type="slidenum">
              <a:rPr lang="en-IN" sz="1400" b="0" strike="noStrike" spc="-1">
                <a:solidFill>
                  <a:srgbClr val="000000"/>
                </a:solidFill>
                <a:latin typeface="Noto Sans Regular"/>
                <a:ea typeface="Segoe UI" panose="020B0502040204020203"/>
              </a:rPr>
            </a:fld>
            <a:r>
              <a:rPr lang="en-IN" sz="1400" b="0" strike="noStrike" spc="-1">
                <a:solidFill>
                  <a:srgbClr val="000000"/>
                </a:solidFill>
                <a:latin typeface="Noto Sans Regular"/>
                <a:ea typeface="Segoe UI" panose="020B0502040204020203"/>
              </a:rPr>
              <a:t> /</a:t>
            </a:r>
            <a:endParaRPr lang="en-IN" sz="1400" b="0" strike="noStrike" spc="-1">
              <a:latin typeface="Arial" panose="020B0604020202020204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720000" y="300960"/>
            <a:ext cx="8854920" cy="1906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ct val="100000"/>
              </a:lnSpc>
            </a:pPr>
            <a:r>
              <a:rPr lang="en-IN" sz="2400" b="1" strike="noStrike" spc="-1">
                <a:solidFill>
                  <a:srgbClr val="FF4000"/>
                </a:solidFill>
                <a:latin typeface="Arial" panose="020B0604020202020204"/>
              </a:rPr>
              <a:t>MODULE 4:CRIMINAL IDENTIFICATION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200" b="0" strike="noStrike" spc="-1">
                <a:solidFill>
                  <a:srgbClr val="000000"/>
                </a:solidFill>
                <a:latin typeface="Arial" panose="020B0604020202020204"/>
              </a:rPr>
              <a:t>      The identified person is labelled as criminal.</a:t>
            </a:r>
            <a:endParaRPr lang="en-IN" sz="2200" b="0" strike="noStrike" spc="-1">
              <a:latin typeface="Arial" panose="020B0604020202020204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720000" y="2160000"/>
            <a:ext cx="8639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08" name="CustomShape 4"/>
          <p:cNvSpPr/>
          <p:nvPr/>
        </p:nvSpPr>
        <p:spPr>
          <a:xfrm>
            <a:off x="-360000" y="3384000"/>
            <a:ext cx="18000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209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720000" y="2207520"/>
            <a:ext cx="8639280" cy="4336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667800" y="201960"/>
            <a:ext cx="5456160" cy="2474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11" name="CustomShape 2"/>
          <p:cNvSpPr/>
          <p:nvPr/>
        </p:nvSpPr>
        <p:spPr>
          <a:xfrm>
            <a:off x="720000" y="300960"/>
            <a:ext cx="8854920" cy="2291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ct val="100000"/>
              </a:lnSpc>
            </a:pPr>
            <a:r>
              <a:rPr lang="en-IN" sz="2400" b="1" strike="noStrike" spc="-1">
                <a:solidFill>
                  <a:srgbClr val="FF0000"/>
                </a:solidFill>
                <a:latin typeface="Arial" panose="020B0604020202020204"/>
              </a:rPr>
              <a:t>ALERT MESSAGE: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200" b="0" strike="noStrike" spc="-1">
                <a:solidFill>
                  <a:srgbClr val="000000"/>
                </a:solidFill>
                <a:latin typeface="Arial" panose="020B0604020202020204"/>
              </a:rPr>
              <a:t>    When the criminal is identified an Alert mail is sent to the specified police station , the mail is sent through the SMTP protocol.</a:t>
            </a:r>
            <a:endParaRPr lang="en-IN" sz="2200" b="0" strike="noStrike" spc="-1">
              <a:latin typeface="Arial" panose="020B0604020202020204"/>
            </a:endParaRPr>
          </a:p>
        </p:txBody>
      </p:sp>
      <p:pic>
        <p:nvPicPr>
          <p:cNvPr id="212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1397520" y="2454480"/>
            <a:ext cx="7872840" cy="4548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7227360" y="6886800"/>
            <a:ext cx="2347560" cy="520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Autofit/>
          </a:bodyPr>
          <a:p>
            <a:pPr algn="r">
              <a:lnSpc>
                <a:spcPct val="100000"/>
              </a:lnSpc>
            </a:pPr>
            <a:fld id="{AAF025DE-1389-452A-B3AE-8D00994B72DE}" type="slidenum">
              <a:rPr lang="en-IN" sz="1400" b="0" strike="noStrike" spc="-1">
                <a:solidFill>
                  <a:srgbClr val="000000"/>
                </a:solidFill>
                <a:latin typeface="Noto Sans Regular"/>
                <a:ea typeface="Segoe UI" panose="020B0502040204020203"/>
              </a:rPr>
            </a:fld>
            <a:r>
              <a:rPr lang="en-IN" sz="1400" b="0" strike="noStrike" spc="-1">
                <a:solidFill>
                  <a:srgbClr val="000000"/>
                </a:solidFill>
                <a:latin typeface="Noto Sans Regular"/>
                <a:ea typeface="Segoe UI" panose="020B0502040204020203"/>
              </a:rPr>
              <a:t> /</a:t>
            </a:r>
            <a:endParaRPr lang="en-IN" sz="1400" b="0" strike="noStrike" spc="-1">
              <a:latin typeface="Arial" panose="020B0604020202020204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720000" y="300960"/>
            <a:ext cx="8854920" cy="5852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 algn="ctr">
              <a:lnSpc>
                <a:spcPct val="100000"/>
              </a:lnSpc>
              <a:spcAft>
                <a:spcPts val="1415"/>
              </a:spcAft>
            </a:pPr>
            <a:r>
              <a:rPr lang="en-IN" sz="3200" b="0" strike="noStrike" spc="-1">
                <a:solidFill>
                  <a:srgbClr val="000000"/>
                </a:solidFill>
                <a:latin typeface="Arial" panose="020B0604020202020204"/>
              </a:rPr>
              <a:t>___THANK YOU___</a:t>
            </a:r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7227360" y="6886800"/>
            <a:ext cx="2347560" cy="520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Autofit/>
          </a:bodyPr>
          <a:p>
            <a:pPr algn="r">
              <a:lnSpc>
                <a:spcPct val="100000"/>
              </a:lnSpc>
            </a:pPr>
            <a:fld id="{ED23D1BE-C53B-4D55-ADD9-752B89281D54}" type="slidenum">
              <a:rPr lang="en-IN" sz="1400" b="0" strike="noStrike" spc="-1">
                <a:solidFill>
                  <a:srgbClr val="000000"/>
                </a:solidFill>
                <a:latin typeface="Noto Sans Regular"/>
                <a:ea typeface="Segoe UI" panose="020B0502040204020203"/>
              </a:rPr>
            </a:fld>
            <a:r>
              <a:rPr lang="en-IN" sz="1400" b="0" strike="noStrike" spc="-1">
                <a:solidFill>
                  <a:srgbClr val="000000"/>
                </a:solidFill>
                <a:latin typeface="Noto Sans Regular"/>
                <a:ea typeface="Segoe UI" panose="020B0502040204020203"/>
              </a:rPr>
              <a:t> /</a:t>
            </a:r>
            <a:endParaRPr lang="en-IN" sz="1400" b="0" strike="noStrike" spc="-1">
              <a:latin typeface="Arial" panose="020B0604020202020204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720000" y="300960"/>
            <a:ext cx="885492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ct val="100000"/>
              </a:lnSpc>
            </a:pPr>
            <a:r>
              <a:rPr lang="en-IN" sz="2400" b="1" strike="noStrike" spc="-1">
                <a:solidFill>
                  <a:srgbClr val="FF4000"/>
                </a:solidFill>
                <a:latin typeface="Arial" panose="020B0604020202020204"/>
              </a:rPr>
              <a:t>PROBLEM STATEMENT :</a:t>
            </a:r>
            <a:endParaRPr lang="en-IN" sz="2400" b="0" strike="noStrike" spc="-1">
              <a:latin typeface="Arial" panose="020B0604020202020204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720000" y="2160000"/>
            <a:ext cx="8639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Autofit/>
          </a:bodyPr>
          <a:p>
            <a:pPr marL="215900" indent="-215900">
              <a:lnSpc>
                <a:spcPct val="100000"/>
              </a:lnSpc>
              <a:spcAft>
                <a:spcPts val="1415"/>
              </a:spcAft>
              <a:buClr>
                <a:srgbClr val="EF2929"/>
              </a:buClr>
              <a:buSzPct val="45000"/>
              <a:buFont typeface="Wingdings" panose="05000000000000000000" pitchFamily="2" charset="2"/>
              <a:buChar char=""/>
            </a:pPr>
            <a:r>
              <a:rPr lang="en-IN" sz="2200" b="0" strike="noStrike" spc="-1">
                <a:solidFill>
                  <a:srgbClr val="000000"/>
                </a:solidFill>
                <a:latin typeface="Arial" panose="020B0604020202020204"/>
              </a:rPr>
              <a:t>Everyday there’s some crime happening somewhere and getting arrested,yet some criminals get escaped ,and days passed ,old criminals were not noticed.It gets difficult to identify those criminals.   </a:t>
            </a:r>
            <a:endParaRPr lang="en-IN" sz="2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7227360" y="6886800"/>
            <a:ext cx="2347560" cy="520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Autofit/>
          </a:bodyPr>
          <a:p>
            <a:pPr algn="r">
              <a:lnSpc>
                <a:spcPct val="100000"/>
              </a:lnSpc>
            </a:pPr>
            <a:fld id="{0F49C805-50DB-43ED-8584-2406D17E03A0}" type="slidenum">
              <a:rPr lang="en-IN" sz="1400" b="0" strike="noStrike" spc="-1">
                <a:solidFill>
                  <a:srgbClr val="000000"/>
                </a:solidFill>
                <a:latin typeface="Noto Sans Regular"/>
                <a:ea typeface="Segoe UI" panose="020B0502040204020203"/>
              </a:rPr>
            </a:fld>
            <a:r>
              <a:rPr lang="en-IN" sz="1400" b="0" strike="noStrike" spc="-1">
                <a:solidFill>
                  <a:srgbClr val="000000"/>
                </a:solidFill>
                <a:latin typeface="Noto Sans Regular"/>
                <a:ea typeface="Segoe UI" panose="020B0502040204020203"/>
              </a:rPr>
              <a:t> /</a:t>
            </a:r>
            <a:endParaRPr lang="en-IN" sz="1400" b="0" strike="noStrike" spc="-1">
              <a:latin typeface="Arial" panose="020B0604020202020204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720000" y="300960"/>
            <a:ext cx="885492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ct val="100000"/>
              </a:lnSpc>
            </a:pPr>
            <a:r>
              <a:rPr lang="en-IN" sz="2400" b="1" strike="noStrike" spc="-1">
                <a:solidFill>
                  <a:srgbClr val="FF4000"/>
                </a:solidFill>
                <a:latin typeface="Arial" panose="020B0604020202020204"/>
              </a:rPr>
              <a:t>EXISTING SYSTEM:</a:t>
            </a:r>
            <a:endParaRPr lang="en-IN" sz="2400" b="0" strike="noStrike" spc="-1">
              <a:latin typeface="Arial" panose="020B0604020202020204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720000" y="1512000"/>
            <a:ext cx="8639280" cy="5032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Autofit/>
          </a:bodyPr>
          <a:p>
            <a:pPr marL="215900" indent="-215900">
              <a:lnSpc>
                <a:spcPct val="100000"/>
              </a:lnSpc>
              <a:spcAft>
                <a:spcPts val="1415"/>
              </a:spcAft>
              <a:buClr>
                <a:srgbClr val="EF2929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solidFill>
                  <a:srgbClr val="333333"/>
                </a:solidFill>
                <a:latin typeface="Arial" panose="020B0604020202020204"/>
              </a:rPr>
              <a:t>Manual searching through CCTV cameras.</a:t>
            </a:r>
            <a:endParaRPr lang="en-IN" sz="2400" b="0" strike="noStrike" spc="-1">
              <a:latin typeface="Arial" panose="020B0604020202020204"/>
            </a:endParaRPr>
          </a:p>
        </p:txBody>
      </p:sp>
      <p:pic>
        <p:nvPicPr>
          <p:cNvPr id="139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800000" y="2376000"/>
            <a:ext cx="6056640" cy="4037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7227360" y="6886800"/>
            <a:ext cx="2347560" cy="520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Autofit/>
          </a:bodyPr>
          <a:p>
            <a:pPr algn="r">
              <a:lnSpc>
                <a:spcPct val="100000"/>
              </a:lnSpc>
            </a:pPr>
            <a:fld id="{43DCE1A2-8B6F-472A-9870-375C636A2E26}" type="slidenum">
              <a:rPr lang="en-IN" sz="1400" b="0" strike="noStrike" spc="-1">
                <a:solidFill>
                  <a:srgbClr val="000000"/>
                </a:solidFill>
                <a:latin typeface="Noto Sans Regular"/>
                <a:ea typeface="Segoe UI" panose="020B0502040204020203"/>
              </a:rPr>
            </a:fld>
            <a:r>
              <a:rPr lang="en-IN" sz="1400" b="0" strike="noStrike" spc="-1">
                <a:solidFill>
                  <a:srgbClr val="000000"/>
                </a:solidFill>
                <a:latin typeface="Noto Sans Regular"/>
                <a:ea typeface="Segoe UI" panose="020B0502040204020203"/>
              </a:rPr>
              <a:t> /</a:t>
            </a:r>
            <a:endParaRPr lang="en-IN" sz="1400" b="0" strike="noStrike" spc="-1">
              <a:latin typeface="Arial" panose="020B0604020202020204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720000" y="300960"/>
            <a:ext cx="885492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ct val="100000"/>
              </a:lnSpc>
            </a:pPr>
            <a:r>
              <a:rPr lang="en-IN" sz="2400" b="1" strike="noStrike" spc="-1">
                <a:solidFill>
                  <a:srgbClr val="FF4000"/>
                </a:solidFill>
                <a:latin typeface="Arial" panose="020B0604020202020204"/>
              </a:rPr>
              <a:t>SOLUTION:</a:t>
            </a:r>
            <a:endParaRPr lang="en-IN" sz="2400" b="0" strike="noStrike" spc="-1">
              <a:latin typeface="Arial" panose="020B0604020202020204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720000" y="2160000"/>
            <a:ext cx="8639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Autofit/>
          </a:bodyPr>
          <a:p>
            <a:pPr marL="215900" indent="-215900">
              <a:lnSpc>
                <a:spcPct val="100000"/>
              </a:lnSpc>
              <a:spcAft>
                <a:spcPts val="1415"/>
              </a:spcAft>
              <a:buClr>
                <a:srgbClr val="EF2929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200" b="0" strike="noStrike" spc="-1">
                <a:solidFill>
                  <a:srgbClr val="333333"/>
                </a:solidFill>
                <a:latin typeface="Arial" panose="020B0604020202020204"/>
              </a:rPr>
              <a:t>The captured image from the web camera will get detected first and then cropped to reach the computer.</a:t>
            </a:r>
            <a:endParaRPr lang="en-IN" sz="22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spcAft>
                <a:spcPts val="1415"/>
              </a:spcAft>
              <a:buClr>
                <a:srgbClr val="EF2929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200" b="0" strike="noStrike" spc="-1">
                <a:solidFill>
                  <a:srgbClr val="333333"/>
                </a:solidFill>
                <a:latin typeface="Arial" panose="020B0604020202020204"/>
              </a:rPr>
              <a:t>This detection is performed through Viola-Jones Haar cascade classifier.Using a python based Open CV software.</a:t>
            </a:r>
            <a:endParaRPr lang="en-IN" sz="22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spcAft>
                <a:spcPts val="1415"/>
              </a:spcAft>
              <a:buClr>
                <a:srgbClr val="EF2929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200" b="0" strike="noStrike" spc="-1">
                <a:solidFill>
                  <a:srgbClr val="333333"/>
                </a:solidFill>
                <a:latin typeface="Arial" panose="020B0604020202020204"/>
              </a:rPr>
              <a:t>Whenever an image arrives,the server commences LBPH algorithm on this face, process the image to minimize the variations and finally compares the emanated LBPH from detected image with the pre-saved LBPH in the database.</a:t>
            </a:r>
            <a:endParaRPr lang="en-IN" sz="22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spcAft>
                <a:spcPts val="1415"/>
              </a:spcAft>
              <a:buClr>
                <a:srgbClr val="EF2929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200" b="0" strike="noStrike" spc="-1">
                <a:solidFill>
                  <a:srgbClr val="333333"/>
                </a:solidFill>
                <a:latin typeface="Arial" panose="020B0604020202020204"/>
              </a:rPr>
              <a:t>The result of comparison is generated by sending a notification as authorized or unauthorized person via internet of things.</a:t>
            </a:r>
            <a:endParaRPr lang="en-IN" sz="2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7227360" y="6886800"/>
            <a:ext cx="2347560" cy="520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Autofit/>
          </a:bodyPr>
          <a:p>
            <a:pPr algn="r">
              <a:lnSpc>
                <a:spcPct val="100000"/>
              </a:lnSpc>
            </a:pPr>
            <a:fld id="{6C3DBD79-6925-4E41-B384-C8C45A9D2D31}" type="slidenum">
              <a:rPr lang="en-IN" sz="1400" b="0" strike="noStrike" spc="-1">
                <a:solidFill>
                  <a:srgbClr val="000000"/>
                </a:solidFill>
                <a:latin typeface="Noto Sans Regular"/>
                <a:ea typeface="Segoe UI" panose="020B0502040204020203"/>
              </a:rPr>
            </a:fld>
            <a:r>
              <a:rPr lang="en-IN" sz="1400" b="0" strike="noStrike" spc="-1">
                <a:solidFill>
                  <a:srgbClr val="000000"/>
                </a:solidFill>
                <a:latin typeface="Noto Sans Regular"/>
                <a:ea typeface="Segoe UI" panose="020B0502040204020203"/>
              </a:rPr>
              <a:t> /</a:t>
            </a:r>
            <a:endParaRPr lang="en-IN" sz="1400" b="0" strike="noStrike" spc="-1">
              <a:latin typeface="Arial" panose="020B0604020202020204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720000" y="720000"/>
            <a:ext cx="8854920" cy="1304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ct val="100000"/>
              </a:lnSpc>
            </a:pPr>
            <a:r>
              <a:rPr lang="en-IN" sz="2400" b="1" strike="noStrike" spc="-1">
                <a:solidFill>
                  <a:srgbClr val="FF4000"/>
                </a:solidFill>
                <a:latin typeface="Arial" panose="020B0604020202020204"/>
              </a:rPr>
              <a:t> PROPOSED SYSTEM:</a:t>
            </a:r>
            <a:br>
              <a:rPr lang="en-IN" sz="2400" b="1" strike="noStrike" spc="-1">
                <a:solidFill>
                  <a:srgbClr val="FF4000"/>
                </a:solidFill>
                <a:latin typeface="Arial" panose="020B0604020202020204"/>
              </a:rPr>
            </a:br>
            <a:r>
              <a:rPr lang="en-IN" sz="2400" b="1" strike="noStrike" spc="-1">
                <a:solidFill>
                  <a:srgbClr val="FF4000"/>
                </a:solidFill>
                <a:latin typeface="Arial" panose="020B0604020202020204"/>
              </a:rPr>
              <a:t>              </a:t>
            </a:r>
            <a:r>
              <a:rPr lang="en-IN" sz="2200" b="0" strike="noStrike" spc="-1">
                <a:solidFill>
                  <a:srgbClr val="000000"/>
                </a:solidFill>
                <a:latin typeface="Arial" panose="020B0604020202020204"/>
              </a:rPr>
              <a:t>When the criminal identified , colour of the frame is different and alert message is sent to nearest station.</a:t>
            </a:r>
            <a:endParaRPr lang="en-IN" sz="2200" b="0" strike="noStrike" spc="-1">
              <a:latin typeface="Arial" panose="020B0604020202020204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936000" y="3096000"/>
            <a:ext cx="8639280" cy="4607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Autofit/>
          </a:bodyPr>
          <a:p>
            <a:pPr>
              <a:lnSpc>
                <a:spcPct val="100000"/>
              </a:lnSpc>
              <a:spcAft>
                <a:spcPts val="1415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Aft>
                <a:spcPts val="1415"/>
              </a:spcAft>
            </a:pPr>
            <a:endParaRPr lang="en-IN" sz="1800" b="0" strike="noStrike" spc="-1">
              <a:latin typeface="Arial" panose="020B0604020202020204"/>
            </a:endParaRPr>
          </a:p>
        </p:txBody>
      </p:sp>
      <p:pic>
        <p:nvPicPr>
          <p:cNvPr id="146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368000" y="2622240"/>
            <a:ext cx="7703280" cy="3929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7227360" y="6886800"/>
            <a:ext cx="2347560" cy="520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Autofit/>
          </a:bodyPr>
          <a:p>
            <a:pPr algn="r">
              <a:lnSpc>
                <a:spcPct val="100000"/>
              </a:lnSpc>
            </a:pPr>
            <a:fld id="{ABABAABF-C9A9-49C1-9B79-962C38F0FF15}" type="slidenum">
              <a:rPr lang="en-IN" sz="1400" b="0" strike="noStrike" spc="-1">
                <a:solidFill>
                  <a:srgbClr val="000000"/>
                </a:solidFill>
                <a:latin typeface="Noto Sans Regular"/>
                <a:ea typeface="Segoe UI" panose="020B0502040204020203"/>
              </a:rPr>
            </a:fld>
            <a:r>
              <a:rPr lang="en-IN" sz="1400" b="0" strike="noStrike" spc="-1">
                <a:solidFill>
                  <a:srgbClr val="000000"/>
                </a:solidFill>
                <a:latin typeface="Noto Sans Regular"/>
                <a:ea typeface="Segoe UI" panose="020B0502040204020203"/>
              </a:rPr>
              <a:t> /</a:t>
            </a:r>
            <a:endParaRPr lang="en-IN" sz="1400" b="0" strike="noStrike" spc="-1">
              <a:latin typeface="Arial" panose="020B0604020202020204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720000" y="300960"/>
            <a:ext cx="885492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ct val="100000"/>
              </a:lnSpc>
            </a:pPr>
            <a:r>
              <a:rPr lang="en-IN" sz="2400" b="1" strike="noStrike" spc="-1">
                <a:solidFill>
                  <a:srgbClr val="FF4000"/>
                </a:solidFill>
                <a:latin typeface="Arial" panose="020B0604020202020204"/>
              </a:rPr>
              <a:t>BLOCK DIAGRAM:</a:t>
            </a:r>
            <a:endParaRPr lang="en-IN" sz="2400" b="0" strike="noStrike" spc="-1">
              <a:latin typeface="Arial" panose="020B0604020202020204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720000" y="2160000"/>
            <a:ext cx="8639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1728000" y="3240000"/>
            <a:ext cx="1295280" cy="575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B4C7DC"/>
              </a:gs>
              <a:gs pos="100000">
                <a:srgbClr val="FFD7D7"/>
              </a:gs>
            </a:gsLst>
            <a:path path="rect"/>
          </a:gra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r>
              <a:rPr lang="en-IN" sz="1600" b="0" strike="noStrike" spc="-1">
                <a:solidFill>
                  <a:srgbClr val="000000"/>
                </a:solidFill>
                <a:latin typeface="Arial" panose="020B0604020202020204"/>
                <a:ea typeface="Segoe UI" panose="020B0502040204020203"/>
              </a:rPr>
              <a:t>Image</a:t>
            </a:r>
            <a:endParaRPr lang="en-IN" sz="16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IN" sz="1600" b="0" strike="noStrike" spc="-1">
                <a:solidFill>
                  <a:srgbClr val="000000"/>
                </a:solidFill>
                <a:latin typeface="Arial" panose="020B0604020202020204"/>
                <a:ea typeface="Segoe UI" panose="020B0502040204020203"/>
              </a:rPr>
              <a:t>Acquisition</a:t>
            </a:r>
            <a:endParaRPr lang="en-IN" sz="1600" b="0" strike="noStrike" spc="-1">
              <a:latin typeface="Arial" panose="020B0604020202020204"/>
            </a:endParaRPr>
          </a:p>
        </p:txBody>
      </p:sp>
      <p:sp>
        <p:nvSpPr>
          <p:cNvPr id="151" name="CustomShape 5"/>
          <p:cNvSpPr/>
          <p:nvPr/>
        </p:nvSpPr>
        <p:spPr>
          <a:xfrm>
            <a:off x="4104000" y="3240000"/>
            <a:ext cx="1369440" cy="575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B4C7DC"/>
              </a:gs>
              <a:gs pos="100000">
                <a:srgbClr val="FFD7D7"/>
              </a:gs>
            </a:gsLst>
            <a:path path="rect"/>
          </a:gra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r>
              <a:rPr lang="en-IN" sz="1600" b="0" strike="noStrike" spc="-1">
                <a:solidFill>
                  <a:srgbClr val="000000"/>
                </a:solidFill>
                <a:latin typeface="Arial" panose="020B0604020202020204"/>
                <a:ea typeface="Segoe UI" panose="020B0502040204020203"/>
              </a:rPr>
              <a:t>Image</a:t>
            </a:r>
            <a:endParaRPr lang="en-IN" sz="16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IN" sz="1600" b="0" strike="noStrike" spc="-1">
                <a:solidFill>
                  <a:srgbClr val="000000"/>
                </a:solidFill>
                <a:latin typeface="Arial" panose="020B0604020202020204"/>
                <a:ea typeface="Segoe UI" panose="020B0502040204020203"/>
              </a:rPr>
              <a:t>processing</a:t>
            </a:r>
            <a:endParaRPr lang="en-IN" sz="1600" b="0" strike="noStrike" spc="-1">
              <a:latin typeface="Arial" panose="020B0604020202020204"/>
            </a:endParaRPr>
          </a:p>
        </p:txBody>
      </p:sp>
      <p:sp>
        <p:nvSpPr>
          <p:cNvPr id="152" name="CustomShape 6"/>
          <p:cNvSpPr/>
          <p:nvPr/>
        </p:nvSpPr>
        <p:spPr>
          <a:xfrm>
            <a:off x="3024000" y="3528000"/>
            <a:ext cx="1079280" cy="1188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53" name="CustomShape 7"/>
          <p:cNvSpPr/>
          <p:nvPr/>
        </p:nvSpPr>
        <p:spPr>
          <a:xfrm>
            <a:off x="6552000" y="3240000"/>
            <a:ext cx="1439280" cy="575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B4C7DC"/>
              </a:gs>
              <a:gs pos="100000">
                <a:srgbClr val="FFD7D7"/>
              </a:gs>
            </a:gsLst>
            <a:path path="rect"/>
          </a:gra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r>
              <a:rPr lang="en-IN" sz="1600" b="0" strike="noStrike" spc="-1">
                <a:solidFill>
                  <a:srgbClr val="000000"/>
                </a:solidFill>
                <a:latin typeface="Arial" panose="020B0604020202020204"/>
                <a:ea typeface="Segoe UI" panose="020B0502040204020203"/>
              </a:rPr>
              <a:t>Extraction of</a:t>
            </a:r>
            <a:endParaRPr lang="en-IN" sz="16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IN" sz="1600" b="0" strike="noStrike" spc="-1">
                <a:solidFill>
                  <a:srgbClr val="000000"/>
                </a:solidFill>
                <a:latin typeface="Arial" panose="020B0604020202020204"/>
                <a:ea typeface="Segoe UI" panose="020B0502040204020203"/>
              </a:rPr>
              <a:t>Facial features</a:t>
            </a:r>
            <a:endParaRPr lang="en-IN" sz="1600" b="0" strike="noStrike" spc="-1">
              <a:latin typeface="Arial" panose="020B0604020202020204"/>
            </a:endParaRPr>
          </a:p>
        </p:txBody>
      </p:sp>
      <p:sp>
        <p:nvSpPr>
          <p:cNvPr id="154" name="CustomShape 8"/>
          <p:cNvSpPr/>
          <p:nvPr/>
        </p:nvSpPr>
        <p:spPr>
          <a:xfrm>
            <a:off x="5474160" y="3528000"/>
            <a:ext cx="1077120" cy="1188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55" name="CustomShape 9"/>
          <p:cNvSpPr/>
          <p:nvPr/>
        </p:nvSpPr>
        <p:spPr>
          <a:xfrm>
            <a:off x="6552000" y="4824000"/>
            <a:ext cx="1439280" cy="64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B4C7DC"/>
              </a:gs>
              <a:gs pos="100000">
                <a:srgbClr val="FFD7D7"/>
              </a:gs>
            </a:gsLst>
            <a:path path="rect"/>
          </a:gra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>
            <a:noAutofit/>
          </a:bodyPr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000000"/>
                </a:solidFill>
                <a:latin typeface="Arial" panose="020B0604020202020204"/>
                <a:ea typeface="Segoe UI" panose="020B0502040204020203"/>
              </a:rPr>
              <a:t>comparing</a:t>
            </a:r>
            <a:r>
              <a:rPr lang="en-IN" sz="1800" b="0" strike="noStrike" spc="-1">
                <a:solidFill>
                  <a:srgbClr val="000000"/>
                </a:solidFill>
                <a:latin typeface="Arial" panose="020B0604020202020204"/>
                <a:ea typeface="Segoe UI" panose="020B0502040204020203"/>
              </a:rPr>
              <a:t> </a:t>
            </a:r>
            <a:r>
              <a:rPr lang="en-IN" sz="1600" b="0" strike="noStrike" spc="-1">
                <a:solidFill>
                  <a:srgbClr val="000000"/>
                </a:solidFill>
                <a:latin typeface="Arial" panose="020B0604020202020204"/>
                <a:ea typeface="Segoe UI" panose="020B0502040204020203"/>
              </a:rPr>
              <a:t>with</a:t>
            </a:r>
            <a:endParaRPr lang="en-IN" sz="16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IN" sz="1600" b="0" strike="noStrike" spc="-1">
                <a:solidFill>
                  <a:srgbClr val="000000"/>
                </a:solidFill>
                <a:latin typeface="Arial" panose="020B0604020202020204"/>
                <a:ea typeface="Segoe UI" panose="020B0502040204020203"/>
              </a:rPr>
              <a:t>database</a:t>
            </a:r>
            <a:endParaRPr lang="en-IN" sz="1600" b="0" strike="noStrike" spc="-1">
              <a:latin typeface="Arial" panose="020B0604020202020204"/>
            </a:endParaRPr>
          </a:p>
        </p:txBody>
      </p:sp>
      <p:sp>
        <p:nvSpPr>
          <p:cNvPr id="156" name="CustomShape 10"/>
          <p:cNvSpPr/>
          <p:nvPr/>
        </p:nvSpPr>
        <p:spPr>
          <a:xfrm>
            <a:off x="4104000" y="4824000"/>
            <a:ext cx="1439280" cy="64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B4C7DC"/>
              </a:gs>
              <a:gs pos="100000">
                <a:srgbClr val="FFD7D7"/>
              </a:gs>
            </a:gsLst>
            <a:path path="rect"/>
          </a:gra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r>
              <a:rPr lang="en-IN" sz="1600" b="0" strike="noStrike" spc="-1">
                <a:solidFill>
                  <a:srgbClr val="000000"/>
                </a:solidFill>
                <a:latin typeface="Arial" panose="020B0604020202020204"/>
                <a:ea typeface="Segoe UI" panose="020B0502040204020203"/>
              </a:rPr>
              <a:t>Decision</a:t>
            </a:r>
            <a:endParaRPr lang="en-IN" sz="1600" b="0" strike="noStrike" spc="-1">
              <a:latin typeface="Arial" panose="020B0604020202020204"/>
            </a:endParaRPr>
          </a:p>
        </p:txBody>
      </p:sp>
      <p:sp>
        <p:nvSpPr>
          <p:cNvPr id="157" name="CustomShape 11"/>
          <p:cNvSpPr/>
          <p:nvPr/>
        </p:nvSpPr>
        <p:spPr>
          <a:xfrm rot="5400000">
            <a:off x="6768720" y="4320000"/>
            <a:ext cx="1007280" cy="1188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58" name="CustomShape 12"/>
          <p:cNvSpPr/>
          <p:nvPr/>
        </p:nvSpPr>
        <p:spPr>
          <a:xfrm rot="10800000">
            <a:off x="5544720" y="5148720"/>
            <a:ext cx="1007280" cy="1188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59" name="Line 13"/>
          <p:cNvSpPr/>
          <p:nvPr/>
        </p:nvSpPr>
        <p:spPr>
          <a:xfrm>
            <a:off x="3024000" y="3528000"/>
            <a:ext cx="107604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60" name="Line 14"/>
          <p:cNvSpPr/>
          <p:nvPr/>
        </p:nvSpPr>
        <p:spPr>
          <a:xfrm>
            <a:off x="5474160" y="3528000"/>
            <a:ext cx="107784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61" name="Line 15"/>
          <p:cNvSpPr/>
          <p:nvPr/>
        </p:nvSpPr>
        <p:spPr>
          <a:xfrm>
            <a:off x="7272000" y="3816000"/>
            <a:ext cx="0" cy="1008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62" name="Line 16"/>
          <p:cNvSpPr/>
          <p:nvPr/>
        </p:nvSpPr>
        <p:spPr>
          <a:xfrm flipH="1">
            <a:off x="5544000" y="5148000"/>
            <a:ext cx="1008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229760" y="1569960"/>
            <a:ext cx="7388640" cy="4419000"/>
          </a:xfrm>
          <a:prstGeom prst="rect">
            <a:avLst/>
          </a:prstGeom>
          <a:ln>
            <a:noFill/>
          </a:ln>
        </p:spPr>
      </p:pic>
      <p:sp>
        <p:nvSpPr>
          <p:cNvPr id="164" name="CustomShape 1"/>
          <p:cNvSpPr/>
          <p:nvPr/>
        </p:nvSpPr>
        <p:spPr>
          <a:xfrm>
            <a:off x="720000" y="307440"/>
            <a:ext cx="885492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ct val="100000"/>
              </a:lnSpc>
            </a:pPr>
            <a:r>
              <a:rPr lang="en-IN" sz="2400" b="1" strike="noStrike" spc="-1">
                <a:solidFill>
                  <a:srgbClr val="FF0000"/>
                </a:solidFill>
                <a:latin typeface="Arial" panose="020B0604020202020204"/>
              </a:rPr>
              <a:t>SYSTEM CONTEXT DIAGRAM:</a:t>
            </a:r>
            <a:endParaRPr lang="en-IN" sz="2400" b="0" strike="noStrike" spc="-1">
              <a:latin typeface="Arial" panose="020B0604020202020204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720000" y="2160000"/>
            <a:ext cx="8639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7227360" y="6886800"/>
            <a:ext cx="2347560" cy="520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Autofit/>
          </a:bodyPr>
          <a:p>
            <a:pPr algn="r">
              <a:lnSpc>
                <a:spcPct val="100000"/>
              </a:lnSpc>
            </a:pPr>
            <a:fld id="{FAE2CABA-43CA-4EC7-9FA2-8A574559ABC9}" type="slidenum">
              <a:rPr lang="en-IN" sz="1400" b="0" strike="noStrike" spc="-1">
                <a:solidFill>
                  <a:srgbClr val="000000"/>
                </a:solidFill>
                <a:latin typeface="Noto Sans Regular"/>
                <a:ea typeface="Segoe UI" panose="020B0502040204020203"/>
              </a:rPr>
            </a:fld>
            <a:r>
              <a:rPr lang="en-IN" sz="1400" b="0" strike="noStrike" spc="-1">
                <a:solidFill>
                  <a:srgbClr val="000000"/>
                </a:solidFill>
                <a:latin typeface="Noto Sans Regular"/>
                <a:ea typeface="Segoe UI" panose="020B0502040204020203"/>
              </a:rPr>
              <a:t> /</a:t>
            </a:r>
            <a:endParaRPr lang="en-IN" sz="1400" b="0" strike="noStrike" spc="-1">
              <a:latin typeface="Arial" panose="020B0604020202020204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720000" y="300960"/>
            <a:ext cx="8854920" cy="207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ct val="100000"/>
              </a:lnSpc>
            </a:pPr>
            <a:r>
              <a:rPr lang="en-IN" sz="2400" b="1" strike="noStrike" spc="-1">
                <a:solidFill>
                  <a:srgbClr val="FF4000"/>
                </a:solidFill>
                <a:latin typeface="Arial" panose="020B0604020202020204"/>
              </a:rPr>
              <a:t>METHODOLOGY:</a:t>
            </a:r>
            <a:br>
              <a:rPr lang="en-IN" sz="2400" b="1" strike="noStrike" spc="-1">
                <a:solidFill>
                  <a:srgbClr val="FF4000"/>
                </a:solidFill>
                <a:latin typeface="Arial" panose="020B0604020202020204"/>
              </a:rPr>
            </a:br>
            <a:r>
              <a:rPr lang="en-IN" sz="2200" b="0" strike="noStrike" spc="-1">
                <a:solidFill>
                  <a:srgbClr val="111111"/>
                </a:solidFill>
                <a:latin typeface="Arial" panose="020B0604020202020204"/>
              </a:rPr>
              <a:t>            </a:t>
            </a:r>
            <a:r>
              <a:rPr lang="en-IN" sz="2000" b="0" strike="noStrike" spc="-1">
                <a:solidFill>
                  <a:srgbClr val="111111"/>
                </a:solidFill>
                <a:latin typeface="Arial" panose="020B0604020202020204"/>
              </a:rPr>
              <a:t>After capturing images , the facial features are extracted and compared to all samples in database . </a:t>
            </a:r>
            <a:endParaRPr lang="en-IN" sz="2000" b="0" strike="noStrike" spc="-1">
              <a:latin typeface="Arial" panose="020B0604020202020204"/>
            </a:endParaRPr>
          </a:p>
        </p:txBody>
      </p:sp>
      <p:pic>
        <p:nvPicPr>
          <p:cNvPr id="168" name="Picture Placeholder 2"/>
          <p:cNvPicPr/>
          <p:nvPr/>
        </p:nvPicPr>
        <p:blipFill>
          <a:blip r:embed="rId1"/>
          <a:stretch>
            <a:fillRect/>
          </a:stretch>
        </p:blipFill>
        <p:spPr>
          <a:xfrm>
            <a:off x="1728000" y="2448000"/>
            <a:ext cx="6186600" cy="442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4360</Words>
  <Application>WPS Presentation</Application>
  <PresentationFormat/>
  <Paragraphs>167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22</vt:i4>
      </vt:variant>
    </vt:vector>
  </HeadingPairs>
  <TitlesOfParts>
    <vt:vector size="40" baseType="lpstr">
      <vt:lpstr>Arial</vt:lpstr>
      <vt:lpstr>SimSun</vt:lpstr>
      <vt:lpstr>Wingdings</vt:lpstr>
      <vt:lpstr>Arial</vt:lpstr>
      <vt:lpstr>Symbol</vt:lpstr>
      <vt:lpstr>Times New Roman</vt:lpstr>
      <vt:lpstr>Noto Sans Regular</vt:lpstr>
      <vt:lpstr>Segoe UI</vt:lpstr>
      <vt:lpstr>Arial Narrow</vt:lpstr>
      <vt:lpstr>Segoe Print</vt:lpstr>
      <vt:lpstr>Microsoft YaHei</vt:lpstr>
      <vt:lpstr>Arial Unicode MS</vt:lpstr>
      <vt:lpstr>DejaVu Sans</vt:lpstr>
      <vt:lpstr>Bahnschrift</vt:lpstr>
      <vt:lpstr>Calibri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Impress</dc:title>
  <dc:creator/>
  <cp:lastModifiedBy>Mukund Vedha</cp:lastModifiedBy>
  <cp:revision>29</cp:revision>
  <dcterms:created xsi:type="dcterms:W3CDTF">2019-12-15T10:04:00Z</dcterms:created>
  <dcterms:modified xsi:type="dcterms:W3CDTF">2020-06-26T06:59:19Z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Notes">
    <vt:i4>20</vt:i4>
  </property>
  <property fmtid="{D5CDD505-2E9C-101B-9397-08002B2CF9AE}" pid="7" name="PresentationFormat">
    <vt:lpwstr>Custom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22</vt:i4>
  </property>
  <property fmtid="{D5CDD505-2E9C-101B-9397-08002B2CF9AE}" pid="11" name="KSOProductBuildVer">
    <vt:lpwstr>1033-10.2.0.7636</vt:lpwstr>
  </property>
</Properties>
</file>