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07" autoAdjust="0"/>
  </p:normalViewPr>
  <p:slideViewPr>
    <p:cSldViewPr>
      <p:cViewPr varScale="1">
        <p:scale>
          <a:sx n="65" d="100"/>
          <a:sy n="65" d="100"/>
        </p:scale>
        <p:origin x="-834" y="-12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7</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F7F439ED-1E90-4106-847A-8EF19031FE2F}"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M. VEDHAGIRI</a:t>
            </a:r>
            <a:endParaRPr lang="en-US" sz="2400" dirty="0"/>
          </a:p>
          <a:p>
            <a:r>
              <a:rPr lang="en-US" sz="2400" dirty="0"/>
              <a:t>REGISTER </a:t>
            </a:r>
            <a:r>
              <a:rPr lang="en-US" sz="2400" dirty="0" smtClean="0"/>
              <a:t>NO     : 312219006</a:t>
            </a:r>
            <a:endParaRPr lang="en-US" sz="2400" dirty="0"/>
          </a:p>
          <a:p>
            <a:r>
              <a:rPr lang="en-US" sz="2400" dirty="0" smtClean="0"/>
              <a:t>DEPARTMENT    : 3</a:t>
            </a:r>
            <a:r>
              <a:rPr lang="en-US" sz="2400" baseline="30000" dirty="0" smtClean="0"/>
              <a:t>rd</a:t>
            </a:r>
            <a:r>
              <a:rPr lang="en-US" sz="2400" dirty="0" smtClean="0"/>
              <a:t> YEAR B.COM[GENERAL]</a:t>
            </a:r>
            <a:endParaRPr lang="en-US" sz="2400" dirty="0"/>
          </a:p>
          <a:p>
            <a:r>
              <a:rPr lang="en-US" sz="2400" dirty="0" smtClean="0"/>
              <a:t>COLLEGE             : APOLLO ARTS AND SCIENCE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1524000" y="1524000"/>
            <a:ext cx="4953000" cy="3416320"/>
          </a:xfrm>
          <a:prstGeom prst="rect">
            <a:avLst/>
          </a:prstGeom>
          <a:noFill/>
        </p:spPr>
        <p:txBody>
          <a:bodyPr wrap="square" rtlCol="0">
            <a:spAutoFit/>
          </a:bodyPr>
          <a:lstStyle/>
          <a:p>
            <a:endParaRPr lang="en-US" dirty="0" smtClean="0"/>
          </a:p>
          <a:p>
            <a:r>
              <a:rPr lang="en-US" dirty="0" smtClean="0"/>
              <a:t>*Data Preparation: Clean and organize data, ensuring accuracy and consistency. </a:t>
            </a:r>
          </a:p>
          <a:p>
            <a:r>
              <a:rPr lang="en-US" dirty="0" smtClean="0"/>
              <a:t>*Trend Analysis: Apply charts and graphs (e.g., line charts, bar graphs) to visualize trends over time, such as employee performance or turnover rates. </a:t>
            </a:r>
          </a:p>
          <a:p>
            <a:r>
              <a:rPr lang="en-US" dirty="0" smtClean="0"/>
              <a:t>*Pivot Tables: Create pivot tables to aggregate and analyze data across different dimensions, such as department, tenure, or job role. </a:t>
            </a:r>
          </a:p>
          <a:p>
            <a:r>
              <a:rPr lang="en-US" dirty="0" smtClean="0"/>
              <a:t>*Regression Analysis: Utilize regression functions to identify relationships between variables, such as the impact of training on performance.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143000" y="1600200"/>
            <a:ext cx="6096000" cy="3169861"/>
          </a:xfrm>
          <a:prstGeom prst="rect">
            <a:avLst/>
          </a:prstGeom>
        </p:spPr>
        <p:txBody>
          <a:bodyPr wrap="square">
            <a:spAutoFit/>
          </a:bodyPr>
          <a:lstStyle/>
          <a:p>
            <a:endParaRPr lang="en-US" dirty="0" smtClean="0"/>
          </a:p>
          <a:p>
            <a:r>
              <a:rPr lang="en-US" dirty="0" smtClean="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a:t>
            </a:r>
            <a:endParaRPr lang="en-US" dirty="0"/>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685800" y="1676400"/>
            <a:ext cx="6781800" cy="2585323"/>
          </a:xfrm>
          <a:prstGeom prst="rect">
            <a:avLst/>
          </a:prstGeom>
          <a:noFill/>
        </p:spPr>
        <p:txBody>
          <a:bodyPr wrap="square" rtlCol="0">
            <a:spAutoFit/>
          </a:bodyPr>
          <a:lstStyle/>
          <a:p>
            <a:endParaRPr lang="en-US" dirty="0" smtClean="0"/>
          </a:p>
          <a:p>
            <a:r>
              <a:rPr lang="en-US" b="1" dirty="0" smtClean="0"/>
              <a:t>Employee performance is a critical factor </a:t>
            </a:r>
            <a:r>
              <a:rPr lang="en-US" b="1" dirty="0" err="1" smtClean="0"/>
              <a:t>inuuencing</a:t>
            </a:r>
            <a:r>
              <a:rPr lang="en-US" b="1" dirty="0" smtClean="0"/>
              <a:t> organizational success, requiring effective assessment and management strategies. Addressing performance issues promptly can enhance productivity and employee satisfaction. </a:t>
            </a:r>
          </a:p>
          <a:p>
            <a:r>
              <a:rPr lang="en-US" b="1" dirty="0" smtClean="0"/>
              <a:t>An employee dataset overview provides essential insights into workforce demographics, performance metrics, and engagement levels, crucial for optimizing human resource strategies. Proper analysis can reveal trends and gaps, aiding in targeted improvements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838200" y="2209800"/>
            <a:ext cx="5943600" cy="3139321"/>
          </a:xfrm>
          <a:prstGeom prst="rect">
            <a:avLst/>
          </a:prstGeom>
          <a:noFill/>
        </p:spPr>
        <p:txBody>
          <a:bodyPr wrap="square" rtlCol="0">
            <a:spAutoFit/>
          </a:bodyPr>
          <a:lstStyle/>
          <a:p>
            <a:endParaRPr lang="en-US" dirty="0" smtClean="0"/>
          </a:p>
          <a:p>
            <a:r>
              <a:rPr lang="en-US" b="1" dirty="0" smtClean="0"/>
              <a:t>Employee performance is a critical factor </a:t>
            </a:r>
            <a:r>
              <a:rPr lang="en-US" b="1" dirty="0" err="1" smtClean="0"/>
              <a:t>inuuencing</a:t>
            </a:r>
            <a:r>
              <a:rPr lang="en-US" b="1" dirty="0" smtClean="0"/>
              <a:t> organizational success, requiring effective assessment and management strategies. Addressing performance issues promptly can enhance productivity and employee satisfaction. </a:t>
            </a:r>
          </a:p>
          <a:p>
            <a:r>
              <a:rPr lang="en-US" b="1" dirty="0" smtClean="0"/>
              <a:t>An employee dataset overview provides essential insights into workforce demographics, performance metrics, and engagement levels, crucial for optimizing human resource strategies. Proper analysis can reveal trends and gaps, aiding in targeted improvements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838200" y="2362200"/>
            <a:ext cx="6781800" cy="2862322"/>
          </a:xfrm>
          <a:prstGeom prst="rect">
            <a:avLst/>
          </a:prstGeom>
          <a:noFill/>
        </p:spPr>
        <p:txBody>
          <a:bodyPr wrap="square" rtlCol="0">
            <a:spAutoFit/>
          </a:bodyPr>
          <a:lstStyle/>
          <a:p>
            <a:endParaRPr lang="en-US" dirty="0" smtClean="0"/>
          </a:p>
          <a:p>
            <a:endParaRPr lang="en-US" dirty="0" smtClean="0"/>
          </a:p>
          <a:p>
            <a:r>
              <a:rPr lang="en-US" dirty="0" smtClean="0"/>
              <a:t>**Human Resources (HR) Managers:** They use the insights to make informed decisions about promotions, training, and development. </a:t>
            </a:r>
          </a:p>
          <a:p>
            <a:r>
              <a:rPr lang="en-US" dirty="0" smtClean="0"/>
              <a:t>**Team Leaders and Supervisors:** They apply performance data to provide feedback, set goals, and manage team performance. </a:t>
            </a:r>
          </a:p>
          <a:p>
            <a:r>
              <a:rPr lang="en-US" dirty="0" smtClean="0"/>
              <a:t>**Employees:** They benefit from feedback and performance evaluations that help them improve and advance in their careers. </a:t>
            </a:r>
          </a:p>
          <a:p>
            <a:endParaRPr lang="en-US" dirty="0" smtClean="0"/>
          </a:p>
          <a:p>
            <a:r>
              <a:rPr lang="en-US" dirty="0" smtClean="0"/>
              <a:t>The end users in employee performance analysis typically include: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4114800" y="3124200"/>
            <a:ext cx="4267200" cy="923330"/>
          </a:xfrm>
          <a:prstGeom prst="rect">
            <a:avLst/>
          </a:prstGeom>
          <a:noFill/>
        </p:spPr>
        <p:txBody>
          <a:bodyPr wrap="square" rtlCol="0">
            <a:spAutoFit/>
          </a:bodyPr>
          <a:lstStyle/>
          <a:p>
            <a:endParaRPr lang="en-US" dirty="0" smtClean="0"/>
          </a:p>
          <a:p>
            <a:r>
              <a:rPr lang="en-US" dirty="0" smtClean="0"/>
              <a:t>*Conditional </a:t>
            </a:r>
            <a:r>
              <a:rPr lang="en-US" dirty="0" err="1" smtClean="0"/>
              <a:t>formating</a:t>
            </a:r>
            <a:r>
              <a:rPr lang="en-US" dirty="0" smtClean="0"/>
              <a:t>- blank values. </a:t>
            </a:r>
          </a:p>
          <a:p>
            <a:r>
              <a:rPr lang="en-US" dirty="0" smtClean="0"/>
              <a:t>*Using- Pivot table &amp; Chart.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905000" y="1524000"/>
            <a:ext cx="5257800" cy="4247317"/>
          </a:xfrm>
          <a:prstGeom prst="rect">
            <a:avLst/>
          </a:prstGeom>
          <a:noFill/>
        </p:spPr>
        <p:txBody>
          <a:bodyPr wrap="square" rtlCol="0">
            <a:spAutoFit/>
          </a:bodyPr>
          <a:lstStyle/>
          <a:p>
            <a:endParaRPr lang="en-US" dirty="0" smtClean="0"/>
          </a:p>
          <a:p>
            <a:r>
              <a:rPr lang="en-US" dirty="0" smtClean="0"/>
              <a:t>Employee data set- </a:t>
            </a:r>
            <a:r>
              <a:rPr lang="en-US" dirty="0" err="1" smtClean="0"/>
              <a:t>Kaggle</a:t>
            </a:r>
            <a:r>
              <a:rPr lang="en-US" dirty="0" smtClean="0"/>
              <a:t> </a:t>
            </a:r>
          </a:p>
          <a:p>
            <a:r>
              <a:rPr lang="en-US" dirty="0" smtClean="0"/>
              <a:t>There are 26 features </a:t>
            </a:r>
          </a:p>
          <a:p>
            <a:r>
              <a:rPr lang="en-US" dirty="0" smtClean="0"/>
              <a:t>The important ten features are, </a:t>
            </a:r>
          </a:p>
          <a:p>
            <a:r>
              <a:rPr lang="en-US" dirty="0" smtClean="0"/>
              <a:t>Employment ID </a:t>
            </a:r>
          </a:p>
          <a:p>
            <a:endParaRPr lang="en-US" dirty="0" smtClean="0"/>
          </a:p>
          <a:p>
            <a:r>
              <a:rPr lang="en-US" dirty="0" smtClean="0"/>
              <a:t>*First name *Last name </a:t>
            </a:r>
          </a:p>
          <a:p>
            <a:r>
              <a:rPr lang="en-US" dirty="0" smtClean="0"/>
              <a:t>*Gender </a:t>
            </a:r>
          </a:p>
          <a:p>
            <a:r>
              <a:rPr lang="en-US" dirty="0" smtClean="0"/>
              <a:t>*Employee status </a:t>
            </a:r>
          </a:p>
          <a:p>
            <a:r>
              <a:rPr lang="en-US" dirty="0" smtClean="0"/>
              <a:t>*Employee type </a:t>
            </a:r>
          </a:p>
          <a:p>
            <a:r>
              <a:rPr lang="en-US" dirty="0" smtClean="0"/>
              <a:t>*Employee classification </a:t>
            </a:r>
          </a:p>
          <a:p>
            <a:r>
              <a:rPr lang="en-US" dirty="0" smtClean="0"/>
              <a:t>*Performance score </a:t>
            </a:r>
          </a:p>
          <a:p>
            <a:r>
              <a:rPr lang="en-US" dirty="0" smtClean="0"/>
              <a:t>*Current employee ratings </a:t>
            </a:r>
          </a:p>
          <a:p>
            <a:r>
              <a:rPr lang="en-US" dirty="0" smtClean="0"/>
              <a:t>Business units </a:t>
            </a:r>
          </a:p>
          <a:p>
            <a:endParaRPr lang="en-US"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581400" y="2438400"/>
            <a:ext cx="5638800" cy="1477328"/>
          </a:xfrm>
          <a:prstGeom prst="rect">
            <a:avLst/>
          </a:prstGeom>
          <a:noFill/>
        </p:spPr>
        <p:txBody>
          <a:bodyPr wrap="square" rtlCol="0">
            <a:spAutoFit/>
          </a:bodyPr>
          <a:lstStyle/>
          <a:p>
            <a:endParaRPr lang="en-US" dirty="0" smtClean="0"/>
          </a:p>
          <a:p>
            <a:r>
              <a:rPr lang="en-US" dirty="0" smtClean="0"/>
              <a:t>Performance Level– There are categories into Levels such as very </a:t>
            </a:r>
            <a:r>
              <a:rPr lang="en-US" dirty="0" err="1" smtClean="0"/>
              <a:t>high,high,med,low,etc</a:t>
            </a:r>
            <a:r>
              <a:rPr lang="en-US" dirty="0" smtClean="0"/>
              <a:t>... </a:t>
            </a:r>
          </a:p>
          <a:p>
            <a:r>
              <a:rPr lang="en-US" dirty="0" smtClean="0"/>
              <a:t>Using Pivot table and charts is to </a:t>
            </a:r>
            <a:r>
              <a:rPr lang="en-US" dirty="0" err="1" smtClean="0"/>
              <a:t>analyse</a:t>
            </a:r>
            <a:r>
              <a:rPr lang="en-US" dirty="0" smtClean="0"/>
              <a:t> the employees performance.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TotalTime>
  <Words>565</Words>
  <Application>Microsoft Office PowerPoint</Application>
  <PresentationFormat>Custom</PresentationFormat>
  <Paragraphs>84</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14</cp:revision>
  <dcterms:created xsi:type="dcterms:W3CDTF">2024-03-29T15:07:22Z</dcterms:created>
  <dcterms:modified xsi:type="dcterms:W3CDTF">2024-09-10T15:21:16Z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