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ham022@gmail.com" userId="5c1e8cce9ad65651" providerId="LiveId" clId="{EFB81422-0FED-4918-9716-D528C112B8D8}"/>
    <pc:docChg chg="custSel modSld">
      <pc:chgData name="vedham022@gmail.com" userId="5c1e8cce9ad65651" providerId="LiveId" clId="{EFB81422-0FED-4918-9716-D528C112B8D8}" dt="2024-11-22T14:15:47.456" v="38" actId="27636"/>
      <pc:docMkLst>
        <pc:docMk/>
      </pc:docMkLst>
      <pc:sldChg chg="modSp mod">
        <pc:chgData name="vedham022@gmail.com" userId="5c1e8cce9ad65651" providerId="LiveId" clId="{EFB81422-0FED-4918-9716-D528C112B8D8}" dt="2024-11-22T14:15:47.456" v="38" actId="27636"/>
        <pc:sldMkLst>
          <pc:docMk/>
          <pc:sldMk cId="2960665748" sldId="256"/>
        </pc:sldMkLst>
        <pc:spChg chg="mod">
          <ac:chgData name="vedham022@gmail.com" userId="5c1e8cce9ad65651" providerId="LiveId" clId="{EFB81422-0FED-4918-9716-D528C112B8D8}" dt="2024-10-13T08:22:33.368" v="2" actId="1076"/>
          <ac:spMkLst>
            <pc:docMk/>
            <pc:sldMk cId="2960665748" sldId="256"/>
            <ac:spMk id="2" creationId="{135E2DA8-B928-15B5-4E64-2ABC5C61FFDA}"/>
          </ac:spMkLst>
        </pc:spChg>
        <pc:spChg chg="mod">
          <ac:chgData name="vedham022@gmail.com" userId="5c1e8cce9ad65651" providerId="LiveId" clId="{EFB81422-0FED-4918-9716-D528C112B8D8}" dt="2024-11-22T14:15:47.456" v="38" actId="27636"/>
          <ac:spMkLst>
            <pc:docMk/>
            <pc:sldMk cId="2960665748" sldId="256"/>
            <ac:spMk id="3" creationId="{5EC1163B-4038-EF3D-B7F7-AB5DE80F7B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69B36-FF1E-4DED-9614-64B83F528B07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59154-05BC-4B0E-824F-24442B967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1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59154-05BC-4B0E-824F-24442B967B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2DA8-B928-15B5-4E64-2ABC5C61F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1339" y="973393"/>
            <a:ext cx="7339780" cy="1180269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rial Black" panose="020B0A04020102020204" pitchFamily="34" charset="0"/>
              </a:rPr>
              <a:t>BOOK STORE</a:t>
            </a:r>
            <a:endParaRPr lang="en-IN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1163B-4038-EF3D-B7F7-AB5DE80F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155" y="2575900"/>
            <a:ext cx="9448800" cy="217824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TEAM </a:t>
            </a:r>
            <a:r>
              <a:rPr lang="en-US" sz="2800">
                <a:latin typeface="Arial Rounded MT Bold" panose="020F0704030504030204" pitchFamily="34" charset="0"/>
              </a:rPr>
              <a:t>MEMBERS:-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SRIKANTH K              5461C904C1FBFFD929A458DE1531C8B8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 PRASATH P    396DED8404C9117BC364FFCB403D6765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VEDHALAKSHMI M  CC852FA3C19AB3F86DB48710E08F733E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VEERAMANI V          B5491624A0451A5A3734FED476A884CC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6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5CB9-C76E-8098-B273-16701E33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375" y="271754"/>
            <a:ext cx="5262716" cy="799964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rial Black" panose="020B0A04020102020204" pitchFamily="34" charset="0"/>
              </a:rPr>
              <a:t>conclusion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8B58C-7730-9069-C882-66A078E62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160206"/>
            <a:ext cx="10490200" cy="356911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Project Outcome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A dynamic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Bookstore Website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with a user-friendly interface, search functionality, and integrated payment options for purchasing books.</a:t>
            </a:r>
          </a:p>
          <a:p>
            <a:pPr algn="l"/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Future Enhancements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User Authentication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 Implement login/signup for personalized user experience.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Advanced Book Filters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 Add filters like genre, author, and price for easier browsing.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Order Management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 Allow users to track orders and manage their purchase history.</a:t>
            </a:r>
          </a:p>
          <a:p>
            <a:pPr algn="l"/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0A8D-CB77-B190-18E1-81DE27C37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522" y="2258564"/>
            <a:ext cx="5746955" cy="1170436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Thank you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77C25-89B1-5DA0-DD8C-67EE439BD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32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FE70-AD5F-40DF-A978-B63994A5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68" y="1205292"/>
            <a:ext cx="5687961" cy="1025014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latin typeface="Arial Black" panose="020B0A04020102020204" pitchFamily="34" charset="0"/>
              </a:rPr>
              <a:t>INTRODUCTION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902F27-61F4-0618-8A6B-5D9BC51A3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8864" y="4021955"/>
            <a:ext cx="7944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449EFD-2414-7586-B008-56B3A4E4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7" y="2534814"/>
            <a:ext cx="1104199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To build a fully functional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Bookstore Website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using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MERN stack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Provide a search functionality where users can look for books, and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ptos" panose="020B0004020202020204" pitchFamily="34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 book is not available, a "No Book Found" message is displayed. </a:t>
            </a:r>
          </a:p>
        </p:txBody>
      </p:sp>
    </p:spTree>
    <p:extLst>
      <p:ext uri="{BB962C8B-B14F-4D97-AF65-F5344CB8AC3E}">
        <p14:creationId xmlns:p14="http://schemas.microsoft.com/office/powerpoint/2010/main" val="1081001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2E85-C3AF-F523-A2C3-E2FE9936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563" y="576554"/>
            <a:ext cx="8182897" cy="955676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latin typeface="Arial Black" panose="020B0A04020102020204" pitchFamily="34" charset="0"/>
              </a:rPr>
              <a:t>TECHNOLOGIES USED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E1E96D-F36B-3540-EE8E-A2C13C8A6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6976" y="2059394"/>
            <a:ext cx="854407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MongoDB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: Database to store book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 Express.js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: Backend web framework for building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 React.js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Frontend framework for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 Node.js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:  Server-side runtime environment.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 HTML, CSS, and JavaScript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: Used to design the frontend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                                                               implement the core features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                                                               the website.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4800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9D2F-0CE3-9046-7866-A14CDE2E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65" y="535858"/>
            <a:ext cx="4055806" cy="909484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rial Black" panose="020B0A04020102020204" pitchFamily="34" charset="0"/>
              </a:rPr>
              <a:t>FEATURES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E17C-7F21-BD58-193D-ACC22916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4168"/>
            <a:ext cx="10820400" cy="506361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Aptos" panose="020B0004020202020204" pitchFamily="34" charset="0"/>
              </a:rPr>
              <a:t>Search Functionality</a:t>
            </a:r>
            <a:r>
              <a:rPr lang="en-US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Users can search for books by typing a title or keyword.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The website searches the MongoDB database and displays the results dynamically.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ptos" panose="020B0004020202020204" pitchFamily="34" charset="0"/>
              </a:rPr>
              <a:t>Dynamic Book Display</a:t>
            </a:r>
            <a:r>
              <a:rPr lang="en-US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The website shows available books with details such as cover images, titles, and "BUY NOW" options.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ptos" panose="020B0004020202020204" pitchFamily="34" charset="0"/>
              </a:rPr>
              <a:t>Responsive Design</a:t>
            </a:r>
            <a:r>
              <a:rPr lang="en-US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HTML and CSS are used to create a visually appealing and responsive design that adjusts for different screen sizes.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ptos" panose="020B0004020202020204" pitchFamily="34" charset="0"/>
              </a:rPr>
              <a:t>Interactive Frontend with JavaScript</a:t>
            </a:r>
            <a:r>
              <a:rPr lang="en-US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JavaScript handles the dynamic behavior, like sending search queries, displaying book data, and managing interactions.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ptos" panose="020B0004020202020204" pitchFamily="34" charset="0"/>
              </a:rPr>
              <a:t>No Book Found Feature</a:t>
            </a:r>
            <a:r>
              <a:rPr lang="en-US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If no book matches the search query, a message "No Book Found" is displayed.</a:t>
            </a:r>
          </a:p>
          <a:p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0708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ADAA-E91B-D4C3-0206-02C4CB8D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11" y="311083"/>
            <a:ext cx="8970842" cy="799964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err="1">
                <a:latin typeface="Arial Black" panose="020B0A04020102020204" pitchFamily="34" charset="0"/>
              </a:rPr>
              <a:t>Mongodb</a:t>
            </a:r>
            <a:r>
              <a:rPr lang="en-US" sz="4800" b="1" dirty="0">
                <a:latin typeface="Arial Black" panose="020B0A04020102020204" pitchFamily="34" charset="0"/>
              </a:rPr>
              <a:t> integration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1B6E0-4EBD-D66D-08A4-E61F6818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4358" y="1376517"/>
            <a:ext cx="10490200" cy="371659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Why MongoDB?</a:t>
            </a: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MongoDB stores book data, including titles, images, and descriptions in JSON-like documents.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What’s Stored in MongoDB?</a:t>
            </a: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Book details such as titles, authors, genres, and availability.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How MongoDB Works in the Project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Searches the database for matching books based on the user’s query and retrieves the corresponding results to display.</a:t>
            </a:r>
          </a:p>
          <a:p>
            <a:pPr algn="l"/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1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6C4E-EC59-4534-4FDC-588A1FD5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348" y="1219419"/>
            <a:ext cx="7133303" cy="89473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Express.js &amp; node.js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031E-8D1C-5DC2-D8BF-97DE2D7E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84" y="2484393"/>
            <a:ext cx="10820400" cy="3321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Aptos" panose="020B0004020202020204" pitchFamily="34" charset="0"/>
              </a:rPr>
              <a:t>Backend Setup</a:t>
            </a:r>
            <a:r>
              <a:rPr lang="en-IN" dirty="0">
                <a:latin typeface="Aptos" panose="020B00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</a:rPr>
              <a:t>Node.js</a:t>
            </a:r>
            <a:r>
              <a:rPr lang="en-IN" dirty="0">
                <a:latin typeface="Aptos" panose="020B0004020202020204" pitchFamily="34" charset="0"/>
              </a:rPr>
              <a:t> runs the server-side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ptos" panose="020B0004020202020204" pitchFamily="34" charset="0"/>
              </a:rPr>
              <a:t>Express.js</a:t>
            </a:r>
            <a:r>
              <a:rPr lang="en-IN" dirty="0">
                <a:latin typeface="Aptos" panose="020B0004020202020204" pitchFamily="34" charset="0"/>
              </a:rPr>
              <a:t> manages routing, API calls, and handles database queries.</a:t>
            </a:r>
          </a:p>
          <a:p>
            <a:pPr marL="0" indent="0">
              <a:buNone/>
            </a:pPr>
            <a:endParaRPr lang="en-IN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ptos" panose="020B0004020202020204" pitchFamily="34" charset="0"/>
              </a:rPr>
              <a:t>Main Tasks Handled</a:t>
            </a:r>
            <a:r>
              <a:rPr lang="en-IN" dirty="0">
                <a:latin typeface="Aptos" panose="020B000402020202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Aptos" panose="020B0004020202020204" pitchFamily="34" charset="0"/>
              </a:rPr>
              <a:t> Book search API.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Aptos" panose="020B0004020202020204" pitchFamily="34" charset="0"/>
              </a:rPr>
              <a:t> Payment API integration for handling secure transactions.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Aptos" panose="020B0004020202020204" pitchFamily="34" charset="0"/>
              </a:rPr>
              <a:t> Communicating between MongoDB and React.js for dynamic updates.</a:t>
            </a:r>
          </a:p>
          <a:p>
            <a:pPr marL="0" indent="0">
              <a:buNone/>
            </a:pP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B330-EBB7-A2D3-3AD2-B7E20F6B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007" y="360243"/>
            <a:ext cx="7602794" cy="79013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rial Black" panose="020B0A04020102020204" pitchFamily="34" charset="0"/>
              </a:rPr>
              <a:t>React.js frontend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DDBC4-FC9F-1340-3E91-F29DF012D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5197" y="1435510"/>
            <a:ext cx="10490200" cy="3421626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React.js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Used for building the dynamic and responsive interface.</a:t>
            </a:r>
          </a:p>
          <a:p>
            <a:pPr algn="l"/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Key Frontend Features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 Search Bar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 Lets users input book titles to search in real time.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 Book Cards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 Each book is displayed with details and a "BUY NOW" button.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 Payment Gateway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 When users click "BUY NOW," they are redirected to a payment page, integrating secure payment options like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PayPal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or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Stripe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.</a:t>
            </a:r>
          </a:p>
          <a:p>
            <a:pPr algn="l"/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2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2268-2131-5454-0C58-4E30B185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305" y="1020011"/>
            <a:ext cx="8440994" cy="779292"/>
          </a:xfrm>
        </p:spPr>
        <p:txBody>
          <a:bodyPr/>
          <a:lstStyle/>
          <a:p>
            <a:pPr algn="l"/>
            <a:r>
              <a:rPr lang="en-US" b="1" dirty="0">
                <a:latin typeface="Arial Black" panose="020B0A04020102020204" pitchFamily="34" charset="0"/>
              </a:rPr>
              <a:t>Payment options feature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4470-DE39-253C-6C70-FF4DC8D20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97626"/>
            <a:ext cx="10820400" cy="4699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ptos" panose="020B0004020202020204" pitchFamily="34" charset="0"/>
              </a:rPr>
              <a:t>Payment Gateway Integration</a:t>
            </a:r>
            <a:r>
              <a:rPr lang="en-US" dirty="0">
                <a:latin typeface="Aptos" panose="020B00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When users click "BUY NOW," they can make payments through integrated payment gateways like </a:t>
            </a:r>
            <a:r>
              <a:rPr lang="en-US" b="1" dirty="0">
                <a:latin typeface="Aptos" panose="020B0004020202020204" pitchFamily="34" charset="0"/>
              </a:rPr>
              <a:t>PayPal, Stripe</a:t>
            </a:r>
            <a:r>
              <a:rPr lang="en-US" dirty="0">
                <a:latin typeface="Aptos" panose="020B0004020202020204" pitchFamily="34" charset="0"/>
              </a:rPr>
              <a:t>, or other services.</a:t>
            </a:r>
          </a:p>
          <a:p>
            <a:pPr marL="0" indent="0">
              <a:buNone/>
            </a:pPr>
            <a:r>
              <a:rPr lang="en-US" b="1" dirty="0">
                <a:latin typeface="Aptos" panose="020B0004020202020204" pitchFamily="34" charset="0"/>
              </a:rPr>
              <a:t>How Payments Work</a:t>
            </a:r>
            <a:r>
              <a:rPr lang="en-US" dirty="0">
                <a:latin typeface="Aptos" panose="020B000402020202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After clicking "BUY NOW," the user is taken to the payment page.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The payment API processes the transaction securely.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Upon successful payment, the user receives a confirmation and order summary.</a:t>
            </a:r>
          </a:p>
          <a:p>
            <a:pPr marL="0" indent="0">
              <a:buNone/>
            </a:pPr>
            <a:r>
              <a:rPr lang="en-US" b="1" dirty="0">
                <a:latin typeface="Aptos" panose="020B0004020202020204" pitchFamily="34" charset="0"/>
              </a:rPr>
              <a:t>Payment Options</a:t>
            </a:r>
            <a:r>
              <a:rPr lang="en-US" dirty="0">
                <a:latin typeface="Aptos" panose="020B00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Credit/Debit Cards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Digital wallets (PayPal,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Bank transfers</a:t>
            </a:r>
          </a:p>
          <a:p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2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09CD-0EC5-19D2-EF5A-D1B0E9C3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90" y="117986"/>
            <a:ext cx="9048135" cy="688259"/>
          </a:xfrm>
        </p:spPr>
        <p:txBody>
          <a:bodyPr/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Challenges and solutions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A9A0D-7972-4B4D-DF29-36FD3DBD9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904569"/>
            <a:ext cx="10490200" cy="3982064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Challenges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Frontend and Backend Integration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 Ensuring smooth communication between the React.js frontend and Express.js backend.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Efficient Book Search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 Implementing a quick and accurate search algorithm with MongoDB.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Payment Security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 Ensuring secure transactions using payment gateway APIs.</a:t>
            </a:r>
          </a:p>
          <a:p>
            <a:pPr algn="l"/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Solutions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JavaScript’s Fetch API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to connect frontend and backend.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Optimized MongoDB queries to fetch book data quickly.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Integrated well-established payment gateways like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PayPal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Stripe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 for secure transactions.</a:t>
            </a:r>
          </a:p>
          <a:p>
            <a:pPr algn="l"/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149</TotalTime>
  <Words>709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Arial Black</vt:lpstr>
      <vt:lpstr>Arial Rounded MT Bold</vt:lpstr>
      <vt:lpstr>Calibri</vt:lpstr>
      <vt:lpstr>Century Gothic</vt:lpstr>
      <vt:lpstr>Vapor Trail</vt:lpstr>
      <vt:lpstr>BOOK STORE</vt:lpstr>
      <vt:lpstr>INTRODUCTION</vt:lpstr>
      <vt:lpstr>TECHNOLOGIES USED</vt:lpstr>
      <vt:lpstr>FEATURES</vt:lpstr>
      <vt:lpstr>Mongodb integration</vt:lpstr>
      <vt:lpstr>Express.js &amp; node.js</vt:lpstr>
      <vt:lpstr>React.js frontend</vt:lpstr>
      <vt:lpstr>Payment options feature</vt:lpstr>
      <vt:lpstr>Challenges and solutions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vedham022@gmail.com</dc:creator>
  <cp:lastModifiedBy>vedham022@gmail.com</cp:lastModifiedBy>
  <cp:revision>1</cp:revision>
  <dcterms:created xsi:type="dcterms:W3CDTF">2024-10-13T05:49:11Z</dcterms:created>
  <dcterms:modified xsi:type="dcterms:W3CDTF">2024-11-22T14:15:48Z</dcterms:modified>
</cp:coreProperties>
</file>