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2019Week27-GameofThronesdeaths_16089328038840/GOT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E5926D4-092C-4B7B-AEA1-67A705A43D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2019 Week 27 - Game of Thrones deaths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29BBC26-4C00-415A-8E5B-E41E207D405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5/8/2023 10:01:47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T Dashboard" id="2" name="slide2">
            <a:extLst>
              <a:ext uri="{FF2B5EF4-FFF2-40B4-BE49-F238E27FC236}">
                <a16:creationId xmlns:a16="http://schemas.microsoft.com/office/drawing/2014/main" id="{C4CCABBF-59C7-43E4-A847-694426381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2023-05-08T10:01:47Z</dcterms:created>
  <dcterms:modified xsi:type="dcterms:W3CDTF">2023-05-08T10:01:47Z</dcterms:modified>
</cp:coreProperties>
</file>