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5926E3-AA4D-4FEF-951D-070F65C2513E}" v="2" dt="2025-08-30T03:51:28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ika Thatikonda" userId="ddf812a0d13cb27c" providerId="LiveId" clId="{B85926E3-AA4D-4FEF-951D-070F65C2513E}"/>
    <pc:docChg chg="undo custSel modSld">
      <pc:chgData name="Hansika Thatikonda" userId="ddf812a0d13cb27c" providerId="LiveId" clId="{B85926E3-AA4D-4FEF-951D-070F65C2513E}" dt="2025-08-30T03:56:00.555" v="42" actId="5793"/>
      <pc:docMkLst>
        <pc:docMk/>
      </pc:docMkLst>
      <pc:sldChg chg="addSp modSp mod">
        <pc:chgData name="Hansika Thatikonda" userId="ddf812a0d13cb27c" providerId="LiveId" clId="{B85926E3-AA4D-4FEF-951D-070F65C2513E}" dt="2025-08-30T03:54:38.142" v="38" actId="20577"/>
        <pc:sldMkLst>
          <pc:docMk/>
          <pc:sldMk cId="747461008" sldId="256"/>
        </pc:sldMkLst>
        <pc:spChg chg="mod">
          <ac:chgData name="Hansika Thatikonda" userId="ddf812a0d13cb27c" providerId="LiveId" clId="{B85926E3-AA4D-4FEF-951D-070F65C2513E}" dt="2025-08-30T03:54:38.142" v="38" actId="20577"/>
          <ac:spMkLst>
            <pc:docMk/>
            <pc:sldMk cId="747461008" sldId="256"/>
            <ac:spMk id="3" creationId="{1A9B05FF-4EAA-7EC7-EE77-C9E1A16B3199}"/>
          </ac:spMkLst>
        </pc:spChg>
        <pc:picChg chg="add mod">
          <ac:chgData name="Hansika Thatikonda" userId="ddf812a0d13cb27c" providerId="LiveId" clId="{B85926E3-AA4D-4FEF-951D-070F65C2513E}" dt="2025-08-30T03:51:28.797" v="1" actId="1076"/>
          <ac:picMkLst>
            <pc:docMk/>
            <pc:sldMk cId="747461008" sldId="256"/>
            <ac:picMk id="4" creationId="{AA50EC6F-6D3A-99EC-2E56-9CBA73292A18}"/>
          </ac:picMkLst>
        </pc:picChg>
      </pc:sldChg>
      <pc:sldChg chg="modSp mod">
        <pc:chgData name="Hansika Thatikonda" userId="ddf812a0d13cb27c" providerId="LiveId" clId="{B85926E3-AA4D-4FEF-951D-070F65C2513E}" dt="2025-08-30T03:56:00.555" v="42" actId="5793"/>
        <pc:sldMkLst>
          <pc:docMk/>
          <pc:sldMk cId="1900675930" sldId="261"/>
        </pc:sldMkLst>
        <pc:spChg chg="mod">
          <ac:chgData name="Hansika Thatikonda" userId="ddf812a0d13cb27c" providerId="LiveId" clId="{B85926E3-AA4D-4FEF-951D-070F65C2513E}" dt="2025-08-30T03:56:00.555" v="42" actId="5793"/>
          <ac:spMkLst>
            <pc:docMk/>
            <pc:sldMk cId="1900675930" sldId="261"/>
            <ac:spMk id="3" creationId="{95231057-BB71-ADD4-506B-020C640266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44B2-777F-3E6C-D972-638EF0AD2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6A2A7-BE08-8687-BF7D-78FBE844F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816EB-35F7-59BE-E5B6-541C9491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10F7-FDFE-5FEE-BE30-0D4F14C4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FED4-F88D-1FBB-9BB5-5FD8496A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9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A254-D1E7-5C6F-FB83-41236BD2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910C1-B53F-88DF-B4C4-7CCB751AD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D444-E9DA-296F-988C-55273AF0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DB3E-DCF4-C49B-70D7-0A832B9E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7DAD-A1F2-5ED6-5381-E0243505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15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0D307-3EDB-62DE-6D0A-6115DF5EE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530AB-D932-2EB7-D6B1-43CB13113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1C16F-BEF6-94F1-25DB-5E5916CA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ACF76-339D-8B5E-B097-A7FE8D13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614F-A936-E7C9-2775-72013C42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6DD-A488-576B-A6C2-CDF7EF82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4072-3664-82BF-0CE9-46A0555E1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29F5-7C71-776D-F97D-908EF598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BED2-D6C4-EE70-47E1-6A898C3D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6EEE8-DC46-FEDA-CC89-ADEB3DDF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6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FE83-5B98-CAAD-63C6-25D4C75B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1B641-6C39-5A41-EBA9-19198BE21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37FC-FBFE-EACA-6F22-4999AF95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B1C1A-21A5-D89E-D8FB-9946322E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5B22A-0B5A-1D1C-6B2A-F6D64E16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9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8663-E9BE-1EF3-973E-6A1F4500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21B0B-6B47-F54B-E577-B87D08173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9B833-F6B9-10AD-2701-AA8AE763A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6FF55-5489-B706-CCFD-802EA390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77C3B-7144-3AD0-AA05-32BECA7F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982F-FD07-B4AA-0B3D-B7633D16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16F4-06C5-1162-12B4-B3254FBF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3736D-8183-15D5-D12B-531600DD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CCDE0-C2E7-2642-B53E-EA6C4188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B87BE-16E4-9901-7F11-8142E1A6A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17A1B-266B-25D0-828F-F8DA93964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349F6-B4DC-4313-0457-68794945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7B86D-FE7E-56C8-0BE3-879CA111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970F3-9FE1-B9ED-EAE6-4023E1F4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1166-291D-012D-291B-0850CFB2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B6F3E-F299-71FD-3F55-DD7053C7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BF9C-AB12-DC5F-22B9-FE582AC0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7E2D1-1DCD-C2D1-C884-1A073B6D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379A0-F97A-0091-7AFC-C22BC1CE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E723C-03AF-FD69-D495-6BB3077D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4812-F442-6F78-916D-01F49D8D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5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5A7B-8585-25E0-89DF-57C8F203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3C14-6334-565C-0630-F2C54C551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6E21E-0D42-8A6D-6D93-62C8FBC0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91872-EF76-51AC-6E79-64098D61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ED438-FCEF-EC69-3F35-2D1FC4BE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6C73-F7A0-A2F8-F9A9-31832D80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6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0FB1-ED95-E7F8-F6B6-965BC6B0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BD95D-DF04-7862-EBDA-E552ADBA0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B10A1-2A02-B941-16C0-817B4B9EE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E55DD-5063-D70E-27D3-E94CBBF2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F5BB0-4D00-D16E-10B8-E9FF0940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FEC85-CE23-13C7-45E9-C8721B74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06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2AD53-C9E9-EAE2-6A95-8BD8AF14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2B6DE-BA11-E93F-84A4-FB59F5EF7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F93C-E7C1-DC8C-1984-455A641E8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49BD-24BB-4552-9868-BDBC9ACD343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1501-2FF6-EADC-6C49-1C02B61B0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E29F-FD76-6EED-613C-D7F9C10DE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82F2-D790-4F25-988F-89F454E17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F824-B68C-D04F-331F-BC5168AC3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743" y="1122363"/>
            <a:ext cx="9899257" cy="23876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MEDICAL PRESCRIPTION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B05FF-4EAA-7EC7-EE77-C9E1A16B3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408340" cy="262073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–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 CODE WARRIOR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Vedha Sree ,Zakya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Firdoz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,Hansika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 : TKRCET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CognitiveX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Hackathon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0EC6F-6D3A-99EC-2E56-9CBA7329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4" y="290755"/>
            <a:ext cx="11787050" cy="110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4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83DF-78A8-D220-59E7-FCE72BBA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48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C141-AF49-65CE-A8D2-F5C8982F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29" y="1310910"/>
            <a:ext cx="11078671" cy="534883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Medical Prescription Verification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enhance patient safety and improve the accuracy of medical prescriptions. Prescription errors and harmful drug interactions are a major concern in healthcare, especially when patients are on multiple medications or have age-specific requirements. This project leverages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automatically analyze prescriptions, identify potential risks, and suggest safe alternatives.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 :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Interaction Detection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Age-Specific Dosage Recommendations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Medication Suggestions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NLP-Based Drug Information Extraction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IBM Watson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User Interface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31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BE36-9E7A-3960-A258-3D0A3ACC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63" y="365126"/>
            <a:ext cx="10706437" cy="70302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468EF-BD4F-5B97-1DA4-9B7421ED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27" y="1221896"/>
            <a:ext cx="10771173" cy="515462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Medication errors and adverse drug interactions are a significant challenge in healthcare, leading to serious patient harm, increased hospitalizations, and higher healthcare costs. Despite advances in medical practice, the process of prescription verification is often manual, time-consuming, and prone to human error.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problems :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Interactions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Age-Specific Dosage Errors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Alternative Medication Suggestions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Prescription Data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Workflow Constraints</a:t>
            </a:r>
          </a:p>
        </p:txBody>
      </p:sp>
    </p:spTree>
    <p:extLst>
      <p:ext uri="{BB962C8B-B14F-4D97-AF65-F5344CB8AC3E}">
        <p14:creationId xmlns:p14="http://schemas.microsoft.com/office/powerpoint/2010/main" val="101463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591E-16DB-92DF-E0AF-F2F16BF9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038"/>
            <a:ext cx="10515600" cy="59881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9B3B-4D11-EF86-A9AF-EC9A1C97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73" y="1011504"/>
            <a:ext cx="11207469" cy="577771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the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Medical Prescription Verification System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seamlessly integrate user interaction, AI-based analysis, and secure data handling. It consists of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main components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Frontend, Backend, NLP Models, APIs, and Databases.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Frontend :</a:t>
            </a:r>
          </a:p>
          <a:p>
            <a:pPr>
              <a:lnSpc>
                <a:spcPct val="120000"/>
              </a:lnSpc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interactive interface for users to input prescriptions and view recommendations.</a:t>
            </a:r>
          </a:p>
          <a:p>
            <a:pPr>
              <a:lnSpc>
                <a:spcPct val="120000"/>
              </a:lnSpc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fields for drug names, dosages, and patient details (age, weight).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and alerts for drug interactions.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dashboards displaying analysis results.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quick deployment and interactive data visualization.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Backend (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pPr>
              <a:lnSpc>
                <a:spcPct val="120000"/>
              </a:lnSpc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all processing, computations, and communication between the frontend, NLP models, and databases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59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B355-8A4A-71F3-4DC6-1029F6FC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136260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D196-F52A-4EBB-236E-DA3EB217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535"/>
            <a:ext cx="10515600" cy="5907185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user input and validates it.</a:t>
            </a:r>
          </a:p>
          <a:p>
            <a:pPr lvl="1">
              <a:lnSpc>
                <a:spcPct val="12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the NLP module for extracting structured drug information.</a:t>
            </a:r>
          </a:p>
          <a:p>
            <a:pPr lvl="1">
              <a:lnSpc>
                <a:spcPct val="12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databases and APIs to check for interactions, dosages, and alternatives.</a:t>
            </a:r>
          </a:p>
          <a:p>
            <a:pPr lvl="1">
              <a:lnSpc>
                <a:spcPct val="12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results to the frontend in real-time.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building a high-performance, scalable REST API.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NLP-Based Drug Information Extraction (Hugging Face Models)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unstructured medical text into structured, usable data.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drug names, dosage, frequency, and route of administration.</a:t>
            </a:r>
          </a:p>
          <a:p>
            <a:pPr lvl="1">
              <a:lnSpc>
                <a:spcPct val="12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potential conflicts or missing details in prescriptions.</a:t>
            </a:r>
          </a:p>
          <a:p>
            <a:pPr lvl="1">
              <a:lnSpc>
                <a:spcPct val="12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models are fine-tuned to understand medical terminology.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Hugging Face Transformers, BERT-based or similar models for Named Entity Recognition (NER) in medical text.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for Drug Verification (IBM Watson)</a:t>
            </a:r>
          </a:p>
          <a:p>
            <a:pPr>
              <a:lnSpc>
                <a:spcPct val="1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validated drug data, safety information, and cross-checks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7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5C99-094F-146E-A4E2-57B1CEA6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55A6-AD92-2B0C-AC1D-7F2BD909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78" y="1003412"/>
            <a:ext cx="10924922" cy="5623965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20000"/>
              </a:lnSpc>
            </a:pP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 drug safety profiles.</a:t>
            </a:r>
          </a:p>
          <a:p>
            <a:pPr lvl="1">
              <a:lnSpc>
                <a:spcPct val="120000"/>
              </a:lnSpc>
            </a:pP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alternatives in case of contraindications.</a:t>
            </a:r>
          </a:p>
          <a:p>
            <a:pPr lvl="1">
              <a:lnSpc>
                <a:spcPct val="120000"/>
              </a:lnSpc>
            </a:pP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decision-making with real-time, evidence-based insights.</a:t>
            </a:r>
          </a:p>
          <a:p>
            <a:pPr>
              <a:lnSpc>
                <a:spcPct val="120000"/>
              </a:lnSpc>
            </a:pP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US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 Watson Health API for medication verification and clinical guidelines.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5. Databases</a:t>
            </a:r>
          </a:p>
          <a:p>
            <a:pPr>
              <a:lnSpc>
                <a:spcPct val="120000"/>
              </a:lnSpc>
            </a:pPr>
            <a:r>
              <a:rPr lang="en-IN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structured drug data, interaction profiles, dosage recommendations, and patient-specific info.</a:t>
            </a:r>
          </a:p>
          <a:p>
            <a:pPr>
              <a:lnSpc>
                <a:spcPct val="120000"/>
              </a:lnSpc>
            </a:pPr>
            <a:r>
              <a:rPr lang="en-IN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interaction database with pairwise drug compatibility data.</a:t>
            </a:r>
          </a:p>
          <a:p>
            <a:pPr lvl="1">
              <a:lnSpc>
                <a:spcPct val="120000"/>
              </a:lnSpc>
            </a:pPr>
            <a:r>
              <a:rPr lang="en-IN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Age-specific dosage guidelines for different medications.</a:t>
            </a:r>
          </a:p>
          <a:p>
            <a:pPr lvl="1">
              <a:lnSpc>
                <a:spcPct val="120000"/>
              </a:lnSpc>
            </a:pPr>
            <a:r>
              <a:rPr lang="en-IN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prescription data for future reference and learning.</a:t>
            </a:r>
          </a:p>
          <a:p>
            <a:pPr>
              <a:lnSpc>
                <a:spcPct val="120000"/>
              </a:lnSpc>
            </a:pPr>
            <a:r>
              <a:rPr lang="en-IN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8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SQL/NoSQL database depending on scale and type of data.</a:t>
            </a:r>
          </a:p>
          <a:p>
            <a:pPr>
              <a:lnSpc>
                <a:spcPct val="120000"/>
              </a:lnSpc>
            </a:pPr>
            <a:endParaRPr lang="en-US" sz="8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3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7A9-78A7-DE85-A216-37CE42AB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129"/>
            <a:ext cx="10515600" cy="93058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1057-BB71-ADD4-506B-020C6402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884"/>
            <a:ext cx="10515600" cy="53731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Medical Prescription Verification System provides a strong foundation for improving medication safety and prescription management. While the current system addresses drug interactions, age-specific dosages, and alternative medication suggestions, there are several avenues for enhancement and expansion in the future :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Prescription Scanning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Adverse Reaction Alert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Hospital Information Systems (HIS)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 and AI Updates</a:t>
            </a:r>
          </a:p>
        </p:txBody>
      </p:sp>
    </p:spTree>
    <p:extLst>
      <p:ext uri="{BB962C8B-B14F-4D97-AF65-F5344CB8AC3E}">
        <p14:creationId xmlns:p14="http://schemas.microsoft.com/office/powerpoint/2010/main" val="190067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9A2D-3747-D9D5-98B6-488B796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2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8D24-05AB-14E9-191C-2BD3503D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124"/>
            <a:ext cx="10515600" cy="52868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Medical Prescription Verification System provides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intelligent, automated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prescription safety and optimize treatment decisions. It integrates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(NLP), medical databases, and real-time APIs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address challenges in prescription validation. The solution is composed of the following modules: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Interaction Detection System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Age-Specific Dosage Recommendation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Medication Suggestions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NLP-Based Drug Information Extraction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Frontend)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85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1D87-AEA6-4915-2B06-D9DF6765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29A4-DDD4-2B71-632F-89574342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Safety: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risks associated with harmful drug interactions and incorrect dosages.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for Healthcare Providers: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instant recommendations and alternatives, saving time in critical scenarios.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Prescription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Eliminates manual verification errors by using AI-driven analysis.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Delivers a clean, interactive interface suitable for clinics, pharmacies, and hospitals.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8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802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AI MEDICAL PRESCRIPTION VERIFICATION</vt:lpstr>
      <vt:lpstr>Introduction :</vt:lpstr>
      <vt:lpstr>Problem Statement :</vt:lpstr>
      <vt:lpstr>Architecture :</vt:lpstr>
      <vt:lpstr>Features: </vt:lpstr>
      <vt:lpstr>Features: </vt:lpstr>
      <vt:lpstr>Future Scope :</vt:lpstr>
      <vt:lpstr>Solution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Hansika Thatikonda</dc:creator>
  <cp:lastModifiedBy>Hansika Thatikonda</cp:lastModifiedBy>
  <cp:revision>1</cp:revision>
  <dcterms:created xsi:type="dcterms:W3CDTF">2025-08-29T17:21:28Z</dcterms:created>
  <dcterms:modified xsi:type="dcterms:W3CDTF">2025-08-30T03:56:03Z</dcterms:modified>
</cp:coreProperties>
</file>