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2324911" y="2460171"/>
            <a:ext cx="7058575"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VEDHA VARSHA M</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au613021104122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712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37</cp:revision>
  <dcterms:created xsi:type="dcterms:W3CDTF">2024-04-08T08:29:47Z</dcterms:created>
  <dcterms:modified xsi:type="dcterms:W3CDTF">2024-04-09T13:45:13Z</dcterms:modified>
</cp:coreProperties>
</file>