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0267275" cy="42794238"/>
  <p:notesSz cx="9271000" cy="7010400"/>
  <p:custDataLst>
    <p:tags r:id="rId4"/>
  </p:custDataLst>
  <p:defaultTextStyle>
    <a:defPPr>
      <a:defRPr lang="en-US"/>
    </a:defPPr>
    <a:lvl1pPr marL="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37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 GUPTA" initials="RG" lastIdx="2" clrIdx="0">
    <p:extLst>
      <p:ext uri="{19B8F6BF-5375-455C-9EA6-DF929625EA0E}">
        <p15:presenceInfo xmlns:p15="http://schemas.microsoft.com/office/powerpoint/2012/main" userId="RAGHAV GUP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725" y="-547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C86094F-8CAC-4ABA-91FD-549172B0399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10019D56-83B5-4813-945D-B2632B9F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2273" y="1040138"/>
            <a:ext cx="25292793" cy="5052098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 sz="127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This is a Scientific Poster Template created by Graphicsland &amp; MakeSigns.com </a:t>
            </a:r>
            <a:b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Your poster title would go on these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22273" y="6240826"/>
            <a:ext cx="25292793" cy="371477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700"/>
            </a:lvl1pPr>
          </a:lstStyle>
          <a:p>
            <a:pPr algn="ctr"/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Author Name, RN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, Author Name, RN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2,3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1,4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 </a:t>
            </a:r>
            <a:b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</a:b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3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4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</a:p>
        </p:txBody>
      </p:sp>
    </p:spTree>
    <p:extLst>
      <p:ext uri="{BB962C8B-B14F-4D97-AF65-F5344CB8AC3E}">
        <p14:creationId xmlns:p14="http://schemas.microsoft.com/office/powerpoint/2010/main" val="37702202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16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999693" y="5487968"/>
            <a:ext cx="2451334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9165" y="5487968"/>
            <a:ext cx="7304607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1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37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7"/>
            <a:ext cx="25727185" cy="8499411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28"/>
            <a:ext cx="25727185" cy="9361236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742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484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2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6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1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5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9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3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6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9163" y="31956998"/>
            <a:ext cx="48779705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3323" y="31956998"/>
            <a:ext cx="48779708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30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579177"/>
            <a:ext cx="13373303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571322"/>
            <a:ext cx="13373303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579177"/>
            <a:ext cx="13378555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571322"/>
            <a:ext cx="13378555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16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88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7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5"/>
            <a:ext cx="9957725" cy="7251246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7"/>
            <a:ext cx="16920248" cy="36523696"/>
          </a:xfrm>
        </p:spPr>
        <p:txBody>
          <a:bodyPr/>
          <a:lstStyle>
            <a:defPPr>
              <a:defRPr kern="1200" smtId="4294967295"/>
            </a:defPPr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3"/>
            <a:ext cx="9957725" cy="292724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60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29955967"/>
            <a:ext cx="18160364" cy="353647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3823745"/>
            <a:ext cx="18160364" cy="2567654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600"/>
            </a:lvl1pPr>
            <a:lvl2pPr marL="2087422" indent="0">
              <a:buNone/>
              <a:defRPr sz="12700"/>
            </a:lvl2pPr>
            <a:lvl3pPr marL="4174843" indent="0">
              <a:buNone/>
              <a:defRPr sz="10900"/>
            </a:lvl3pPr>
            <a:lvl4pPr marL="6262266" indent="0">
              <a:buNone/>
              <a:defRPr sz="9200"/>
            </a:lvl4pPr>
            <a:lvl5pPr marL="8349688" indent="0">
              <a:buNone/>
              <a:defRPr sz="9200"/>
            </a:lvl5pPr>
            <a:lvl6pPr marL="10437110" indent="0">
              <a:buNone/>
              <a:defRPr sz="9200"/>
            </a:lvl6pPr>
            <a:lvl7pPr marL="12524531" indent="0">
              <a:buNone/>
              <a:defRPr sz="9200"/>
            </a:lvl7pPr>
            <a:lvl8pPr marL="14611953" indent="0">
              <a:buNone/>
              <a:defRPr sz="9200"/>
            </a:lvl8pPr>
            <a:lvl9pPr marL="16699378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33492439"/>
            <a:ext cx="18160364" cy="502237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8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  <a:prstGeom prst="rect">
            <a:avLst/>
          </a:prstGeom>
        </p:spPr>
        <p:txBody>
          <a:bodyPr vert="horz" lIns="417485" tIns="208742" rIns="417485" bIns="208742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20"/>
          </a:xfrm>
          <a:prstGeom prst="rect">
            <a:avLst/>
          </a:prstGeom>
        </p:spPr>
        <p:txBody>
          <a:bodyPr vert="horz" lIns="417485" tIns="208742" rIns="417485" bIns="208742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1B15-572C-4D0D-805F-6D7DD28B1F0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3"/>
            <a:ext cx="9584637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11506200" y="21397119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27498675" y="21397119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0" y="43302238"/>
            <a:ext cx="30267275" cy="1534112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0" y="43873738"/>
            <a:ext cx="15133638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32">
                <a:solidFill>
                  <a:srgbClr val="808080"/>
                </a:solidFill>
              </a:rPr>
              <a:t>Template ID: microscope  Size: a0</a:t>
            </a:r>
          </a:p>
        </p:txBody>
      </p:sp>
    </p:spTree>
    <p:extLst>
      <p:ext uri="{BB962C8B-B14F-4D97-AF65-F5344CB8AC3E}">
        <p14:creationId xmlns:p14="http://schemas.microsoft.com/office/powerpoint/2010/main" val="30659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17484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565567" indent="-1565567" algn="l" defTabSz="417484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61" indent="-1304639" algn="l" defTabSz="4174843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55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977" indent="-1043711" algn="l" defTabSz="4174843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399" indent="-1043711" algn="l" defTabSz="4174843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820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242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666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088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22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4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266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68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1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531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95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37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30267275" cy="3825884"/>
          </a:xfrm>
          <a:prstGeom prst="rect">
            <a:avLst/>
          </a:prstGeom>
          <a:gradFill flip="none" rotWithShape="1">
            <a:gsLst>
              <a:gs pos="82000">
                <a:schemeClr val="accent5"/>
              </a:gs>
              <a:gs pos="50000">
                <a:schemeClr val="tx2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8" tIns="43489" rIns="86978" bIns="43489" rtlCol="0" anchor="ctr"/>
          <a:lstStyle>
            <a:defPPr>
              <a:defRPr kern="1200" smtId="4294967295"/>
            </a:defPPr>
          </a:lstStyle>
          <a:p>
            <a:pPr algn="ctr"/>
            <a:endParaRPr lang="en-US" sz="109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52579-E9C8-444C-AF0C-729578B33B43}"/>
              </a:ext>
            </a:extLst>
          </p:cNvPr>
          <p:cNvGrpSpPr/>
          <p:nvPr/>
        </p:nvGrpSpPr>
        <p:grpSpPr>
          <a:xfrm>
            <a:off x="856648" y="4552495"/>
            <a:ext cx="13017090" cy="2437068"/>
            <a:chOff x="856648" y="4552495"/>
            <a:chExt cx="9413696" cy="2437068"/>
          </a:xfrm>
        </p:grpSpPr>
        <p:sp>
          <p:nvSpPr>
            <p:cNvPr id="28" name="TextBox 27"/>
            <p:cNvSpPr txBox="1"/>
            <p:nvPr/>
          </p:nvSpPr>
          <p:spPr>
            <a:xfrm>
              <a:off x="859574" y="4552495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Introduction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6648" y="5547519"/>
              <a:ext cx="9083406" cy="144204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aim of this project is to make the parking system more efficient.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8F93F4-1477-4E89-9D6B-7696D57901F9}"/>
              </a:ext>
            </a:extLst>
          </p:cNvPr>
          <p:cNvGrpSpPr/>
          <p:nvPr/>
        </p:nvGrpSpPr>
        <p:grpSpPr>
          <a:xfrm>
            <a:off x="700959" y="7177026"/>
            <a:ext cx="13499037" cy="5865629"/>
            <a:chOff x="753727" y="9422973"/>
            <a:chExt cx="9513691" cy="5865629"/>
          </a:xfrm>
        </p:grpSpPr>
        <p:sp>
          <p:nvSpPr>
            <p:cNvPr id="30" name="TextBox 29"/>
            <p:cNvSpPr txBox="1"/>
            <p:nvPr/>
          </p:nvSpPr>
          <p:spPr>
            <a:xfrm>
              <a:off x="856648" y="9422973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Problem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3727" y="10461016"/>
              <a:ext cx="9283755" cy="4827586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problem with the current manual entry system is that guards take a lot of time to make the entry of vehicle. There’s also no way to track the activities of each and every vehicle in the premises.</a:t>
              </a:r>
            </a:p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Also , sometimes parking space is full but the entry of vehicles is on . This can lead to clumsy situations.</a:t>
              </a:r>
            </a:p>
            <a:p>
              <a:pPr algn="just"/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43046" y="46037"/>
            <a:ext cx="24270373" cy="2649111"/>
          </a:xfrm>
        </p:spPr>
        <p:txBody>
          <a:bodyPr>
            <a:normAutofit fontScale="77500" lnSpcReduction="20000"/>
          </a:bodyPr>
          <a:lstStyle>
            <a:defPPr>
              <a:defRPr kern="1200" smtId="4294967295"/>
            </a:defPPr>
          </a:lstStyle>
          <a:p>
            <a:pPr>
              <a:lnSpc>
                <a:spcPct val="120000"/>
              </a:lnSpc>
            </a:pPr>
            <a:r>
              <a:rPr lang="en-US" sz="9600" i="0" dirty="0">
                <a:effectLst/>
              </a:rPr>
              <a:t>VEHICLE ENTRY &amp; EXIT SYSTEM</a:t>
            </a:r>
          </a:p>
          <a:p>
            <a:pPr>
              <a:lnSpc>
                <a:spcPct val="120000"/>
              </a:lnSpc>
            </a:pPr>
            <a:r>
              <a:rPr lang="en-IN" sz="7300" b="0" i="0" dirty="0">
                <a:effectLst/>
              </a:rPr>
              <a:t>First Year Project Poster, Fall 2019, Bennett University, Greater Noida, India</a:t>
            </a:r>
            <a:endParaRPr lang="en-US" sz="6500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843046" y="2270920"/>
            <a:ext cx="24270373" cy="1504096"/>
          </a:xfrm>
        </p:spPr>
        <p:txBody>
          <a:bodyPr>
            <a:normAutofit fontScale="92500" lnSpcReduction="10000"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REET AGGARWAL (E19CSE322), RAGHAV GUPTA (E19CSE258), SHASHANK SHEKHAR(E19CSE098), VEDIC PATEL(E19CSE018)</a:t>
            </a:r>
            <a:endParaRPr lang="en-US" sz="3600" baseline="30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Dept. of Computer Science Engineering, Bennett University, India</a:t>
            </a:r>
            <a:endParaRPr lang="en-US" sz="3600" baseline="300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1F8E1B-DA2C-450C-B66C-90AFCFF0409B}"/>
              </a:ext>
            </a:extLst>
          </p:cNvPr>
          <p:cNvGrpSpPr/>
          <p:nvPr/>
        </p:nvGrpSpPr>
        <p:grpSpPr>
          <a:xfrm>
            <a:off x="826485" y="20767738"/>
            <a:ext cx="13676300" cy="7231568"/>
            <a:chOff x="737570" y="12512639"/>
            <a:chExt cx="9410770" cy="72315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3D1927-871E-4336-A216-BEDD1BA53E9C}"/>
                </a:ext>
              </a:extLst>
            </p:cNvPr>
            <p:cNvSpPr txBox="1"/>
            <p:nvPr/>
          </p:nvSpPr>
          <p:spPr>
            <a:xfrm>
              <a:off x="737570" y="12512639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Solution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623969-6444-4E08-9DE2-47B0DFE3AD1B}"/>
                </a:ext>
              </a:extLst>
            </p:cNvPr>
            <p:cNvSpPr txBox="1"/>
            <p:nvPr/>
          </p:nvSpPr>
          <p:spPr>
            <a:xfrm>
              <a:off x="781316" y="13562404"/>
              <a:ext cx="9256166" cy="6181803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Our software can ease down the vehicle entry work by entering a vehicle automatically.</a:t>
              </a:r>
            </a:p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Also , a limited time duration can be set after which the vehicle will become flagged and the same notification will be sent to guards to take appropriate actions .</a:t>
              </a:r>
            </a:p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Similarly , when the vehicle exits </a:t>
              </a:r>
              <a:r>
                <a:rPr lang="en-US" sz="4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premises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4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 will automatically  be </a:t>
              </a:r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removed from the database .</a:t>
              </a:r>
            </a:p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Also , this software can be used to determine if there’s a sufficient parking space.</a:t>
              </a:r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AC119C4-F93A-4BF9-8521-02C1258192FE}"/>
              </a:ext>
            </a:extLst>
          </p:cNvPr>
          <p:cNvSpPr txBox="1"/>
          <p:nvPr/>
        </p:nvSpPr>
        <p:spPr>
          <a:xfrm>
            <a:off x="15906174" y="4717408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Tech Utilized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053C7-1459-42C4-B2C3-23C7FD4FF8BB}"/>
              </a:ext>
            </a:extLst>
          </p:cNvPr>
          <p:cNvGrpSpPr/>
          <p:nvPr/>
        </p:nvGrpSpPr>
        <p:grpSpPr>
          <a:xfrm>
            <a:off x="16297559" y="28442211"/>
            <a:ext cx="13924607" cy="4032486"/>
            <a:chOff x="11261518" y="37969127"/>
            <a:chExt cx="18512425" cy="39820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CD019D-22C7-4A59-8E34-5A7D17BBF0D2}"/>
                </a:ext>
              </a:extLst>
            </p:cNvPr>
            <p:cNvSpPr txBox="1"/>
            <p:nvPr/>
          </p:nvSpPr>
          <p:spPr>
            <a:xfrm>
              <a:off x="11410005" y="37969127"/>
              <a:ext cx="1775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Future 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D52BF26-3572-4169-9779-860C042BD47C}"/>
                </a:ext>
              </a:extLst>
            </p:cNvPr>
            <p:cNvSpPr txBox="1"/>
            <p:nvPr/>
          </p:nvSpPr>
          <p:spPr>
            <a:xfrm>
              <a:off x="11261518" y="39185442"/>
              <a:ext cx="18512425" cy="2765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Our software can also be used in highway toll gates where a user can himself / herself can access the booth without human interaction.</a:t>
              </a:r>
            </a:p>
            <a:p>
              <a:pPr algn="just"/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F11DBD0E-209B-4F49-9F59-49879B494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90" y="11782394"/>
            <a:ext cx="5818374" cy="51384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3BD7B9-CC7D-4962-9B3A-31EC7A94DE9E}"/>
              </a:ext>
            </a:extLst>
          </p:cNvPr>
          <p:cNvSpPr txBox="1"/>
          <p:nvPr/>
        </p:nvSpPr>
        <p:spPr>
          <a:xfrm>
            <a:off x="16267396" y="18397542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User Interface/Demo Snapshots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40A35C-B81C-4922-8436-6D4A3276822C}"/>
              </a:ext>
            </a:extLst>
          </p:cNvPr>
          <p:cNvSpPr txBox="1"/>
          <p:nvPr/>
        </p:nvSpPr>
        <p:spPr>
          <a:xfrm>
            <a:off x="15556660" y="26565973"/>
            <a:ext cx="1335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Fig. 5. Sequence Diagram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B85BA6-41E4-4952-AD66-C461417EB06C}"/>
              </a:ext>
            </a:extLst>
          </p:cNvPr>
          <p:cNvSpPr txBox="1"/>
          <p:nvPr/>
        </p:nvSpPr>
        <p:spPr>
          <a:xfrm>
            <a:off x="2103437" y="19289339"/>
            <a:ext cx="925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Fig. 1. Commotion during manual entry</a:t>
            </a: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AAE5FE4-4D5F-4291-9C64-E734738DA9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037" y="275823"/>
            <a:ext cx="4017074" cy="3596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1C366B-1A51-462B-B5BB-75BD673F2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3538" y="20372595"/>
            <a:ext cx="12624402" cy="56435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5DC43C-6566-4611-AB78-67CF84F83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8" y="29599887"/>
            <a:ext cx="13268759" cy="7460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EF7EF-0C5F-4FE4-9913-E764280C6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4" y="13908826"/>
            <a:ext cx="12378720" cy="49503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6C8DCE8-67FE-4E5B-9147-B2213682C918}"/>
              </a:ext>
            </a:extLst>
          </p:cNvPr>
          <p:cNvSpPr txBox="1"/>
          <p:nvPr/>
        </p:nvSpPr>
        <p:spPr>
          <a:xfrm>
            <a:off x="2484437" y="37768320"/>
            <a:ext cx="992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Fig. 2. A vehicle being scanned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B157F6-D2A6-4963-8210-5DCE9774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63" y="41105908"/>
            <a:ext cx="30267274" cy="164229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FBC992-014A-45EF-8EB5-045CA43270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057" y="32991104"/>
            <a:ext cx="12371779" cy="6984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CBD91-0CB2-41C2-BEE7-14DEEED93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228" y="7117479"/>
            <a:ext cx="6487723" cy="42088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E6C139-3D8B-4C9E-8A49-EC780AEC4306}"/>
              </a:ext>
            </a:extLst>
          </p:cNvPr>
          <p:cNvSpPr txBox="1"/>
          <p:nvPr/>
        </p:nvSpPr>
        <p:spPr>
          <a:xfrm>
            <a:off x="24138388" y="7636438"/>
            <a:ext cx="44038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 3. </a:t>
            </a:r>
          </a:p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Tesseract OCR for image to text conversion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19457-73E4-480E-AC73-6E87C64BDFDC}"/>
              </a:ext>
            </a:extLst>
          </p:cNvPr>
          <p:cNvSpPr txBox="1"/>
          <p:nvPr/>
        </p:nvSpPr>
        <p:spPr>
          <a:xfrm>
            <a:off x="18029237" y="13908826"/>
            <a:ext cx="411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 4. </a:t>
            </a:r>
          </a:p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for file handling and other purposes</a:t>
            </a:r>
          </a:p>
        </p:txBody>
      </p:sp>
    </p:spTree>
    <p:extLst>
      <p:ext uri="{BB962C8B-B14F-4D97-AF65-F5344CB8AC3E}">
        <p14:creationId xmlns:p14="http://schemas.microsoft.com/office/powerpoint/2010/main" val="25978275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287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RAGHAV GUPTA</cp:lastModifiedBy>
  <cp:revision>62</cp:revision>
  <cp:lastPrinted>2012-08-02T18:03:39Z</cp:lastPrinted>
  <dcterms:modified xsi:type="dcterms:W3CDTF">2019-11-04T08:13:00Z</dcterms:modified>
  <cp:category>scientific poster template</cp:category>
</cp:coreProperties>
</file>