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ita mhatre" userId="11854f6cc935bc4a" providerId="LiveId" clId="{7D4B6B8A-5C11-43F5-89FC-33DFAB9F9D56}"/>
    <pc:docChg chg="custSel modSld">
      <pc:chgData name="vedita mhatre" userId="11854f6cc935bc4a" providerId="LiveId" clId="{7D4B6B8A-5C11-43F5-89FC-33DFAB9F9D56}" dt="2022-12-13T02:24:12.895" v="17" actId="5793"/>
      <pc:docMkLst>
        <pc:docMk/>
      </pc:docMkLst>
      <pc:sldChg chg="modSp mod">
        <pc:chgData name="vedita mhatre" userId="11854f6cc935bc4a" providerId="LiveId" clId="{7D4B6B8A-5C11-43F5-89FC-33DFAB9F9D56}" dt="2022-12-12T18:44:10.671" v="2" actId="14100"/>
        <pc:sldMkLst>
          <pc:docMk/>
          <pc:sldMk cId="1085540779" sldId="257"/>
        </pc:sldMkLst>
        <pc:graphicFrameChg chg="modGraphic">
          <ac:chgData name="vedita mhatre" userId="11854f6cc935bc4a" providerId="LiveId" clId="{7D4B6B8A-5C11-43F5-89FC-33DFAB9F9D56}" dt="2022-12-12T18:44:10.671" v="2" actId="14100"/>
          <ac:graphicFrameMkLst>
            <pc:docMk/>
            <pc:sldMk cId="1085540779" sldId="257"/>
            <ac:graphicFrameMk id="8" creationId="{15F45C44-9D3E-6BA7-6575-1438B24EA01A}"/>
          </ac:graphicFrameMkLst>
        </pc:graphicFrameChg>
        <pc:graphicFrameChg chg="modGraphic">
          <ac:chgData name="vedita mhatre" userId="11854f6cc935bc4a" providerId="LiveId" clId="{7D4B6B8A-5C11-43F5-89FC-33DFAB9F9D56}" dt="2022-12-12T18:43:59.294" v="1" actId="14734"/>
          <ac:graphicFrameMkLst>
            <pc:docMk/>
            <pc:sldMk cId="1085540779" sldId="257"/>
            <ac:graphicFrameMk id="9" creationId="{C1202735-E995-2A4E-7546-5B0BCC317EB0}"/>
          </ac:graphicFrameMkLst>
        </pc:graphicFrameChg>
      </pc:sldChg>
      <pc:sldChg chg="modSp mod">
        <pc:chgData name="vedita mhatre" userId="11854f6cc935bc4a" providerId="LiveId" clId="{7D4B6B8A-5C11-43F5-89FC-33DFAB9F9D56}" dt="2022-12-13T02:24:12.895" v="17" actId="5793"/>
        <pc:sldMkLst>
          <pc:docMk/>
          <pc:sldMk cId="4200222507" sldId="266"/>
        </pc:sldMkLst>
        <pc:spChg chg="mod">
          <ac:chgData name="vedita mhatre" userId="11854f6cc935bc4a" providerId="LiveId" clId="{7D4B6B8A-5C11-43F5-89FC-33DFAB9F9D56}" dt="2022-12-13T02:24:01.830" v="10" actId="14100"/>
          <ac:spMkLst>
            <pc:docMk/>
            <pc:sldMk cId="4200222507" sldId="266"/>
            <ac:spMk id="2" creationId="{ACC6A200-57B2-F8ED-0D87-18CBBB388461}"/>
          </ac:spMkLst>
        </pc:spChg>
        <pc:spChg chg="mod">
          <ac:chgData name="vedita mhatre" userId="11854f6cc935bc4a" providerId="LiveId" clId="{7D4B6B8A-5C11-43F5-89FC-33DFAB9F9D56}" dt="2022-12-13T02:24:12.895" v="17" actId="5793"/>
          <ac:spMkLst>
            <pc:docMk/>
            <pc:sldMk cId="4200222507" sldId="266"/>
            <ac:spMk id="3" creationId="{B3480F61-C163-DFEF-1CC8-03DE6F4045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5AA8C-FF8B-4192-984C-58EDF544C7B3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40C85-EAA9-4E7E-BAF2-9A3548040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0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8A80-18FB-45FA-AC96-BAE48ECCC6A0}" type="datetime1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Vedita Santosh Mhatre - EBEON0722627266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FC8-5009-4584-9ECF-21005120B64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2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C513-6CC1-4DFE-9019-584FEAE19AA8}" type="datetime1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Vedita Santosh Mhatre - EBEON0722627266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FC8-5009-4584-9ECF-21005120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34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7F95-67BF-49DA-8A09-04180C60F450}" type="datetime1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Vedita Santosh Mhatre - EBEON0722627266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FC8-5009-4584-9ECF-21005120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22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FB0-99B1-41F3-AE33-8CF5EC861D2C}" type="datetime1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Vedita Santosh Mhatre - EBEON0722627266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FC8-5009-4584-9ECF-21005120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85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3681-E71C-4D38-B4C0-BA0E7497F989}" type="datetime1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Vedita Santosh Mhatre - EBEON0722627266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FC8-5009-4584-9ECF-21005120B64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75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2233-E671-49F7-91BD-567A1C9FB061}" type="datetime1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Vedita Santosh Mhatre - EBEON0722627266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FC8-5009-4584-9ECF-21005120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47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17A1-0BAD-4250-9F12-C24D7D3ECD83}" type="datetime1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Vedita Santosh Mhatre - EBEON0722627266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FC8-5009-4584-9ECF-21005120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56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8412-E498-4E5B-B4D7-C6FFB7E39DBE}" type="datetime1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Vedita Santosh Mhatre - EBEON0722627266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FC8-5009-4584-9ECF-21005120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23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113C-3804-46AB-959E-953C84914451}" type="datetime1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Vedita Santosh Mhatre - EBEON0722627266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FC8-5009-4584-9ECF-21005120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83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35D9C8-C51B-4F53-B438-76259EF2BF1B}" type="datetime1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Vedita Santosh Mhatre - EBEON0722627266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21DFC8-5009-4584-9ECF-21005120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63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C5AF-64CA-416B-87D3-AD7393C498CE}" type="datetime1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Vedita Santosh Mhatre - EBEON0722627266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FC8-5009-4584-9ECF-21005120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50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A7324D-D8F4-4637-91B3-97A6DECC6ACB}" type="datetime1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Vedita Santosh Mhatre - EBEON0722627266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21DFC8-5009-4584-9ECF-21005120B64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7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4F22-120A-B34D-9392-77FBAFDC4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1" spc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endParaRPr lang="en-IN" b="1" i="1" spc="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BB833-4B64-9230-9425-C48114291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636" y="4894729"/>
            <a:ext cx="9144000" cy="1394012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Name :-Vedita Santosh Mhatre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Enrollment no :-EBEON0722627266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Course :-Java full stack</a:t>
            </a:r>
          </a:p>
          <a:p>
            <a:pPr algn="r"/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53DA-839E-3306-C0EA-C676C312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Vedita Santosh Mhatre - EBEON0722627266</a:t>
            </a:r>
          </a:p>
        </p:txBody>
      </p:sp>
    </p:spTree>
    <p:extLst>
      <p:ext uri="{BB962C8B-B14F-4D97-AF65-F5344CB8AC3E}">
        <p14:creationId xmlns:p14="http://schemas.microsoft.com/office/powerpoint/2010/main" val="1504371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81D7-2D94-7B96-C350-A9097FDBC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86"/>
            <a:ext cx="10515600" cy="78833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2271-A729-A230-C4AA-96A0FFF27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4849"/>
            <a:ext cx="10515600" cy="272434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IN" sz="3200" cap="none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Implementation of Hospital Management System project helps to store all the kinds of records, provide co-ordination and user communication, implement policies , improve day to day operations , arrange the supply chain, manage financial and human resources and market hospital services</a:t>
            </a:r>
            <a:r>
              <a:rPr lang="en-IN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6B505-09EF-14EE-E904-C178BE6F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Vedita Santosh Mhatre - EBEON0722627266</a:t>
            </a:r>
          </a:p>
        </p:txBody>
      </p:sp>
    </p:spTree>
    <p:extLst>
      <p:ext uri="{BB962C8B-B14F-4D97-AF65-F5344CB8AC3E}">
        <p14:creationId xmlns:p14="http://schemas.microsoft.com/office/powerpoint/2010/main" val="188342193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37DE-2CF9-DC57-A638-B9584CDFD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1" y="282387"/>
            <a:ext cx="9144000" cy="118334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     Hospital Management System</a:t>
            </a:r>
            <a:endParaRPr lang="en-IN" sz="480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E4E8E3-ABFF-EC00-A3D0-064D854F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Vedita Santosh Mhatre - EBEON0722627266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ADD9224-8908-D718-6B76-A5BADBA9D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85245"/>
              </p:ext>
            </p:extLst>
          </p:nvPr>
        </p:nvGraphicFramePr>
        <p:xfrm>
          <a:off x="1506071" y="2931459"/>
          <a:ext cx="8571184" cy="1917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5592">
                  <a:extLst>
                    <a:ext uri="{9D8B030D-6E8A-4147-A177-3AD203B41FA5}">
                      <a16:colId xmlns:a16="http://schemas.microsoft.com/office/drawing/2014/main" val="3591372102"/>
                    </a:ext>
                  </a:extLst>
                </a:gridCol>
                <a:gridCol w="4285592">
                  <a:extLst>
                    <a:ext uri="{9D8B030D-6E8A-4147-A177-3AD203B41FA5}">
                      <a16:colId xmlns:a16="http://schemas.microsoft.com/office/drawing/2014/main" val="3490288465"/>
                    </a:ext>
                  </a:extLst>
                </a:gridCol>
              </a:tblGrid>
              <a:tr h="4543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Enrollment Number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739224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Shrividya Veggalapu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EBEON0722630563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12666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Katyayani Kommoju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EBEON0722629133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69522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K Asha Nandini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EBEON0722628531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21777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Vedita Santosh Mhatre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EBEON0722627266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135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F74F80-A5E1-D73D-57D1-F705FB7E8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90435"/>
              </p:ext>
            </p:extLst>
          </p:nvPr>
        </p:nvGraphicFramePr>
        <p:xfrm>
          <a:off x="1506071" y="2399869"/>
          <a:ext cx="8573246" cy="5181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573246">
                  <a:extLst>
                    <a:ext uri="{9D8B030D-6E8A-4147-A177-3AD203B41FA5}">
                      <a16:colId xmlns:a16="http://schemas.microsoft.com/office/drawing/2014/main" val="2395710632"/>
                    </a:ext>
                  </a:extLst>
                </a:gridCol>
              </a:tblGrid>
              <a:tr h="5020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Team Members </a:t>
                      </a:r>
                      <a:endParaRPr lang="en-IN" sz="2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671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54077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DE99-EC2A-7521-C8E2-6335BA009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37"/>
            <a:ext cx="9144000" cy="112955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    Hospital Management System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1B7AC-0582-87D5-4272-770A8343E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824" y="1646766"/>
            <a:ext cx="9144000" cy="4679578"/>
          </a:xfrm>
        </p:spPr>
        <p:txBody>
          <a:bodyPr>
            <a:normAutofit/>
          </a:bodyPr>
          <a:lstStyle/>
          <a:p>
            <a:pPr algn="l"/>
            <a:endParaRPr lang="en-US" sz="1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  Project Modules:- 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97C587E-37D1-0AF3-70F4-B96678EA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Vedita Santosh Mhatre - EBEON0722627266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9C5429-07C5-9E76-2B2C-208360D3E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93638"/>
              </p:ext>
            </p:extLst>
          </p:nvPr>
        </p:nvGraphicFramePr>
        <p:xfrm>
          <a:off x="1568824" y="2874908"/>
          <a:ext cx="8128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3875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9476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2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16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Doctor and 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Chat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9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Billing and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2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Inventory/Laboratory/Infrastructure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Video Demonstration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Support services-Appointment/Women Care/Ambulance/Pharmacy/Healthcare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Voice Assistance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3963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5D1F10-519C-44CF-DD73-2EED790C7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80839"/>
              </p:ext>
            </p:extLst>
          </p:nvPr>
        </p:nvGraphicFramePr>
        <p:xfrm>
          <a:off x="1290918" y="3252096"/>
          <a:ext cx="546847" cy="2494280"/>
        </p:xfrm>
        <a:graphic>
          <a:graphicData uri="http://schemas.openxmlformats.org/drawingml/2006/table">
            <a:tbl>
              <a:tblPr lastRow="1">
                <a:tableStyleId>{2D5ABB26-0587-4C30-8999-92F81FD0307C}</a:tableStyleId>
              </a:tblPr>
              <a:tblGrid>
                <a:gridCol w="546847">
                  <a:extLst>
                    <a:ext uri="{9D8B030D-6E8A-4147-A177-3AD203B41FA5}">
                      <a16:colId xmlns:a16="http://schemas.microsoft.com/office/drawing/2014/main" val="1249779302"/>
                    </a:ext>
                  </a:extLst>
                </a:gridCol>
              </a:tblGrid>
              <a:tr h="24942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0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34458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16C9-91A8-AF72-7647-5776B186C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7664" y="135431"/>
            <a:ext cx="9144000" cy="107576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   Hospital Management System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49607-0114-3F14-12DF-E537E0F4E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317" y="1317812"/>
            <a:ext cx="9144000" cy="496644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 provides a common source information od patient’s health history. The system stores data and handles the data.</a:t>
            </a:r>
          </a:p>
          <a:p>
            <a:pPr algn="l">
              <a:lnSpc>
                <a:spcPct val="100000"/>
              </a:lnSpc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and laboratory modules handle by admin or hospital staff.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admin has access of both modules.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the data secure and up to date is a main  goal of HMS.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</a:t>
            </a:r>
            <a:endPara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8E7B4-0D5B-0925-AF87-2BA85846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Vedita Santosh Mhatre - EBEON0722627266</a:t>
            </a:r>
          </a:p>
        </p:txBody>
      </p:sp>
    </p:spTree>
    <p:extLst>
      <p:ext uri="{BB962C8B-B14F-4D97-AF65-F5344CB8AC3E}">
        <p14:creationId xmlns:p14="http://schemas.microsoft.com/office/powerpoint/2010/main" val="305310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26F1-A567-D382-4364-D7CAF979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 :-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(Hospital Inventory)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5068-04DF-8FA5-4471-A0F94874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2142565"/>
            <a:ext cx="10515600" cy="3962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is the goods and materials. Inventory management is the part of supply chain is automated for the convenience of the staff that can concentrate on patients need firstly.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Inventory Management System is used to keep inventories up to date.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Assess the hospital inventory.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Reviews  last inventory stock.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Analyse sales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items to repurchase or retire.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03742-5D76-8EF2-9CA2-BEE8A13E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Vedita Santosh Mhatre - EBEON0722627266</a:t>
            </a:r>
          </a:p>
        </p:txBody>
      </p:sp>
    </p:spTree>
    <p:extLst>
      <p:ext uri="{BB962C8B-B14F-4D97-AF65-F5344CB8AC3E}">
        <p14:creationId xmlns:p14="http://schemas.microsoft.com/office/powerpoint/2010/main" val="4209546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08B7-A9F3-300B-848D-3273846A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 :-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(Laboratory Test</a:t>
            </a:r>
            <a:r>
              <a:rPr lang="en-IN" sz="28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E271E-D22C-362D-577F-19D96A8E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medical laboratory is a laboratory where test carried out to obtain information about the health of a patient  to aid in diagnosis, treatment and prevention of disease.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add Laboratory test as per the patient requirements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keeps the records of patients test details.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records of laboratory test of patients gets saves by unique Id numbers.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can handle all operations related to laboratory test.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helps to generate reports of patient to diagnose the disease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57BD2-9DEC-9964-66E0-BD04CCFA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Vedita Santosh Mhatre - EBEON0722627266</a:t>
            </a:r>
          </a:p>
        </p:txBody>
      </p:sp>
    </p:spTree>
    <p:extLst>
      <p:ext uri="{BB962C8B-B14F-4D97-AF65-F5344CB8AC3E}">
        <p14:creationId xmlns:p14="http://schemas.microsoft.com/office/powerpoint/2010/main" val="1849897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42CF-612D-E88E-4690-CFD035BD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Architecture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AF529-09AE-4685-00FA-D81B60EF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Vedita Santosh Mhatre - EBEON0722627266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99355-09B2-8553-D4ED-059B7AE3B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22" y="1823477"/>
            <a:ext cx="74866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46494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42F5-30C8-1B8D-5C79-0E55483A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539" y="-460873"/>
            <a:ext cx="10058400" cy="144699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: HMS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59767-287C-0169-3621-1148D38F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Vedita Santosh Mhatre - EBEON0722627266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3EC7D-6B50-76C1-96DE-88CD1B99C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10" y="1135249"/>
            <a:ext cx="7439025" cy="492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7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A200-57B2-F8ED-0D87-18CBBB388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5" y="33090"/>
            <a:ext cx="9144000" cy="99364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modules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80F61-C163-DFEF-1CC8-03DE6F404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5" y="1186996"/>
            <a:ext cx="9144000" cy="543304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Regarding the inventories details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Reorder stock details of stock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inventory control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management</a:t>
            </a:r>
          </a:p>
          <a:p>
            <a:pPr algn="l"/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b="1" dirty="0"/>
              <a:t>Laboratory: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Patients test results.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Automated Reporting.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Automated follow up scheduling.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Medication and suggested medicine.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9E473-F9F0-80FA-AAD1-7D7151EA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Vedita Santosh Mhatre - EBEON0722627266</a:t>
            </a:r>
          </a:p>
        </p:txBody>
      </p:sp>
    </p:spTree>
    <p:extLst>
      <p:ext uri="{BB962C8B-B14F-4D97-AF65-F5344CB8AC3E}">
        <p14:creationId xmlns:p14="http://schemas.microsoft.com/office/powerpoint/2010/main" val="420022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697</TotalTime>
  <Words>469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Retrospect</vt:lpstr>
      <vt:lpstr>WELCOME</vt:lpstr>
      <vt:lpstr>     Hospital Management System</vt:lpstr>
      <vt:lpstr>    Hospital Management System</vt:lpstr>
      <vt:lpstr>   Hospital Management System</vt:lpstr>
      <vt:lpstr>Module 1 :- Inventory (Hospital Inventory)</vt:lpstr>
      <vt:lpstr>Module 2 :- Laboratory (Laboratory Test)</vt:lpstr>
      <vt:lpstr>Technical Architecture : </vt:lpstr>
      <vt:lpstr>Data Flow Diagram : HMS</vt:lpstr>
      <vt:lpstr>Features of modules </vt:lpstr>
      <vt:lpstr>Conclusion 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vedita mhatre</dc:creator>
  <cp:lastModifiedBy>vedita mhatre</cp:lastModifiedBy>
  <cp:revision>6</cp:revision>
  <dcterms:created xsi:type="dcterms:W3CDTF">2022-12-12T07:32:19Z</dcterms:created>
  <dcterms:modified xsi:type="dcterms:W3CDTF">2022-12-13T07:16:45Z</dcterms:modified>
</cp:coreProperties>
</file>