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262C070-6E44-433E-AD3C-E24BD45C9B1A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1D22C50-2923-416F-844B-BBE8F20D37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599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2C070-6E44-433E-AD3C-E24BD45C9B1A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2C50-2923-416F-844B-BBE8F20D37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160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2C070-6E44-433E-AD3C-E24BD45C9B1A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2C50-2923-416F-844B-BBE8F20D37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074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2C070-6E44-433E-AD3C-E24BD45C9B1A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2C50-2923-416F-844B-BBE8F20D37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965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2C070-6E44-433E-AD3C-E24BD45C9B1A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2C50-2923-416F-844B-BBE8F20D37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053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2C070-6E44-433E-AD3C-E24BD45C9B1A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2C50-2923-416F-844B-BBE8F20D37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7418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2C070-6E44-433E-AD3C-E24BD45C9B1A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2C50-2923-416F-844B-BBE8F20D37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8526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2C070-6E44-433E-AD3C-E24BD45C9B1A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2C50-2923-416F-844B-BBE8F20D375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4793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2C070-6E44-433E-AD3C-E24BD45C9B1A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2C50-2923-416F-844B-BBE8F20D37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895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2C070-6E44-433E-AD3C-E24BD45C9B1A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2C50-2923-416F-844B-BBE8F20D37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18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2C070-6E44-433E-AD3C-E24BD45C9B1A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2C50-2923-416F-844B-BBE8F20D37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3274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2C070-6E44-433E-AD3C-E24BD45C9B1A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2C50-2923-416F-844B-BBE8F20D37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59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2C070-6E44-433E-AD3C-E24BD45C9B1A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2C50-2923-416F-844B-BBE8F20D37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482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2C070-6E44-433E-AD3C-E24BD45C9B1A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2C50-2923-416F-844B-BBE8F20D37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07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2C070-6E44-433E-AD3C-E24BD45C9B1A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2C50-2923-416F-844B-BBE8F20D37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428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2C070-6E44-433E-AD3C-E24BD45C9B1A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2C50-2923-416F-844B-BBE8F20D37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108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2C070-6E44-433E-AD3C-E24BD45C9B1A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2C50-2923-416F-844B-BBE8F20D37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424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262C070-6E44-433E-AD3C-E24BD45C9B1A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1D22C50-2923-416F-844B-BBE8F20D37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42728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BB5A30-FBC9-400A-B906-3E6768DAD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218268"/>
            <a:ext cx="4079817" cy="2421464"/>
          </a:xfrm>
        </p:spPr>
        <p:txBody>
          <a:bodyPr/>
          <a:lstStyle/>
          <a:p>
            <a:pPr algn="ctr"/>
            <a:r>
              <a:rPr lang="ru-RU" dirty="0"/>
              <a:t>Сортировка Двоичным деревом</a:t>
            </a:r>
          </a:p>
        </p:txBody>
      </p:sp>
    </p:spTree>
    <p:extLst>
      <p:ext uri="{BB962C8B-B14F-4D97-AF65-F5344CB8AC3E}">
        <p14:creationId xmlns:p14="http://schemas.microsoft.com/office/powerpoint/2010/main" val="4105307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000472-D1E6-4909-A400-3D7F89AB5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43" y="1126206"/>
            <a:ext cx="5924725" cy="425896"/>
          </a:xfrm>
        </p:spPr>
        <p:txBody>
          <a:bodyPr>
            <a:normAutofit fontScale="90000"/>
          </a:bodyPr>
          <a:lstStyle/>
          <a:p>
            <a:r>
              <a:rPr lang="ru-RU" dirty="0"/>
              <a:t>Использование сортировки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8A17F9A-3112-41DC-B53B-130EC3C49F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743" y="1780702"/>
            <a:ext cx="6169025" cy="329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679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CEB60F-6146-4A55-9637-D370B0EEC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68" y="179603"/>
            <a:ext cx="4926434" cy="899797"/>
          </a:xfrm>
        </p:spPr>
        <p:txBody>
          <a:bodyPr/>
          <a:lstStyle/>
          <a:p>
            <a:r>
              <a:rPr lang="ru-RU" dirty="0"/>
              <a:t>Визуализация</a:t>
            </a:r>
          </a:p>
        </p:txBody>
      </p:sp>
      <p:pic>
        <p:nvPicPr>
          <p:cNvPr id="1026" name="Picture 2" descr="How insertion into a binary search tree works, animation">
            <a:extLst>
              <a:ext uri="{FF2B5EF4-FFF2-40B4-BE49-F238E27FC236}">
                <a16:creationId xmlns:a16="http://schemas.microsoft.com/office/drawing/2014/main" id="{7AD57744-2B13-4A9F-A4BA-D464980F545A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132" y="1294080"/>
            <a:ext cx="7034541" cy="448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600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E591F6-6FA6-4067-B478-D91DFB4BD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работы алгоритма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423508-A71B-4FBB-A67F-E1B4D3B06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	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Сортировка двоичным деревом - это алгоритм сортировки , который строит двоичное дерево поиска из элементов для сортировки, а затем проходит по дереву (в порядке ), так что элементы выходят в отсортированном порядке. </a:t>
            </a:r>
          </a:p>
        </p:txBody>
      </p:sp>
    </p:spTree>
    <p:extLst>
      <p:ext uri="{BB962C8B-B14F-4D97-AF65-F5344CB8AC3E}">
        <p14:creationId xmlns:p14="http://schemas.microsoft.com/office/powerpoint/2010/main" val="1870644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46E02F-51A7-4D6A-90D1-04E22E5EF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37DBFF-9D31-4669-879A-5547017C2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Сортировку двоичным деревом обычно применяют там, где</a:t>
            </a:r>
            <a:r>
              <a:rPr lang="en-US" sz="2800" dirty="0"/>
              <a:t>:</a:t>
            </a:r>
            <a:endParaRPr lang="ru-RU" sz="2800" dirty="0"/>
          </a:p>
          <a:p>
            <a:r>
              <a:rPr lang="ru-RU" sz="2400" dirty="0"/>
              <a:t>построенное дерево можно с успехом применить для таких задач</a:t>
            </a:r>
            <a:r>
              <a:rPr lang="en-US" sz="2400" dirty="0"/>
              <a:t>;</a:t>
            </a:r>
            <a:endParaRPr lang="ru-RU" sz="2400" dirty="0"/>
          </a:p>
          <a:p>
            <a:r>
              <a:rPr lang="ru-RU" sz="2400" dirty="0"/>
              <a:t>данные уже построены в 'дерево‘</a:t>
            </a:r>
            <a:r>
              <a:rPr lang="en-US" sz="2400" dirty="0"/>
              <a:t>;</a:t>
            </a:r>
            <a:endParaRPr lang="ru-RU" sz="2400" dirty="0"/>
          </a:p>
          <a:p>
            <a:r>
              <a:rPr lang="ru-RU" sz="2400" dirty="0"/>
              <a:t>данные можно считывать непосредственно в дерево</a:t>
            </a:r>
            <a:r>
              <a:rPr lang="en-US" sz="2400" dirty="0"/>
              <a:t>;</a:t>
            </a:r>
            <a:endParaRPr lang="ru-RU" sz="2400" dirty="0"/>
          </a:p>
          <a:p>
            <a:r>
              <a:rPr lang="ru-RU" sz="2400" dirty="0"/>
              <a:t>при потоковом вводе с консоли</a:t>
            </a:r>
            <a:r>
              <a:rPr lang="en-US" sz="2400" dirty="0"/>
              <a:t>,</a:t>
            </a:r>
            <a:r>
              <a:rPr lang="ru-RU" sz="2400" dirty="0"/>
              <a:t> из файла</a:t>
            </a:r>
            <a:r>
              <a:rPr lang="en-US" sz="2400" dirty="0"/>
              <a:t> </a:t>
            </a:r>
            <a:r>
              <a:rPr lang="ru-RU" sz="2400" dirty="0"/>
              <a:t>или из сети</a:t>
            </a:r>
            <a:r>
              <a:rPr lang="en-US" sz="24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81724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86AB45-D5C0-4DBD-84D1-D195AC785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Эффективность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567C28-7ACC-42FC-8B47-099CBA6A6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28132"/>
            <a:ext cx="10131425" cy="452026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dirty="0"/>
              <a:t>	</a:t>
            </a:r>
            <a:r>
              <a:rPr lang="ru-RU" sz="3200" dirty="0"/>
              <a:t>Процедура добавления объекта в бинарное дерево имеет среднюю алгоритмическую сложность порядка O(log(n)). </a:t>
            </a:r>
            <a:endParaRPr lang="en-US" sz="3200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ru-RU" sz="2400" b="1" i="1" dirty="0">
                <a:solidFill>
                  <a:schemeClr val="accent6">
                    <a:lumMod val="75000"/>
                  </a:schemeClr>
                </a:solidFill>
              </a:rPr>
              <a:t>Однако, сложность добавления объекта в разбалансированное дерево может достигать O(n), что может привести к общей сложности порядка O(n²)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1986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EA2363-BEA7-4079-8E80-E02BA94AD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D0FAFA-3763-4198-B087-3028F5F3E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899395" cy="3649133"/>
          </a:xfrm>
        </p:spPr>
        <p:txBody>
          <a:bodyPr>
            <a:normAutofit/>
          </a:bodyPr>
          <a:lstStyle/>
          <a:p>
            <a:r>
              <a:rPr lang="ru-RU" sz="2800" dirty="0"/>
              <a:t>Построить двоичное дерево</a:t>
            </a:r>
          </a:p>
          <a:p>
            <a:r>
              <a:rPr lang="ru-RU" sz="2800" dirty="0"/>
              <a:t>Сборка результирующего массива путём обхода узлов в необходимом порядке следования ключей.</a:t>
            </a:r>
          </a:p>
        </p:txBody>
      </p:sp>
    </p:spTree>
    <p:extLst>
      <p:ext uri="{BB962C8B-B14F-4D97-AF65-F5344CB8AC3E}">
        <p14:creationId xmlns:p14="http://schemas.microsoft.com/office/powerpoint/2010/main" val="2268132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B7BD8B-DF7F-4E2A-ABC2-7C6A0911C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3607265"/>
            <a:ext cx="7715076" cy="1291905"/>
          </a:xfrm>
        </p:spPr>
        <p:txBody>
          <a:bodyPr>
            <a:normAutofit/>
          </a:bodyPr>
          <a:lstStyle/>
          <a:p>
            <a:r>
              <a:rPr lang="ru-RU" sz="3600" dirty="0"/>
              <a:t>Реализация алгоритма на языке программирования с++</a:t>
            </a:r>
          </a:p>
        </p:txBody>
      </p:sp>
    </p:spTree>
    <p:extLst>
      <p:ext uri="{BB962C8B-B14F-4D97-AF65-F5344CB8AC3E}">
        <p14:creationId xmlns:p14="http://schemas.microsoft.com/office/powerpoint/2010/main" val="3629174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B7920C-9DFB-42AD-B60E-8BEE4141E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6AC25-3273-4376-95D8-60922A6A8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Для работы с консолью подключим библиотеку </a:t>
            </a:r>
            <a:r>
              <a:rPr lang="en-US" sz="2800" b="1" i="1" dirty="0">
                <a:solidFill>
                  <a:schemeClr val="accent6">
                    <a:lumMod val="75000"/>
                  </a:schemeClr>
                </a:solidFill>
              </a:rPr>
              <a:t>iostream</a:t>
            </a:r>
            <a:endParaRPr lang="ru-RU" sz="2800" b="1" i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ru-RU" sz="2800" dirty="0"/>
              <a:t>Также подключим библиотеку </a:t>
            </a:r>
            <a:r>
              <a:rPr lang="en-US" sz="2800" b="1" i="1" dirty="0">
                <a:solidFill>
                  <a:schemeClr val="accent6">
                    <a:lumMod val="75000"/>
                  </a:schemeClr>
                </a:solidFill>
              </a:rPr>
              <a:t>vector</a:t>
            </a:r>
            <a:r>
              <a:rPr lang="en-US" sz="2800" dirty="0"/>
              <a:t> </a:t>
            </a:r>
            <a:r>
              <a:rPr lang="ru-RU" sz="2800" dirty="0"/>
              <a:t>для более удобной работы с массивами</a:t>
            </a:r>
          </a:p>
        </p:txBody>
      </p:sp>
    </p:spTree>
    <p:extLst>
      <p:ext uri="{BB962C8B-B14F-4D97-AF65-F5344CB8AC3E}">
        <p14:creationId xmlns:p14="http://schemas.microsoft.com/office/powerpoint/2010/main" val="2659840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664422-4B36-4EE6-866F-40FF0DAA5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41184"/>
            <a:ext cx="6164653" cy="1371600"/>
          </a:xfrm>
        </p:spPr>
        <p:txBody>
          <a:bodyPr/>
          <a:lstStyle/>
          <a:p>
            <a:r>
              <a:rPr lang="ru-RU" dirty="0"/>
              <a:t>Создание  </a:t>
            </a:r>
            <a:r>
              <a:rPr lang="en-US" dirty="0"/>
              <a:t>“</a:t>
            </a:r>
            <a:r>
              <a:rPr lang="ru-RU" dirty="0"/>
              <a:t>чертежа</a:t>
            </a:r>
            <a:r>
              <a:rPr lang="en-US" dirty="0"/>
              <a:t>”</a:t>
            </a:r>
            <a:r>
              <a:rPr lang="ru-RU" dirty="0"/>
              <a:t> узла графа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8A0E44-18F1-442D-B919-CBFF76FCC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2088859"/>
            <a:ext cx="6164653" cy="2250346"/>
          </a:xfrm>
        </p:spPr>
        <p:txBody>
          <a:bodyPr/>
          <a:lstStyle/>
          <a:p>
            <a:pPr algn="just"/>
            <a:r>
              <a:rPr lang="ru-RU" dirty="0"/>
              <a:t>	Для удобства воспользуемся объединением данных </a:t>
            </a:r>
            <a:r>
              <a:rPr lang="en-US" dirty="0"/>
              <a:t>struct, </a:t>
            </a:r>
            <a:r>
              <a:rPr lang="ru-RU" dirty="0"/>
              <a:t>чтобы объединить переменные</a:t>
            </a:r>
            <a:r>
              <a:rPr lang="en-US" dirty="0"/>
              <a:t>: 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Значение узла(ключ)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Указатель на левый узел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Указатель на правый узел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0C5A4AD-965B-4F49-805B-689563128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815280"/>
            <a:ext cx="5410200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714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3ADFAE-F41B-40B7-AC35-D91ED56D0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128" y="184558"/>
            <a:ext cx="5812872" cy="996038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добавления значения в дерево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846F9C6-B732-4BC1-892A-820438AA1D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128" y="1180596"/>
            <a:ext cx="7440840" cy="230922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68DDF54-AC6F-479D-8CC4-1805C02E3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28" y="4690965"/>
            <a:ext cx="7482465" cy="1371600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6DBA45C3-289F-49BD-AB4B-4DB9FD94B141}"/>
              </a:ext>
            </a:extLst>
          </p:cNvPr>
          <p:cNvSpPr txBox="1">
            <a:spLocks/>
          </p:cNvSpPr>
          <p:nvPr/>
        </p:nvSpPr>
        <p:spPr>
          <a:xfrm>
            <a:off x="283128" y="3319365"/>
            <a:ext cx="5812872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обхода дерева и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сборка отсортированного массива</a:t>
            </a:r>
          </a:p>
        </p:txBody>
      </p:sp>
    </p:spTree>
    <p:extLst>
      <p:ext uri="{BB962C8B-B14F-4D97-AF65-F5344CB8AC3E}">
        <p14:creationId xmlns:p14="http://schemas.microsoft.com/office/powerpoint/2010/main" val="38282712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131</TotalTime>
  <Words>116</Words>
  <Application>Microsoft Office PowerPoint</Application>
  <PresentationFormat>Широкоэкранный</PresentationFormat>
  <Paragraphs>30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Небесная</vt:lpstr>
      <vt:lpstr>Сортировка Двоичным деревом</vt:lpstr>
      <vt:lpstr>Описание работы алгоритма</vt:lpstr>
      <vt:lpstr>Применение</vt:lpstr>
      <vt:lpstr>Эффективность</vt:lpstr>
      <vt:lpstr>Алгоритм</vt:lpstr>
      <vt:lpstr>Реализация алгоритма на языке программирования с++</vt:lpstr>
      <vt:lpstr>Используемые библиотеки</vt:lpstr>
      <vt:lpstr>Создание  “чертежа” узла графа</vt:lpstr>
      <vt:lpstr>Функция добавления значения в дерево</vt:lpstr>
      <vt:lpstr>Использование сортировки</vt:lpstr>
      <vt:lpstr>Визуализация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Сортировка Двоичным деревом</dc:title>
  <dc:creator>Veji Ponkratov</dc:creator>
  <cp:lastModifiedBy>Veji Ponkratov</cp:lastModifiedBy>
  <cp:revision>8</cp:revision>
  <dcterms:created xsi:type="dcterms:W3CDTF">2021-11-09T18:12:51Z</dcterms:created>
  <dcterms:modified xsi:type="dcterms:W3CDTF">2021-11-09T20:24:49Z</dcterms:modified>
</cp:coreProperties>
</file>