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1" r:id="rId6"/>
    <p:sldId id="300" r:id="rId7"/>
    <p:sldId id="301" r:id="rId8"/>
    <p:sldId id="302" r:id="rId9"/>
    <p:sldId id="303" r:id="rId10"/>
    <p:sldId id="294" r:id="rId11"/>
    <p:sldId id="295" r:id="rId12"/>
    <p:sldId id="296" r:id="rId13"/>
    <p:sldId id="285" r:id="rId14"/>
    <p:sldId id="297" r:id="rId15"/>
    <p:sldId id="298" r:id="rId16"/>
    <p:sldId id="299" r:id="rId17"/>
    <p:sldId id="286" r:id="rId18"/>
    <p:sldId id="304" r:id="rId19"/>
    <p:sldId id="306" r:id="rId20"/>
    <p:sldId id="305" r:id="rId21"/>
    <p:sldId id="287" r:id="rId22"/>
    <p:sldId id="288" r:id="rId23"/>
    <p:sldId id="289" r:id="rId24"/>
    <p:sldId id="292" r:id="rId25"/>
    <p:sldId id="290" r:id="rId26"/>
    <p:sldId id="29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E8A5BD-9EF5-4BA2-B486-A84F0416E1E3}" v="45" dt="2020-11-19T22:36:59.632"/>
    <p1510:client id="{364C94BE-E325-4757-A157-A4A9A3A0DA3F}" v="85" dt="2020-11-19T00:19:38.373"/>
    <p1510:client id="{416F3119-EC25-4319-B70A-F14BFC5CA804}" v="495" dt="2020-11-19T01:14:12.858"/>
    <p1510:client id="{66FD0319-C8D9-4B1A-9133-1CDD698E4225}" v="6" dt="2020-11-19T00:22:22.240"/>
    <p1510:client id="{861E1AFD-87AD-4389-B9CD-CA126034B11B}" v="492" dt="2020-11-19T01:38:18.126"/>
    <p1510:client id="{9C70D580-3413-407A-9DEE-7D6796AFC69A}" v="125" dt="2020-11-19T12:49:52.488"/>
    <p1510:client id="{FC9BA7D9-2B79-46AC-BC7D-89100AD18522}" v="463" dt="2020-11-19T01:55:30.7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bil Omar" userId="S::x19771959@student.ncirl.ie::8a239686-689d-47f3-98b4-f6e19a27d0b4" providerId="AD" clId="Web-{FC9BA7D9-2B79-46AC-BC7D-89100AD18522}"/>
    <pc:docChg chg="addSld delSld modSld">
      <pc:chgData name="Nabil Omar" userId="S::x19771959@student.ncirl.ie::8a239686-689d-47f3-98b4-f6e19a27d0b4" providerId="AD" clId="Web-{FC9BA7D9-2B79-46AC-BC7D-89100AD18522}" dt="2020-11-19T01:55:30.710" v="464"/>
      <pc:docMkLst>
        <pc:docMk/>
      </pc:docMkLst>
      <pc:sldChg chg="modTransition">
        <pc:chgData name="Nabil Omar" userId="S::x19771959@student.ncirl.ie::8a239686-689d-47f3-98b4-f6e19a27d0b4" providerId="AD" clId="Web-{FC9BA7D9-2B79-46AC-BC7D-89100AD18522}" dt="2020-11-19T01:55:30.710" v="464"/>
        <pc:sldMkLst>
          <pc:docMk/>
          <pc:sldMk cId="1042180886" sldId="294"/>
        </pc:sldMkLst>
      </pc:sldChg>
      <pc:sldChg chg="modTransition">
        <pc:chgData name="Nabil Omar" userId="S::x19771959@student.ncirl.ie::8a239686-689d-47f3-98b4-f6e19a27d0b4" providerId="AD" clId="Web-{FC9BA7D9-2B79-46AC-BC7D-89100AD18522}" dt="2020-11-19T01:54:47.365" v="462"/>
        <pc:sldMkLst>
          <pc:docMk/>
          <pc:sldMk cId="2165890152" sldId="295"/>
        </pc:sldMkLst>
      </pc:sldChg>
      <pc:sldChg chg="addSp delSp modSp new mod modTransition setBg">
        <pc:chgData name="Nabil Omar" userId="S::x19771959@student.ncirl.ie::8a239686-689d-47f3-98b4-f6e19a27d0b4" providerId="AD" clId="Web-{FC9BA7D9-2B79-46AC-BC7D-89100AD18522}" dt="2020-11-19T01:53:43.364" v="461"/>
        <pc:sldMkLst>
          <pc:docMk/>
          <pc:sldMk cId="1463480391" sldId="303"/>
        </pc:sldMkLst>
        <pc:spChg chg="del">
          <ac:chgData name="Nabil Omar" userId="S::x19771959@student.ncirl.ie::8a239686-689d-47f3-98b4-f6e19a27d0b4" providerId="AD" clId="Web-{FC9BA7D9-2B79-46AC-BC7D-89100AD18522}" dt="2020-11-19T01:42:07.123" v="3"/>
          <ac:spMkLst>
            <pc:docMk/>
            <pc:sldMk cId="1463480391" sldId="303"/>
            <ac:spMk id="2" creationId="{2AC5D994-6CA1-46DF-99FA-A567440F0C06}"/>
          </ac:spMkLst>
        </pc:spChg>
        <pc:spChg chg="del">
          <ac:chgData name="Nabil Omar" userId="S::x19771959@student.ncirl.ie::8a239686-689d-47f3-98b4-f6e19a27d0b4" providerId="AD" clId="Web-{FC9BA7D9-2B79-46AC-BC7D-89100AD18522}" dt="2020-11-19T01:43:31.174" v="4"/>
          <ac:spMkLst>
            <pc:docMk/>
            <pc:sldMk cId="1463480391" sldId="303"/>
            <ac:spMk id="3" creationId="{D550B990-1D1B-482C-B87E-31CC6BD113BE}"/>
          </ac:spMkLst>
        </pc:spChg>
        <pc:spChg chg="add mod">
          <ac:chgData name="Nabil Omar" userId="S::x19771959@student.ncirl.ie::8a239686-689d-47f3-98b4-f6e19a27d0b4" providerId="AD" clId="Web-{FC9BA7D9-2B79-46AC-BC7D-89100AD18522}" dt="2020-11-19T01:53:23.207" v="459" actId="20577"/>
          <ac:spMkLst>
            <pc:docMk/>
            <pc:sldMk cId="1463480391" sldId="303"/>
            <ac:spMk id="8" creationId="{CA5A444A-6092-425A-BEF2-BB9DA488F401}"/>
          </ac:spMkLst>
        </pc:spChg>
        <pc:spChg chg="add del">
          <ac:chgData name="Nabil Omar" userId="S::x19771959@student.ncirl.ie::8a239686-689d-47f3-98b4-f6e19a27d0b4" providerId="AD" clId="Web-{FC9BA7D9-2B79-46AC-BC7D-89100AD18522}" dt="2020-11-19T01:45:39.927" v="16"/>
          <ac:spMkLst>
            <pc:docMk/>
            <pc:sldMk cId="1463480391" sldId="303"/>
            <ac:spMk id="11" creationId="{98761467-7640-47B1-90D4-04ADAD632C96}"/>
          </ac:spMkLst>
        </pc:spChg>
        <pc:spChg chg="add del">
          <ac:chgData name="Nabil Omar" userId="S::x19771959@student.ncirl.ie::8a239686-689d-47f3-98b4-f6e19a27d0b4" providerId="AD" clId="Web-{FC9BA7D9-2B79-46AC-BC7D-89100AD18522}" dt="2020-11-19T01:45:39.927" v="16"/>
          <ac:spMkLst>
            <pc:docMk/>
            <pc:sldMk cId="1463480391" sldId="303"/>
            <ac:spMk id="13" creationId="{738B1503-6FE9-46B4-9354-E943D91B11A3}"/>
          </ac:spMkLst>
        </pc:spChg>
        <pc:spChg chg="add">
          <ac:chgData name="Nabil Omar" userId="S::x19771959@student.ncirl.ie::8a239686-689d-47f3-98b4-f6e19a27d0b4" providerId="AD" clId="Web-{FC9BA7D9-2B79-46AC-BC7D-89100AD18522}" dt="2020-11-19T01:45:39.927" v="16"/>
          <ac:spMkLst>
            <pc:docMk/>
            <pc:sldMk cId="1463480391" sldId="303"/>
            <ac:spMk id="15" creationId="{98761467-7640-47B1-90D4-04ADAD632C96}"/>
          </ac:spMkLst>
        </pc:spChg>
        <pc:spChg chg="add">
          <ac:chgData name="Nabil Omar" userId="S::x19771959@student.ncirl.ie::8a239686-689d-47f3-98b4-f6e19a27d0b4" providerId="AD" clId="Web-{FC9BA7D9-2B79-46AC-BC7D-89100AD18522}" dt="2020-11-19T01:45:39.927" v="16"/>
          <ac:spMkLst>
            <pc:docMk/>
            <pc:sldMk cId="1463480391" sldId="303"/>
            <ac:spMk id="16" creationId="{738B1503-6FE9-46B4-9354-E943D91B11A3}"/>
          </ac:spMkLst>
        </pc:spChg>
        <pc:spChg chg="add del">
          <ac:chgData name="Nabil Omar" userId="S::x19771959@student.ncirl.ie::8a239686-689d-47f3-98b4-f6e19a27d0b4" providerId="AD" clId="Web-{FC9BA7D9-2B79-46AC-BC7D-89100AD18522}" dt="2020-11-19T01:45:39.927" v="15"/>
          <ac:spMkLst>
            <pc:docMk/>
            <pc:sldMk cId="1463480391" sldId="303"/>
            <ac:spMk id="18" creationId="{991E3E68-B79D-4D0B-9917-2CDE4CDF587B}"/>
          </ac:spMkLst>
        </pc:spChg>
        <pc:picChg chg="add mod ord">
          <ac:chgData name="Nabil Omar" userId="S::x19771959@student.ncirl.ie::8a239686-689d-47f3-98b4-f6e19a27d0b4" providerId="AD" clId="Web-{FC9BA7D9-2B79-46AC-BC7D-89100AD18522}" dt="2020-11-19T01:52:17.701" v="352" actId="1076"/>
          <ac:picMkLst>
            <pc:docMk/>
            <pc:sldMk cId="1463480391" sldId="303"/>
            <ac:picMk id="4" creationId="{4EA109B1-E37F-41F4-81AE-717ADF88EB09}"/>
          </ac:picMkLst>
        </pc:picChg>
        <pc:picChg chg="add del">
          <ac:chgData name="Nabil Omar" userId="S::x19771959@student.ncirl.ie::8a239686-689d-47f3-98b4-f6e19a27d0b4" providerId="AD" clId="Web-{FC9BA7D9-2B79-46AC-BC7D-89100AD18522}" dt="2020-11-19T01:45:39.927" v="15"/>
          <ac:picMkLst>
            <pc:docMk/>
            <pc:sldMk cId="1463480391" sldId="303"/>
            <ac:picMk id="20" creationId="{5405F23C-C82E-4181-95EA-321F3D891A40}"/>
          </ac:picMkLst>
        </pc:picChg>
      </pc:sldChg>
      <pc:sldChg chg="new del">
        <pc:chgData name="Nabil Omar" userId="S::x19771959@student.ncirl.ie::8a239686-689d-47f3-98b4-f6e19a27d0b4" providerId="AD" clId="Web-{FC9BA7D9-2B79-46AC-BC7D-89100AD18522}" dt="2020-11-19T01:41:52.967" v="1"/>
        <pc:sldMkLst>
          <pc:docMk/>
          <pc:sldMk cId="3733075579" sldId="303"/>
        </pc:sldMkLst>
      </pc:sldChg>
    </pc:docChg>
  </pc:docChgLst>
  <pc:docChgLst>
    <pc:chgData name="Nabil Omar" userId="S::x19771959@student.ncirl.ie::8a239686-689d-47f3-98b4-f6e19a27d0b4" providerId="AD" clId="Web-{0AE8A5BD-9EF5-4BA2-B486-A84F0416E1E3}"/>
    <pc:docChg chg="modSld">
      <pc:chgData name="Nabil Omar" userId="S::x19771959@student.ncirl.ie::8a239686-689d-47f3-98b4-f6e19a27d0b4" providerId="AD" clId="Web-{0AE8A5BD-9EF5-4BA2-B486-A84F0416E1E3}" dt="2020-11-19T22:36:59.632" v="55" actId="1076"/>
      <pc:docMkLst>
        <pc:docMk/>
      </pc:docMkLst>
      <pc:sldChg chg="addSp modSp mod setBg">
        <pc:chgData name="Nabil Omar" userId="S::x19771959@student.ncirl.ie::8a239686-689d-47f3-98b4-f6e19a27d0b4" providerId="AD" clId="Web-{0AE8A5BD-9EF5-4BA2-B486-A84F0416E1E3}" dt="2020-11-19T22:36:59.632" v="55" actId="1076"/>
        <pc:sldMkLst>
          <pc:docMk/>
          <pc:sldMk cId="1390529433" sldId="293"/>
        </pc:sldMkLst>
        <pc:spChg chg="mod">
          <ac:chgData name="Nabil Omar" userId="S::x19771959@student.ncirl.ie::8a239686-689d-47f3-98b4-f6e19a27d0b4" providerId="AD" clId="Web-{0AE8A5BD-9EF5-4BA2-B486-A84F0416E1E3}" dt="2020-11-19T22:36:59.632" v="55" actId="1076"/>
          <ac:spMkLst>
            <pc:docMk/>
            <pc:sldMk cId="1390529433" sldId="293"/>
            <ac:spMk id="3" creationId="{1070B479-C4A7-448F-84C9-8A6222F99D27}"/>
          </ac:spMkLst>
        </pc:spChg>
        <pc:spChg chg="add">
          <ac:chgData name="Nabil Omar" userId="S::x19771959@student.ncirl.ie::8a239686-689d-47f3-98b4-f6e19a27d0b4" providerId="AD" clId="Web-{0AE8A5BD-9EF5-4BA2-B486-A84F0416E1E3}" dt="2020-11-19T22:36:01.160" v="49"/>
          <ac:spMkLst>
            <pc:docMk/>
            <pc:sldMk cId="1390529433" sldId="293"/>
            <ac:spMk id="10" creationId="{3A7F5D76-1FEC-470A-B476-70574A89C72A}"/>
          </ac:spMkLst>
        </pc:spChg>
        <pc:picChg chg="add mod">
          <ac:chgData name="Nabil Omar" userId="S::x19771959@student.ncirl.ie::8a239686-689d-47f3-98b4-f6e19a27d0b4" providerId="AD" clId="Web-{0AE8A5BD-9EF5-4BA2-B486-A84F0416E1E3}" dt="2020-11-19T22:36:32.928" v="52" actId="1076"/>
          <ac:picMkLst>
            <pc:docMk/>
            <pc:sldMk cId="1390529433" sldId="293"/>
            <ac:picMk id="7" creationId="{1035B2B3-359D-43E5-A18B-6F926991BC6D}"/>
          </ac:picMkLst>
        </pc:picChg>
      </pc:sldChg>
      <pc:sldChg chg="addSp delSp modSp mod setBg">
        <pc:chgData name="Nabil Omar" userId="S::x19771959@student.ncirl.ie::8a239686-689d-47f3-98b4-f6e19a27d0b4" providerId="AD" clId="Web-{0AE8A5BD-9EF5-4BA2-B486-A84F0416E1E3}" dt="2020-11-19T22:25:34.905" v="18" actId="1076"/>
        <pc:sldMkLst>
          <pc:docMk/>
          <pc:sldMk cId="1042180886" sldId="294"/>
        </pc:sldMkLst>
        <pc:spChg chg="mod">
          <ac:chgData name="Nabil Omar" userId="S::x19771959@student.ncirl.ie::8a239686-689d-47f3-98b4-f6e19a27d0b4" providerId="AD" clId="Web-{0AE8A5BD-9EF5-4BA2-B486-A84F0416E1E3}" dt="2020-11-19T22:25:25.686" v="15" actId="20577"/>
          <ac:spMkLst>
            <pc:docMk/>
            <pc:sldMk cId="1042180886" sldId="294"/>
            <ac:spMk id="2" creationId="{3994ECCB-C364-494E-AEB2-2F01D42E7E72}"/>
          </ac:spMkLst>
        </pc:spChg>
        <pc:spChg chg="mod">
          <ac:chgData name="Nabil Omar" userId="S::x19771959@student.ncirl.ie::8a239686-689d-47f3-98b4-f6e19a27d0b4" providerId="AD" clId="Web-{0AE8A5BD-9EF5-4BA2-B486-A84F0416E1E3}" dt="2020-11-19T22:25:34.905" v="18" actId="1076"/>
          <ac:spMkLst>
            <pc:docMk/>
            <pc:sldMk cId="1042180886" sldId="294"/>
            <ac:spMk id="3" creationId="{88EE9354-A7AD-4E58-BC67-E58F876F18A3}"/>
          </ac:spMkLst>
        </pc:spChg>
        <pc:spChg chg="add">
          <ac:chgData name="Nabil Omar" userId="S::x19771959@student.ncirl.ie::8a239686-689d-47f3-98b4-f6e19a27d0b4" providerId="AD" clId="Web-{0AE8A5BD-9EF5-4BA2-B486-A84F0416E1E3}" dt="2020-11-19T22:25:15.810" v="10"/>
          <ac:spMkLst>
            <pc:docMk/>
            <pc:sldMk cId="1042180886" sldId="294"/>
            <ac:spMk id="6" creationId="{9A6C2C86-63BF-47D5-AA3F-905111A238E2}"/>
          </ac:spMkLst>
        </pc:spChg>
        <pc:spChg chg="add del">
          <ac:chgData name="Nabil Omar" userId="S::x19771959@student.ncirl.ie::8a239686-689d-47f3-98b4-f6e19a27d0b4" providerId="AD" clId="Web-{0AE8A5BD-9EF5-4BA2-B486-A84F0416E1E3}" dt="2020-11-19T22:25:15.748" v="9"/>
          <ac:spMkLst>
            <pc:docMk/>
            <pc:sldMk cId="1042180886" sldId="294"/>
            <ac:spMk id="8" creationId="{69652D62-ECFB-408E-ABE6-155A644F433D}"/>
          </ac:spMkLst>
        </pc:spChg>
        <pc:spChg chg="add del">
          <ac:chgData name="Nabil Omar" userId="S::x19771959@student.ncirl.ie::8a239686-689d-47f3-98b4-f6e19a27d0b4" providerId="AD" clId="Web-{0AE8A5BD-9EF5-4BA2-B486-A84F0416E1E3}" dt="2020-11-19T22:25:15.748" v="9"/>
          <ac:spMkLst>
            <pc:docMk/>
            <pc:sldMk cId="1042180886" sldId="294"/>
            <ac:spMk id="10" creationId="{C1FEA985-924B-4044-8778-32D1E7164C01}"/>
          </ac:spMkLst>
        </pc:spChg>
        <pc:cxnChg chg="add">
          <ac:chgData name="Nabil Omar" userId="S::x19771959@student.ncirl.ie::8a239686-689d-47f3-98b4-f6e19a27d0b4" providerId="AD" clId="Web-{0AE8A5BD-9EF5-4BA2-B486-A84F0416E1E3}" dt="2020-11-19T22:25:15.810" v="10"/>
          <ac:cxnSpMkLst>
            <pc:docMk/>
            <pc:sldMk cId="1042180886" sldId="294"/>
            <ac:cxnSpMk id="7" creationId="{425A0768-3044-4AA9-A889-D2CAA68C517A}"/>
          </ac:cxnSpMkLst>
        </pc:cxnChg>
        <pc:cxnChg chg="add del">
          <ac:chgData name="Nabil Omar" userId="S::x19771959@student.ncirl.ie::8a239686-689d-47f3-98b4-f6e19a27d0b4" providerId="AD" clId="Web-{0AE8A5BD-9EF5-4BA2-B486-A84F0416E1E3}" dt="2020-11-19T22:25:15.748" v="9"/>
          <ac:cxnSpMkLst>
            <pc:docMk/>
            <pc:sldMk cId="1042180886" sldId="294"/>
            <ac:cxnSpMk id="12" creationId="{96C7F9CB-BCC3-4648-8DEF-07B0887D87D6}"/>
          </ac:cxnSpMkLst>
        </pc:cxnChg>
      </pc:sldChg>
      <pc:sldChg chg="addSp modSp mod setBg">
        <pc:chgData name="Nabil Omar" userId="S::x19771959@student.ncirl.ie::8a239686-689d-47f3-98b4-f6e19a27d0b4" providerId="AD" clId="Web-{0AE8A5BD-9EF5-4BA2-B486-A84F0416E1E3}" dt="2020-11-19T22:25:52.625" v="22" actId="20577"/>
        <pc:sldMkLst>
          <pc:docMk/>
          <pc:sldMk cId="2165890152" sldId="295"/>
        </pc:sldMkLst>
        <pc:spChg chg="mod">
          <ac:chgData name="Nabil Omar" userId="S::x19771959@student.ncirl.ie::8a239686-689d-47f3-98b4-f6e19a27d0b4" providerId="AD" clId="Web-{0AE8A5BD-9EF5-4BA2-B486-A84F0416E1E3}" dt="2020-11-19T22:25:52.625" v="22" actId="20577"/>
          <ac:spMkLst>
            <pc:docMk/>
            <pc:sldMk cId="2165890152" sldId="295"/>
            <ac:spMk id="2" creationId="{94B12EF1-BC44-496B-B94E-1890C1354DA9}"/>
          </ac:spMkLst>
        </pc:spChg>
        <pc:spChg chg="mod">
          <ac:chgData name="Nabil Omar" userId="S::x19771959@student.ncirl.ie::8a239686-689d-47f3-98b4-f6e19a27d0b4" providerId="AD" clId="Web-{0AE8A5BD-9EF5-4BA2-B486-A84F0416E1E3}" dt="2020-11-19T22:25:48.874" v="19"/>
          <ac:spMkLst>
            <pc:docMk/>
            <pc:sldMk cId="2165890152" sldId="295"/>
            <ac:spMk id="3" creationId="{F7BC1C30-1378-45E9-AD5B-0974370360F2}"/>
          </ac:spMkLst>
        </pc:spChg>
        <pc:spChg chg="add">
          <ac:chgData name="Nabil Omar" userId="S::x19771959@student.ncirl.ie::8a239686-689d-47f3-98b4-f6e19a27d0b4" providerId="AD" clId="Web-{0AE8A5BD-9EF5-4BA2-B486-A84F0416E1E3}" dt="2020-11-19T22:25:48.874" v="19"/>
          <ac:spMkLst>
            <pc:docMk/>
            <pc:sldMk cId="2165890152" sldId="295"/>
            <ac:spMk id="8" creationId="{9A6C2C86-63BF-47D5-AA3F-905111A238E2}"/>
          </ac:spMkLst>
        </pc:spChg>
        <pc:cxnChg chg="add">
          <ac:chgData name="Nabil Omar" userId="S::x19771959@student.ncirl.ie::8a239686-689d-47f3-98b4-f6e19a27d0b4" providerId="AD" clId="Web-{0AE8A5BD-9EF5-4BA2-B486-A84F0416E1E3}" dt="2020-11-19T22:25:48.874" v="19"/>
          <ac:cxnSpMkLst>
            <pc:docMk/>
            <pc:sldMk cId="2165890152" sldId="295"/>
            <ac:cxnSpMk id="10" creationId="{425A0768-3044-4AA9-A889-D2CAA68C517A}"/>
          </ac:cxnSpMkLst>
        </pc:cxnChg>
      </pc:sldChg>
      <pc:sldChg chg="addSp modSp mod setBg">
        <pc:chgData name="Nabil Omar" userId="S::x19771959@student.ncirl.ie::8a239686-689d-47f3-98b4-f6e19a27d0b4" providerId="AD" clId="Web-{0AE8A5BD-9EF5-4BA2-B486-A84F0416E1E3}" dt="2020-11-19T22:26:09.063" v="28" actId="20577"/>
        <pc:sldMkLst>
          <pc:docMk/>
          <pc:sldMk cId="1568084568" sldId="296"/>
        </pc:sldMkLst>
        <pc:spChg chg="mod">
          <ac:chgData name="Nabil Omar" userId="S::x19771959@student.ncirl.ie::8a239686-689d-47f3-98b4-f6e19a27d0b4" providerId="AD" clId="Web-{0AE8A5BD-9EF5-4BA2-B486-A84F0416E1E3}" dt="2020-11-19T22:26:09.063" v="28" actId="20577"/>
          <ac:spMkLst>
            <pc:docMk/>
            <pc:sldMk cId="1568084568" sldId="296"/>
            <ac:spMk id="2" creationId="{2C56C807-9446-4291-B162-474C3BD5A851}"/>
          </ac:spMkLst>
        </pc:spChg>
        <pc:spChg chg="mod">
          <ac:chgData name="Nabil Omar" userId="S::x19771959@student.ncirl.ie::8a239686-689d-47f3-98b4-f6e19a27d0b4" providerId="AD" clId="Web-{0AE8A5BD-9EF5-4BA2-B486-A84F0416E1E3}" dt="2020-11-19T22:26:04.360" v="25"/>
          <ac:spMkLst>
            <pc:docMk/>
            <pc:sldMk cId="1568084568" sldId="296"/>
            <ac:spMk id="3" creationId="{FD7382D0-9F3C-495F-8F75-D92BCA66F61B}"/>
          </ac:spMkLst>
        </pc:spChg>
        <pc:spChg chg="add">
          <ac:chgData name="Nabil Omar" userId="S::x19771959@student.ncirl.ie::8a239686-689d-47f3-98b4-f6e19a27d0b4" providerId="AD" clId="Web-{0AE8A5BD-9EF5-4BA2-B486-A84F0416E1E3}" dt="2020-11-19T22:26:04.360" v="25"/>
          <ac:spMkLst>
            <pc:docMk/>
            <pc:sldMk cId="1568084568" sldId="296"/>
            <ac:spMk id="8" creationId="{9A6C2C86-63BF-47D5-AA3F-905111A238E2}"/>
          </ac:spMkLst>
        </pc:spChg>
        <pc:cxnChg chg="add">
          <ac:chgData name="Nabil Omar" userId="S::x19771959@student.ncirl.ie::8a239686-689d-47f3-98b4-f6e19a27d0b4" providerId="AD" clId="Web-{0AE8A5BD-9EF5-4BA2-B486-A84F0416E1E3}" dt="2020-11-19T22:26:04.360" v="25"/>
          <ac:cxnSpMkLst>
            <pc:docMk/>
            <pc:sldMk cId="1568084568" sldId="296"/>
            <ac:cxnSpMk id="10" creationId="{425A0768-3044-4AA9-A889-D2CAA68C517A}"/>
          </ac:cxnSpMkLst>
        </pc:cxnChg>
      </pc:sldChg>
      <pc:sldChg chg="addSp delSp modSp mod setBg">
        <pc:chgData name="Nabil Omar" userId="S::x19771959@student.ncirl.ie::8a239686-689d-47f3-98b4-f6e19a27d0b4" providerId="AD" clId="Web-{0AE8A5BD-9EF5-4BA2-B486-A84F0416E1E3}" dt="2020-11-19T22:27:07.598" v="33"/>
        <pc:sldMkLst>
          <pc:docMk/>
          <pc:sldMk cId="662610309" sldId="297"/>
        </pc:sldMkLst>
        <pc:spChg chg="mod">
          <ac:chgData name="Nabil Omar" userId="S::x19771959@student.ncirl.ie::8a239686-689d-47f3-98b4-f6e19a27d0b4" providerId="AD" clId="Web-{0AE8A5BD-9EF5-4BA2-B486-A84F0416E1E3}" dt="2020-11-19T22:27:07.598" v="33"/>
          <ac:spMkLst>
            <pc:docMk/>
            <pc:sldMk cId="662610309" sldId="297"/>
            <ac:spMk id="2" creationId="{DFCC1A04-4637-4B06-A0F0-1C290B723D5A}"/>
          </ac:spMkLst>
        </pc:spChg>
        <pc:spChg chg="mod">
          <ac:chgData name="Nabil Omar" userId="S::x19771959@student.ncirl.ie::8a239686-689d-47f3-98b4-f6e19a27d0b4" providerId="AD" clId="Web-{0AE8A5BD-9EF5-4BA2-B486-A84F0416E1E3}" dt="2020-11-19T22:27:07.598" v="33"/>
          <ac:spMkLst>
            <pc:docMk/>
            <pc:sldMk cId="662610309" sldId="297"/>
            <ac:spMk id="3" creationId="{0EDC82C0-376A-43BE-8396-30F6A8879740}"/>
          </ac:spMkLst>
        </pc:spChg>
        <pc:spChg chg="add">
          <ac:chgData name="Nabil Omar" userId="S::x19771959@student.ncirl.ie::8a239686-689d-47f3-98b4-f6e19a27d0b4" providerId="AD" clId="Web-{0AE8A5BD-9EF5-4BA2-B486-A84F0416E1E3}" dt="2020-11-19T22:27:07.598" v="33"/>
          <ac:spMkLst>
            <pc:docMk/>
            <pc:sldMk cId="662610309" sldId="297"/>
            <ac:spMk id="5" creationId="{132A4578-DD2D-42E5-A30D-A61A991B8523}"/>
          </ac:spMkLst>
        </pc:spChg>
        <pc:spChg chg="add del">
          <ac:chgData name="Nabil Omar" userId="S::x19771959@student.ncirl.ie::8a239686-689d-47f3-98b4-f6e19a27d0b4" providerId="AD" clId="Web-{0AE8A5BD-9EF5-4BA2-B486-A84F0416E1E3}" dt="2020-11-19T22:27:07.535" v="32"/>
          <ac:spMkLst>
            <pc:docMk/>
            <pc:sldMk cId="662610309" sldId="297"/>
            <ac:spMk id="8" creationId="{9FC4DDCC-464F-4440-8D7A-97D3433D3F70}"/>
          </ac:spMkLst>
        </pc:spChg>
        <pc:spChg chg="add del">
          <ac:chgData name="Nabil Omar" userId="S::x19771959@student.ncirl.ie::8a239686-689d-47f3-98b4-f6e19a27d0b4" providerId="AD" clId="Web-{0AE8A5BD-9EF5-4BA2-B486-A84F0416E1E3}" dt="2020-11-19T22:27:07.535" v="32"/>
          <ac:spMkLst>
            <pc:docMk/>
            <pc:sldMk cId="662610309" sldId="297"/>
            <ac:spMk id="10" creationId="{21EFB721-A822-4611-A71D-6479C22B3652}"/>
          </ac:spMkLst>
        </pc:spChg>
        <pc:picChg chg="add">
          <ac:chgData name="Nabil Omar" userId="S::x19771959@student.ncirl.ie::8a239686-689d-47f3-98b4-f6e19a27d0b4" providerId="AD" clId="Web-{0AE8A5BD-9EF5-4BA2-B486-A84F0416E1E3}" dt="2020-11-19T22:27:07.598" v="33"/>
          <ac:picMkLst>
            <pc:docMk/>
            <pc:sldMk cId="662610309" sldId="297"/>
            <ac:picMk id="6" creationId="{0A14F76F-D1CE-4226-A477-F8A3F641E7F9}"/>
          </ac:picMkLst>
        </pc:picChg>
      </pc:sldChg>
      <pc:sldChg chg="addSp modSp mod setBg">
        <pc:chgData name="Nabil Omar" userId="S::x19771959@student.ncirl.ie::8a239686-689d-47f3-98b4-f6e19a27d0b4" providerId="AD" clId="Web-{0AE8A5BD-9EF5-4BA2-B486-A84F0416E1E3}" dt="2020-11-19T22:30:02.311" v="42" actId="1076"/>
        <pc:sldMkLst>
          <pc:docMk/>
          <pc:sldMk cId="3716132137" sldId="298"/>
        </pc:sldMkLst>
        <pc:spChg chg="mod">
          <ac:chgData name="Nabil Omar" userId="S::x19771959@student.ncirl.ie::8a239686-689d-47f3-98b4-f6e19a27d0b4" providerId="AD" clId="Web-{0AE8A5BD-9EF5-4BA2-B486-A84F0416E1E3}" dt="2020-11-19T22:27:18.505" v="34"/>
          <ac:spMkLst>
            <pc:docMk/>
            <pc:sldMk cId="3716132137" sldId="298"/>
            <ac:spMk id="2" creationId="{79BE0100-B06B-4493-BDD8-3630BF725E4C}"/>
          </ac:spMkLst>
        </pc:spChg>
        <pc:spChg chg="mod">
          <ac:chgData name="Nabil Omar" userId="S::x19771959@student.ncirl.ie::8a239686-689d-47f3-98b4-f6e19a27d0b4" providerId="AD" clId="Web-{0AE8A5BD-9EF5-4BA2-B486-A84F0416E1E3}" dt="2020-11-19T22:30:02.311" v="42" actId="1076"/>
          <ac:spMkLst>
            <pc:docMk/>
            <pc:sldMk cId="3716132137" sldId="298"/>
            <ac:spMk id="3" creationId="{EBE94D69-ABAA-4E3C-ABA9-14ABAF6A18A3}"/>
          </ac:spMkLst>
        </pc:spChg>
        <pc:spChg chg="add">
          <ac:chgData name="Nabil Omar" userId="S::x19771959@student.ncirl.ie::8a239686-689d-47f3-98b4-f6e19a27d0b4" providerId="AD" clId="Web-{0AE8A5BD-9EF5-4BA2-B486-A84F0416E1E3}" dt="2020-11-19T22:27:18.505" v="34"/>
          <ac:spMkLst>
            <pc:docMk/>
            <pc:sldMk cId="3716132137" sldId="298"/>
            <ac:spMk id="8" creationId="{132A4578-DD2D-42E5-A30D-A61A991B8523}"/>
          </ac:spMkLst>
        </pc:spChg>
        <pc:picChg chg="add">
          <ac:chgData name="Nabil Omar" userId="S::x19771959@student.ncirl.ie::8a239686-689d-47f3-98b4-f6e19a27d0b4" providerId="AD" clId="Web-{0AE8A5BD-9EF5-4BA2-B486-A84F0416E1E3}" dt="2020-11-19T22:27:18.505" v="34"/>
          <ac:picMkLst>
            <pc:docMk/>
            <pc:sldMk cId="3716132137" sldId="298"/>
            <ac:picMk id="10" creationId="{0A14F76F-D1CE-4226-A477-F8A3F641E7F9}"/>
          </ac:picMkLst>
        </pc:picChg>
      </pc:sldChg>
      <pc:sldChg chg="addSp modSp mod setBg">
        <pc:chgData name="Nabil Omar" userId="S::x19771959@student.ncirl.ie::8a239686-689d-47f3-98b4-f6e19a27d0b4" providerId="AD" clId="Web-{0AE8A5BD-9EF5-4BA2-B486-A84F0416E1E3}" dt="2020-11-19T22:30:15.906" v="43" actId="1076"/>
        <pc:sldMkLst>
          <pc:docMk/>
          <pc:sldMk cId="2512157992" sldId="299"/>
        </pc:sldMkLst>
        <pc:spChg chg="mod">
          <ac:chgData name="Nabil Omar" userId="S::x19771959@student.ncirl.ie::8a239686-689d-47f3-98b4-f6e19a27d0b4" providerId="AD" clId="Web-{0AE8A5BD-9EF5-4BA2-B486-A84F0416E1E3}" dt="2020-11-19T22:27:26.615" v="35"/>
          <ac:spMkLst>
            <pc:docMk/>
            <pc:sldMk cId="2512157992" sldId="299"/>
            <ac:spMk id="2" creationId="{471BC2DD-01E8-40AF-921C-D3B470C01232}"/>
          </ac:spMkLst>
        </pc:spChg>
        <pc:spChg chg="mod">
          <ac:chgData name="Nabil Omar" userId="S::x19771959@student.ncirl.ie::8a239686-689d-47f3-98b4-f6e19a27d0b4" providerId="AD" clId="Web-{0AE8A5BD-9EF5-4BA2-B486-A84F0416E1E3}" dt="2020-11-19T22:30:15.906" v="43" actId="1076"/>
          <ac:spMkLst>
            <pc:docMk/>
            <pc:sldMk cId="2512157992" sldId="299"/>
            <ac:spMk id="3" creationId="{9CF26C7A-9BF1-4849-825A-1A2B72262AED}"/>
          </ac:spMkLst>
        </pc:spChg>
        <pc:spChg chg="add">
          <ac:chgData name="Nabil Omar" userId="S::x19771959@student.ncirl.ie::8a239686-689d-47f3-98b4-f6e19a27d0b4" providerId="AD" clId="Web-{0AE8A5BD-9EF5-4BA2-B486-A84F0416E1E3}" dt="2020-11-19T22:27:26.615" v="35"/>
          <ac:spMkLst>
            <pc:docMk/>
            <pc:sldMk cId="2512157992" sldId="299"/>
            <ac:spMk id="8" creationId="{132A4578-DD2D-42E5-A30D-A61A991B8523}"/>
          </ac:spMkLst>
        </pc:spChg>
        <pc:picChg chg="add">
          <ac:chgData name="Nabil Omar" userId="S::x19771959@student.ncirl.ie::8a239686-689d-47f3-98b4-f6e19a27d0b4" providerId="AD" clId="Web-{0AE8A5BD-9EF5-4BA2-B486-A84F0416E1E3}" dt="2020-11-19T22:27:26.615" v="35"/>
          <ac:picMkLst>
            <pc:docMk/>
            <pc:sldMk cId="2512157992" sldId="299"/>
            <ac:picMk id="10" creationId="{0A14F76F-D1CE-4226-A477-F8A3F641E7F9}"/>
          </ac:picMkLst>
        </pc:picChg>
      </pc:sldChg>
      <pc:sldChg chg="modSp">
        <pc:chgData name="Nabil Omar" userId="S::x19771959@student.ncirl.ie::8a239686-689d-47f3-98b4-f6e19a27d0b4" providerId="AD" clId="Web-{0AE8A5BD-9EF5-4BA2-B486-A84F0416E1E3}" dt="2020-11-19T22:23:57.384" v="6" actId="20577"/>
        <pc:sldMkLst>
          <pc:docMk/>
          <pc:sldMk cId="622240173" sldId="302"/>
        </pc:sldMkLst>
        <pc:spChg chg="mod">
          <ac:chgData name="Nabil Omar" userId="S::x19771959@student.ncirl.ie::8a239686-689d-47f3-98b4-f6e19a27d0b4" providerId="AD" clId="Web-{0AE8A5BD-9EF5-4BA2-B486-A84F0416E1E3}" dt="2020-11-19T22:23:57.384" v="6" actId="20577"/>
          <ac:spMkLst>
            <pc:docMk/>
            <pc:sldMk cId="622240173" sldId="302"/>
            <ac:spMk id="6" creationId="{36FBBC4A-90AE-468D-AAE4-6B546AF45048}"/>
          </ac:spMkLst>
        </pc:spChg>
      </pc:sldChg>
      <pc:sldChg chg="addSp modSp mod modTransition setBg">
        <pc:chgData name="Nabil Omar" userId="S::x19771959@student.ncirl.ie::8a239686-689d-47f3-98b4-f6e19a27d0b4" providerId="AD" clId="Web-{0AE8A5BD-9EF5-4BA2-B486-A84F0416E1E3}" dt="2020-11-19T22:34:17.857" v="44"/>
        <pc:sldMkLst>
          <pc:docMk/>
          <pc:sldMk cId="2804219942" sldId="304"/>
        </pc:sldMkLst>
        <pc:spChg chg="mod">
          <ac:chgData name="Nabil Omar" userId="S::x19771959@student.ncirl.ie::8a239686-689d-47f3-98b4-f6e19a27d0b4" providerId="AD" clId="Web-{0AE8A5BD-9EF5-4BA2-B486-A84F0416E1E3}" dt="2020-11-19T22:28:11.586" v="36"/>
          <ac:spMkLst>
            <pc:docMk/>
            <pc:sldMk cId="2804219942" sldId="304"/>
            <ac:spMk id="2" creationId="{701D8884-FF76-414C-A215-64AF51C94FDB}"/>
          </ac:spMkLst>
        </pc:spChg>
        <pc:spChg chg="mod">
          <ac:chgData name="Nabil Omar" userId="S::x19771959@student.ncirl.ie::8a239686-689d-47f3-98b4-f6e19a27d0b4" providerId="AD" clId="Web-{0AE8A5BD-9EF5-4BA2-B486-A84F0416E1E3}" dt="2020-11-19T22:28:37.775" v="39" actId="1076"/>
          <ac:spMkLst>
            <pc:docMk/>
            <pc:sldMk cId="2804219942" sldId="304"/>
            <ac:spMk id="3" creationId="{4E07F716-2CF8-4546-B187-A88F789D7348}"/>
          </ac:spMkLst>
        </pc:spChg>
        <pc:spChg chg="add">
          <ac:chgData name="Nabil Omar" userId="S::x19771959@student.ncirl.ie::8a239686-689d-47f3-98b4-f6e19a27d0b4" providerId="AD" clId="Web-{0AE8A5BD-9EF5-4BA2-B486-A84F0416E1E3}" dt="2020-11-19T22:28:11.586" v="36"/>
          <ac:spMkLst>
            <pc:docMk/>
            <pc:sldMk cId="2804219942" sldId="304"/>
            <ac:spMk id="8" creationId="{69652D62-ECFB-408E-ABE6-155A644F433D}"/>
          </ac:spMkLst>
        </pc:spChg>
        <pc:spChg chg="add">
          <ac:chgData name="Nabil Omar" userId="S::x19771959@student.ncirl.ie::8a239686-689d-47f3-98b4-f6e19a27d0b4" providerId="AD" clId="Web-{0AE8A5BD-9EF5-4BA2-B486-A84F0416E1E3}" dt="2020-11-19T22:28:11.586" v="36"/>
          <ac:spMkLst>
            <pc:docMk/>
            <pc:sldMk cId="2804219942" sldId="304"/>
            <ac:spMk id="10" creationId="{C1FEA985-924B-4044-8778-32D1E7164C01}"/>
          </ac:spMkLst>
        </pc:spChg>
        <pc:cxnChg chg="add">
          <ac:chgData name="Nabil Omar" userId="S::x19771959@student.ncirl.ie::8a239686-689d-47f3-98b4-f6e19a27d0b4" providerId="AD" clId="Web-{0AE8A5BD-9EF5-4BA2-B486-A84F0416E1E3}" dt="2020-11-19T22:28:11.586" v="36"/>
          <ac:cxnSpMkLst>
            <pc:docMk/>
            <pc:sldMk cId="2804219942" sldId="304"/>
            <ac:cxnSpMk id="12" creationId="{96C7F9CB-BCC3-4648-8DEF-07B0887D87D6}"/>
          </ac:cxnSpMkLst>
        </pc:cxnChg>
      </pc:sldChg>
      <pc:sldChg chg="addSp modSp mod modTransition setBg">
        <pc:chgData name="Nabil Omar" userId="S::x19771959@student.ncirl.ie::8a239686-689d-47f3-98b4-f6e19a27d0b4" providerId="AD" clId="Web-{0AE8A5BD-9EF5-4BA2-B486-A84F0416E1E3}" dt="2020-11-19T22:34:42.921" v="48"/>
        <pc:sldMkLst>
          <pc:docMk/>
          <pc:sldMk cId="944229683" sldId="305"/>
        </pc:sldMkLst>
        <pc:spChg chg="mod">
          <ac:chgData name="Nabil Omar" userId="S::x19771959@student.ncirl.ie::8a239686-689d-47f3-98b4-f6e19a27d0b4" providerId="AD" clId="Web-{0AE8A5BD-9EF5-4BA2-B486-A84F0416E1E3}" dt="2020-11-19T22:28:23.618" v="38"/>
          <ac:spMkLst>
            <pc:docMk/>
            <pc:sldMk cId="944229683" sldId="305"/>
            <ac:spMk id="2" creationId="{5698E292-6AB0-443B-B4A6-743AACACF243}"/>
          </ac:spMkLst>
        </pc:spChg>
        <pc:spChg chg="mod">
          <ac:chgData name="Nabil Omar" userId="S::x19771959@student.ncirl.ie::8a239686-689d-47f3-98b4-f6e19a27d0b4" providerId="AD" clId="Web-{0AE8A5BD-9EF5-4BA2-B486-A84F0416E1E3}" dt="2020-11-19T22:28:51.854" v="41" actId="1076"/>
          <ac:spMkLst>
            <pc:docMk/>
            <pc:sldMk cId="944229683" sldId="305"/>
            <ac:spMk id="3" creationId="{26336048-CCAB-436C-BD7D-406629D9334D}"/>
          </ac:spMkLst>
        </pc:spChg>
        <pc:spChg chg="add">
          <ac:chgData name="Nabil Omar" userId="S::x19771959@student.ncirl.ie::8a239686-689d-47f3-98b4-f6e19a27d0b4" providerId="AD" clId="Web-{0AE8A5BD-9EF5-4BA2-B486-A84F0416E1E3}" dt="2020-11-19T22:28:23.618" v="38"/>
          <ac:spMkLst>
            <pc:docMk/>
            <pc:sldMk cId="944229683" sldId="305"/>
            <ac:spMk id="8" creationId="{69652D62-ECFB-408E-ABE6-155A644F433D}"/>
          </ac:spMkLst>
        </pc:spChg>
        <pc:spChg chg="add">
          <ac:chgData name="Nabil Omar" userId="S::x19771959@student.ncirl.ie::8a239686-689d-47f3-98b4-f6e19a27d0b4" providerId="AD" clId="Web-{0AE8A5BD-9EF5-4BA2-B486-A84F0416E1E3}" dt="2020-11-19T22:28:23.618" v="38"/>
          <ac:spMkLst>
            <pc:docMk/>
            <pc:sldMk cId="944229683" sldId="305"/>
            <ac:spMk id="10" creationId="{C1FEA985-924B-4044-8778-32D1E7164C01}"/>
          </ac:spMkLst>
        </pc:spChg>
        <pc:cxnChg chg="add">
          <ac:chgData name="Nabil Omar" userId="S::x19771959@student.ncirl.ie::8a239686-689d-47f3-98b4-f6e19a27d0b4" providerId="AD" clId="Web-{0AE8A5BD-9EF5-4BA2-B486-A84F0416E1E3}" dt="2020-11-19T22:28:23.618" v="38"/>
          <ac:cxnSpMkLst>
            <pc:docMk/>
            <pc:sldMk cId="944229683" sldId="305"/>
            <ac:cxnSpMk id="12" creationId="{96C7F9CB-BCC3-4648-8DEF-07B0887D87D6}"/>
          </ac:cxnSpMkLst>
        </pc:cxnChg>
      </pc:sldChg>
      <pc:sldChg chg="addSp modSp mod modTransition setBg">
        <pc:chgData name="Nabil Omar" userId="S::x19771959@student.ncirl.ie::8a239686-689d-47f3-98b4-f6e19a27d0b4" providerId="AD" clId="Web-{0AE8A5BD-9EF5-4BA2-B486-A84F0416E1E3}" dt="2020-11-19T22:34:38.530" v="46"/>
        <pc:sldMkLst>
          <pc:docMk/>
          <pc:sldMk cId="3510772534" sldId="306"/>
        </pc:sldMkLst>
        <pc:spChg chg="mod">
          <ac:chgData name="Nabil Omar" userId="S::x19771959@student.ncirl.ie::8a239686-689d-47f3-98b4-f6e19a27d0b4" providerId="AD" clId="Web-{0AE8A5BD-9EF5-4BA2-B486-A84F0416E1E3}" dt="2020-11-19T22:28:18.274" v="37"/>
          <ac:spMkLst>
            <pc:docMk/>
            <pc:sldMk cId="3510772534" sldId="306"/>
            <ac:spMk id="2" creationId="{ECF0A226-5665-4983-8B52-E23DB3CBEBF3}"/>
          </ac:spMkLst>
        </pc:spChg>
        <pc:spChg chg="mod">
          <ac:chgData name="Nabil Omar" userId="S::x19771959@student.ncirl.ie::8a239686-689d-47f3-98b4-f6e19a27d0b4" providerId="AD" clId="Web-{0AE8A5BD-9EF5-4BA2-B486-A84F0416E1E3}" dt="2020-11-19T22:28:44.478" v="40" actId="1076"/>
          <ac:spMkLst>
            <pc:docMk/>
            <pc:sldMk cId="3510772534" sldId="306"/>
            <ac:spMk id="3" creationId="{49813E0D-5638-417E-AEDF-026DE01DBD0C}"/>
          </ac:spMkLst>
        </pc:spChg>
        <pc:spChg chg="add">
          <ac:chgData name="Nabil Omar" userId="S::x19771959@student.ncirl.ie::8a239686-689d-47f3-98b4-f6e19a27d0b4" providerId="AD" clId="Web-{0AE8A5BD-9EF5-4BA2-B486-A84F0416E1E3}" dt="2020-11-19T22:28:18.274" v="37"/>
          <ac:spMkLst>
            <pc:docMk/>
            <pc:sldMk cId="3510772534" sldId="306"/>
            <ac:spMk id="8" creationId="{69652D62-ECFB-408E-ABE6-155A644F433D}"/>
          </ac:spMkLst>
        </pc:spChg>
        <pc:spChg chg="add">
          <ac:chgData name="Nabil Omar" userId="S::x19771959@student.ncirl.ie::8a239686-689d-47f3-98b4-f6e19a27d0b4" providerId="AD" clId="Web-{0AE8A5BD-9EF5-4BA2-B486-A84F0416E1E3}" dt="2020-11-19T22:28:18.274" v="37"/>
          <ac:spMkLst>
            <pc:docMk/>
            <pc:sldMk cId="3510772534" sldId="306"/>
            <ac:spMk id="10" creationId="{C1FEA985-924B-4044-8778-32D1E7164C01}"/>
          </ac:spMkLst>
        </pc:spChg>
        <pc:cxnChg chg="add">
          <ac:chgData name="Nabil Omar" userId="S::x19771959@student.ncirl.ie::8a239686-689d-47f3-98b4-f6e19a27d0b4" providerId="AD" clId="Web-{0AE8A5BD-9EF5-4BA2-B486-A84F0416E1E3}" dt="2020-11-19T22:28:18.274" v="37"/>
          <ac:cxnSpMkLst>
            <pc:docMk/>
            <pc:sldMk cId="3510772534" sldId="306"/>
            <ac:cxnSpMk id="12" creationId="{96C7F9CB-BCC3-4648-8DEF-07B0887D87D6}"/>
          </ac:cxnSpMkLst>
        </pc:cxnChg>
      </pc:sldChg>
    </pc:docChg>
  </pc:docChgLst>
  <pc:docChgLst>
    <pc:chgData name="Nabil Omar" userId="S::x19771959@student.ncirl.ie::8a239686-689d-47f3-98b4-f6e19a27d0b4" providerId="AD" clId="Web-{861E1AFD-87AD-4389-B9CD-CA126034B11B}"/>
    <pc:docChg chg="modSld">
      <pc:chgData name="Nabil Omar" userId="S::x19771959@student.ncirl.ie::8a239686-689d-47f3-98b4-f6e19a27d0b4" providerId="AD" clId="Web-{861E1AFD-87AD-4389-B9CD-CA126034B11B}" dt="2020-11-19T01:38:18.126" v="493"/>
      <pc:docMkLst>
        <pc:docMk/>
      </pc:docMkLst>
      <pc:sldChg chg="modTransition">
        <pc:chgData name="Nabil Omar" userId="S::x19771959@student.ncirl.ie::8a239686-689d-47f3-98b4-f6e19a27d0b4" providerId="AD" clId="Web-{861E1AFD-87AD-4389-B9CD-CA126034B11B}" dt="2020-11-19T01:31:15.787" v="460"/>
        <pc:sldMkLst>
          <pc:docMk/>
          <pc:sldMk cId="1583120128" sldId="280"/>
        </pc:sldMkLst>
      </pc:sldChg>
      <pc:sldChg chg="modSp modTransition">
        <pc:chgData name="Nabil Omar" userId="S::x19771959@student.ncirl.ie::8a239686-689d-47f3-98b4-f6e19a27d0b4" providerId="AD" clId="Web-{861E1AFD-87AD-4389-B9CD-CA126034B11B}" dt="2020-11-19T01:32:12.819" v="461"/>
        <pc:sldMkLst>
          <pc:docMk/>
          <pc:sldMk cId="3265077456" sldId="281"/>
        </pc:sldMkLst>
        <pc:graphicFrameChg chg="mod">
          <ac:chgData name="Nabil Omar" userId="S::x19771959@student.ncirl.ie::8a239686-689d-47f3-98b4-f6e19a27d0b4" providerId="AD" clId="Web-{861E1AFD-87AD-4389-B9CD-CA126034B11B}" dt="2020-11-19T01:30:52.880" v="459" actId="14100"/>
          <ac:graphicFrameMkLst>
            <pc:docMk/>
            <pc:sldMk cId="3265077456" sldId="281"/>
            <ac:graphicFrameMk id="12" creationId="{1E5659A2-FA7D-4C38-864B-37B42C27540F}"/>
          </ac:graphicFrameMkLst>
        </pc:graphicFrameChg>
      </pc:sldChg>
      <pc:sldChg chg="modTransition">
        <pc:chgData name="Nabil Omar" userId="S::x19771959@student.ncirl.ie::8a239686-689d-47f3-98b4-f6e19a27d0b4" providerId="AD" clId="Web-{861E1AFD-87AD-4389-B9CD-CA126034B11B}" dt="2020-11-19T01:34:41.902" v="468"/>
        <pc:sldMkLst>
          <pc:docMk/>
          <pc:sldMk cId="1917693851" sldId="285"/>
        </pc:sldMkLst>
      </pc:sldChg>
      <pc:sldChg chg="modTransition">
        <pc:chgData name="Nabil Omar" userId="S::x19771959@student.ncirl.ie::8a239686-689d-47f3-98b4-f6e19a27d0b4" providerId="AD" clId="Web-{861E1AFD-87AD-4389-B9CD-CA126034B11B}" dt="2020-11-19T01:35:07.387" v="475"/>
        <pc:sldMkLst>
          <pc:docMk/>
          <pc:sldMk cId="2348530355" sldId="286"/>
        </pc:sldMkLst>
      </pc:sldChg>
      <pc:sldChg chg="modTransition">
        <pc:chgData name="Nabil Omar" userId="S::x19771959@student.ncirl.ie::8a239686-689d-47f3-98b4-f6e19a27d0b4" providerId="AD" clId="Web-{861E1AFD-87AD-4389-B9CD-CA126034B11B}" dt="2020-11-19T01:36:13.873" v="478"/>
        <pc:sldMkLst>
          <pc:docMk/>
          <pc:sldMk cId="3241615679" sldId="287"/>
        </pc:sldMkLst>
      </pc:sldChg>
      <pc:sldChg chg="modTransition">
        <pc:chgData name="Nabil Omar" userId="S::x19771959@student.ncirl.ie::8a239686-689d-47f3-98b4-f6e19a27d0b4" providerId="AD" clId="Web-{861E1AFD-87AD-4389-B9CD-CA126034B11B}" dt="2020-11-19T01:38:02.235" v="490"/>
        <pc:sldMkLst>
          <pc:docMk/>
          <pc:sldMk cId="3412328773" sldId="288"/>
        </pc:sldMkLst>
      </pc:sldChg>
      <pc:sldChg chg="modTransition">
        <pc:chgData name="Nabil Omar" userId="S::x19771959@student.ncirl.ie::8a239686-689d-47f3-98b4-f6e19a27d0b4" providerId="AD" clId="Web-{861E1AFD-87AD-4389-B9CD-CA126034B11B}" dt="2020-11-19T01:38:06.641" v="491"/>
        <pc:sldMkLst>
          <pc:docMk/>
          <pc:sldMk cId="1996660806" sldId="289"/>
        </pc:sldMkLst>
      </pc:sldChg>
      <pc:sldChg chg="modTransition">
        <pc:chgData name="Nabil Omar" userId="S::x19771959@student.ncirl.ie::8a239686-689d-47f3-98b4-f6e19a27d0b4" providerId="AD" clId="Web-{861E1AFD-87AD-4389-B9CD-CA126034B11B}" dt="2020-11-19T01:36:36.045" v="487"/>
        <pc:sldMkLst>
          <pc:docMk/>
          <pc:sldMk cId="988059398" sldId="290"/>
        </pc:sldMkLst>
      </pc:sldChg>
      <pc:sldChg chg="modTransition">
        <pc:chgData name="Nabil Omar" userId="S::x19771959@student.ncirl.ie::8a239686-689d-47f3-98b4-f6e19a27d0b4" providerId="AD" clId="Web-{861E1AFD-87AD-4389-B9CD-CA126034B11B}" dt="2020-11-19T01:38:09.282" v="492"/>
        <pc:sldMkLst>
          <pc:docMk/>
          <pc:sldMk cId="4085761" sldId="292"/>
        </pc:sldMkLst>
      </pc:sldChg>
      <pc:sldChg chg="modTransition">
        <pc:chgData name="Nabil Omar" userId="S::x19771959@student.ncirl.ie::8a239686-689d-47f3-98b4-f6e19a27d0b4" providerId="AD" clId="Web-{861E1AFD-87AD-4389-B9CD-CA126034B11B}" dt="2020-11-19T01:38:18.126" v="493"/>
        <pc:sldMkLst>
          <pc:docMk/>
          <pc:sldMk cId="1390529433" sldId="293"/>
        </pc:sldMkLst>
      </pc:sldChg>
      <pc:sldChg chg="modTransition">
        <pc:chgData name="Nabil Omar" userId="S::x19771959@student.ncirl.ie::8a239686-689d-47f3-98b4-f6e19a27d0b4" providerId="AD" clId="Web-{861E1AFD-87AD-4389-B9CD-CA126034B11B}" dt="2020-11-19T01:34:10.197" v="463"/>
        <pc:sldMkLst>
          <pc:docMk/>
          <pc:sldMk cId="1042180886" sldId="294"/>
        </pc:sldMkLst>
      </pc:sldChg>
      <pc:sldChg chg="modTransition">
        <pc:chgData name="Nabil Omar" userId="S::x19771959@student.ncirl.ie::8a239686-689d-47f3-98b4-f6e19a27d0b4" providerId="AD" clId="Web-{861E1AFD-87AD-4389-B9CD-CA126034B11B}" dt="2020-11-19T01:34:12.354" v="464"/>
        <pc:sldMkLst>
          <pc:docMk/>
          <pc:sldMk cId="2165890152" sldId="295"/>
        </pc:sldMkLst>
      </pc:sldChg>
      <pc:sldChg chg="modTransition">
        <pc:chgData name="Nabil Omar" userId="S::x19771959@student.ncirl.ie::8a239686-689d-47f3-98b4-f6e19a27d0b4" providerId="AD" clId="Web-{861E1AFD-87AD-4389-B9CD-CA126034B11B}" dt="2020-11-19T01:34:32.823" v="466"/>
        <pc:sldMkLst>
          <pc:docMk/>
          <pc:sldMk cId="1568084568" sldId="296"/>
        </pc:sldMkLst>
      </pc:sldChg>
      <pc:sldChg chg="modTransition">
        <pc:chgData name="Nabil Omar" userId="S::x19771959@student.ncirl.ie::8a239686-689d-47f3-98b4-f6e19a27d0b4" providerId="AD" clId="Web-{861E1AFD-87AD-4389-B9CD-CA126034B11B}" dt="2020-11-19T01:34:50.824" v="470"/>
        <pc:sldMkLst>
          <pc:docMk/>
          <pc:sldMk cId="662610309" sldId="297"/>
        </pc:sldMkLst>
      </pc:sldChg>
      <pc:sldChg chg="modTransition">
        <pc:chgData name="Nabil Omar" userId="S::x19771959@student.ncirl.ie::8a239686-689d-47f3-98b4-f6e19a27d0b4" providerId="AD" clId="Web-{861E1AFD-87AD-4389-B9CD-CA126034B11B}" dt="2020-11-19T01:34:58.465" v="472"/>
        <pc:sldMkLst>
          <pc:docMk/>
          <pc:sldMk cId="3716132137" sldId="298"/>
        </pc:sldMkLst>
      </pc:sldChg>
      <pc:sldChg chg="modTransition">
        <pc:chgData name="Nabil Omar" userId="S::x19771959@student.ncirl.ie::8a239686-689d-47f3-98b4-f6e19a27d0b4" providerId="AD" clId="Web-{861E1AFD-87AD-4389-B9CD-CA126034B11B}" dt="2020-11-19T01:35:02.809" v="474"/>
        <pc:sldMkLst>
          <pc:docMk/>
          <pc:sldMk cId="2512157992" sldId="299"/>
        </pc:sldMkLst>
      </pc:sldChg>
      <pc:sldChg chg="modTransition">
        <pc:chgData name="Nabil Omar" userId="S::x19771959@student.ncirl.ie::8a239686-689d-47f3-98b4-f6e19a27d0b4" providerId="AD" clId="Web-{861E1AFD-87AD-4389-B9CD-CA126034B11B}" dt="2020-11-19T01:33:09.821" v="462"/>
        <pc:sldMkLst>
          <pc:docMk/>
          <pc:sldMk cId="1862007107" sldId="300"/>
        </pc:sldMkLst>
      </pc:sldChg>
      <pc:sldChg chg="modTransition">
        <pc:chgData name="Nabil Omar" userId="S::x19771959@student.ncirl.ie::8a239686-689d-47f3-98b4-f6e19a27d0b4" providerId="AD" clId="Web-{861E1AFD-87AD-4389-B9CD-CA126034B11B}" dt="2020-11-19T01:28:44.528" v="457"/>
        <pc:sldMkLst>
          <pc:docMk/>
          <pc:sldMk cId="552826007" sldId="301"/>
        </pc:sldMkLst>
      </pc:sldChg>
      <pc:sldChg chg="addSp delSp modSp mod modTransition setBg">
        <pc:chgData name="Nabil Omar" userId="S::x19771959@student.ncirl.ie::8a239686-689d-47f3-98b4-f6e19a27d0b4" providerId="AD" clId="Web-{861E1AFD-87AD-4389-B9CD-CA126034B11B}" dt="2020-11-19T01:28:46.669" v="458"/>
        <pc:sldMkLst>
          <pc:docMk/>
          <pc:sldMk cId="622240173" sldId="302"/>
        </pc:sldMkLst>
        <pc:spChg chg="del">
          <ac:chgData name="Nabil Omar" userId="S::x19771959@student.ncirl.ie::8a239686-689d-47f3-98b4-f6e19a27d0b4" providerId="AD" clId="Web-{861E1AFD-87AD-4389-B9CD-CA126034B11B}" dt="2020-11-19T01:16:40.667" v="0"/>
          <ac:spMkLst>
            <pc:docMk/>
            <pc:sldMk cId="622240173" sldId="302"/>
            <ac:spMk id="3" creationId="{1751E2E0-93C0-45D9-8175-2171021296B5}"/>
          </ac:spMkLst>
        </pc:spChg>
        <pc:spChg chg="add mod">
          <ac:chgData name="Nabil Omar" userId="S::x19771959@student.ncirl.ie::8a239686-689d-47f3-98b4-f6e19a27d0b4" providerId="AD" clId="Web-{861E1AFD-87AD-4389-B9CD-CA126034B11B}" dt="2020-11-19T01:27:57.277" v="454" actId="20577"/>
          <ac:spMkLst>
            <pc:docMk/>
            <pc:sldMk cId="622240173" sldId="302"/>
            <ac:spMk id="6" creationId="{36FBBC4A-90AE-468D-AAE4-6B546AF45048}"/>
          </ac:spMkLst>
        </pc:spChg>
        <pc:spChg chg="add">
          <ac:chgData name="Nabil Omar" userId="S::x19771959@student.ncirl.ie::8a239686-689d-47f3-98b4-f6e19a27d0b4" providerId="AD" clId="Web-{861E1AFD-87AD-4389-B9CD-CA126034B11B}" dt="2020-11-19T01:17:22.933" v="2"/>
          <ac:spMkLst>
            <pc:docMk/>
            <pc:sldMk cId="622240173" sldId="302"/>
            <ac:spMk id="9" creationId="{98761467-7640-47B1-90D4-04ADAD632C96}"/>
          </ac:spMkLst>
        </pc:spChg>
        <pc:spChg chg="add">
          <ac:chgData name="Nabil Omar" userId="S::x19771959@student.ncirl.ie::8a239686-689d-47f3-98b4-f6e19a27d0b4" providerId="AD" clId="Web-{861E1AFD-87AD-4389-B9CD-CA126034B11B}" dt="2020-11-19T01:17:22.933" v="2"/>
          <ac:spMkLst>
            <pc:docMk/>
            <pc:sldMk cId="622240173" sldId="302"/>
            <ac:spMk id="11" creationId="{738B1503-6FE9-46B4-9354-E943D91B11A3}"/>
          </ac:spMkLst>
        </pc:spChg>
        <pc:picChg chg="add mod ord">
          <ac:chgData name="Nabil Omar" userId="S::x19771959@student.ncirl.ie::8a239686-689d-47f3-98b4-f6e19a27d0b4" providerId="AD" clId="Web-{861E1AFD-87AD-4389-B9CD-CA126034B11B}" dt="2020-11-19T01:27:37.292" v="451" actId="1076"/>
          <ac:picMkLst>
            <pc:docMk/>
            <pc:sldMk cId="622240173" sldId="302"/>
            <ac:picMk id="2" creationId="{82966B52-B97F-4534-9BE8-4D06D1C8F58B}"/>
          </ac:picMkLst>
        </pc:picChg>
      </pc:sldChg>
    </pc:docChg>
  </pc:docChgLst>
  <pc:docChgLst>
    <pc:chgData name="Gareth Shaw" userId="S::x19122748@student.ncirl.ie::dfd35988-4eb9-45d7-afb8-669fcd973bdd" providerId="AD" clId="Web-{139DDD23-302B-4EA8-AC7C-5717EA71C3C5}"/>
    <pc:docChg chg="addSld modSld">
      <pc:chgData name="Gareth Shaw" userId="S::x19122748@student.ncirl.ie::dfd35988-4eb9-45d7-afb8-669fcd973bdd" providerId="AD" clId="Web-{139DDD23-302B-4EA8-AC7C-5717EA71C3C5}" dt="2020-11-17T17:10:00.942" v="6"/>
      <pc:docMkLst>
        <pc:docMk/>
      </pc:docMkLst>
      <pc:sldChg chg="addSp delSp new">
        <pc:chgData name="Gareth Shaw" userId="S::x19122748@student.ncirl.ie::dfd35988-4eb9-45d7-afb8-669fcd973bdd" providerId="AD" clId="Web-{139DDD23-302B-4EA8-AC7C-5717EA71C3C5}" dt="2020-11-17T17:10:00.942" v="6"/>
        <pc:sldMkLst>
          <pc:docMk/>
          <pc:sldMk cId="1042180886" sldId="294"/>
        </pc:sldMkLst>
        <pc:graphicFrameChg chg="add del">
          <ac:chgData name="Gareth Shaw" userId="S::x19122748@student.ncirl.ie::dfd35988-4eb9-45d7-afb8-669fcd973bdd" providerId="AD" clId="Web-{139DDD23-302B-4EA8-AC7C-5717EA71C3C5}" dt="2020-11-17T17:08:59.470" v="2"/>
          <ac:graphicFrameMkLst>
            <pc:docMk/>
            <pc:sldMk cId="1042180886" sldId="294"/>
            <ac:graphicFrameMk id="5" creationId="{0AEE40FC-1AB5-43D8-AD49-0A21E4F8B0ED}"/>
          </ac:graphicFrameMkLst>
        </pc:graphicFrameChg>
        <pc:graphicFrameChg chg="add del">
          <ac:chgData name="Gareth Shaw" userId="S::x19122748@student.ncirl.ie::dfd35988-4eb9-45d7-afb8-669fcd973bdd" providerId="AD" clId="Web-{139DDD23-302B-4EA8-AC7C-5717EA71C3C5}" dt="2020-11-17T17:09:42.566" v="4"/>
          <ac:graphicFrameMkLst>
            <pc:docMk/>
            <pc:sldMk cId="1042180886" sldId="294"/>
            <ac:graphicFrameMk id="17" creationId="{E2C9FF9D-1246-4064-8DF1-7FCF72BCC075}"/>
          </ac:graphicFrameMkLst>
        </pc:graphicFrameChg>
        <pc:graphicFrameChg chg="add del">
          <ac:chgData name="Gareth Shaw" userId="S::x19122748@student.ncirl.ie::dfd35988-4eb9-45d7-afb8-669fcd973bdd" providerId="AD" clId="Web-{139DDD23-302B-4EA8-AC7C-5717EA71C3C5}" dt="2020-11-17T17:10:00.942" v="6"/>
          <ac:graphicFrameMkLst>
            <pc:docMk/>
            <pc:sldMk cId="1042180886" sldId="294"/>
            <ac:graphicFrameMk id="29" creationId="{6B0226BE-EAA2-4609-86D3-99959F32D7AF}"/>
          </ac:graphicFrameMkLst>
        </pc:graphicFrameChg>
      </pc:sldChg>
    </pc:docChg>
  </pc:docChgLst>
  <pc:docChgLst>
    <pc:chgData name="Nabil Omar" userId="S::x19771959@student.ncirl.ie::8a239686-689d-47f3-98b4-f6e19a27d0b4" providerId="AD" clId="Web-{416F3119-EC25-4319-B70A-F14BFC5CA804}"/>
    <pc:docChg chg="addSld modSld">
      <pc:chgData name="Nabil Omar" userId="S::x19771959@student.ncirl.ie::8a239686-689d-47f3-98b4-f6e19a27d0b4" providerId="AD" clId="Web-{416F3119-EC25-4319-B70A-F14BFC5CA804}" dt="2020-11-19T01:14:12.858" v="494"/>
      <pc:docMkLst>
        <pc:docMk/>
      </pc:docMkLst>
      <pc:sldChg chg="modSp">
        <pc:chgData name="Nabil Omar" userId="S::x19771959@student.ncirl.ie::8a239686-689d-47f3-98b4-f6e19a27d0b4" providerId="AD" clId="Web-{416F3119-EC25-4319-B70A-F14BFC5CA804}" dt="2020-11-19T01:13:37.702" v="491" actId="20577"/>
        <pc:sldMkLst>
          <pc:docMk/>
          <pc:sldMk cId="3265077456" sldId="281"/>
        </pc:sldMkLst>
        <pc:graphicFrameChg chg="modGraphic">
          <ac:chgData name="Nabil Omar" userId="S::x19771959@student.ncirl.ie::8a239686-689d-47f3-98b4-f6e19a27d0b4" providerId="AD" clId="Web-{416F3119-EC25-4319-B70A-F14BFC5CA804}" dt="2020-11-19T01:13:37.702" v="491" actId="20577"/>
          <ac:graphicFrameMkLst>
            <pc:docMk/>
            <pc:sldMk cId="3265077456" sldId="281"/>
            <ac:graphicFrameMk id="12" creationId="{1E5659A2-FA7D-4C38-864B-37B42C27540F}"/>
          </ac:graphicFrameMkLst>
        </pc:graphicFrameChg>
      </pc:sldChg>
      <pc:sldChg chg="modSp">
        <pc:chgData name="Nabil Omar" userId="S::x19771959@student.ncirl.ie::8a239686-689d-47f3-98b4-f6e19a27d0b4" providerId="AD" clId="Web-{416F3119-EC25-4319-B70A-F14BFC5CA804}" dt="2020-11-19T00:34:39.083" v="130" actId="1076"/>
        <pc:sldMkLst>
          <pc:docMk/>
          <pc:sldMk cId="1862007107" sldId="300"/>
        </pc:sldMkLst>
        <pc:spChg chg="mod">
          <ac:chgData name="Nabil Omar" userId="S::x19771959@student.ncirl.ie::8a239686-689d-47f3-98b4-f6e19a27d0b4" providerId="AD" clId="Web-{416F3119-EC25-4319-B70A-F14BFC5CA804}" dt="2020-11-19T00:34:39.083" v="130" actId="1076"/>
          <ac:spMkLst>
            <pc:docMk/>
            <pc:sldMk cId="1862007107" sldId="300"/>
            <ac:spMk id="57" creationId="{DF283130-6C7B-4802-B2AA-20B74B231A79}"/>
          </ac:spMkLst>
        </pc:spChg>
      </pc:sldChg>
      <pc:sldChg chg="addSp delSp modSp new mod setBg modShow">
        <pc:chgData name="Nabil Omar" userId="S::x19771959@student.ncirl.ie::8a239686-689d-47f3-98b4-f6e19a27d0b4" providerId="AD" clId="Web-{416F3119-EC25-4319-B70A-F14BFC5CA804}" dt="2020-11-19T01:10:20.590" v="485" actId="1076"/>
        <pc:sldMkLst>
          <pc:docMk/>
          <pc:sldMk cId="552826007" sldId="301"/>
        </pc:sldMkLst>
        <pc:spChg chg="del">
          <ac:chgData name="Nabil Omar" userId="S::x19771959@student.ncirl.ie::8a239686-689d-47f3-98b4-f6e19a27d0b4" providerId="AD" clId="Web-{416F3119-EC25-4319-B70A-F14BFC5CA804}" dt="2020-11-19T00:42:57.025" v="160"/>
          <ac:spMkLst>
            <pc:docMk/>
            <pc:sldMk cId="552826007" sldId="301"/>
            <ac:spMk id="2" creationId="{89C389B5-07B4-4582-A577-EE9CE71367BE}"/>
          </ac:spMkLst>
        </pc:spChg>
        <pc:spChg chg="del">
          <ac:chgData name="Nabil Omar" userId="S::x19771959@student.ncirl.ie::8a239686-689d-47f3-98b4-f6e19a27d0b4" providerId="AD" clId="Web-{416F3119-EC25-4319-B70A-F14BFC5CA804}" dt="2020-11-19T00:42:48.056" v="158"/>
          <ac:spMkLst>
            <pc:docMk/>
            <pc:sldMk cId="552826007" sldId="301"/>
            <ac:spMk id="3" creationId="{E3CCB9BD-F746-49EB-A7EE-E4E1D63C881B}"/>
          </ac:spMkLst>
        </pc:spChg>
        <pc:spChg chg="add mod">
          <ac:chgData name="Nabil Omar" userId="S::x19771959@student.ncirl.ie::8a239686-689d-47f3-98b4-f6e19a27d0b4" providerId="AD" clId="Web-{416F3119-EC25-4319-B70A-F14BFC5CA804}" dt="2020-11-19T00:51:28.186" v="481" actId="1076"/>
          <ac:spMkLst>
            <pc:docMk/>
            <pc:sldMk cId="552826007" sldId="301"/>
            <ac:spMk id="8" creationId="{5F33F4D8-790D-4BDF-978F-83C4311311AF}"/>
          </ac:spMkLst>
        </pc:spChg>
        <pc:spChg chg="add">
          <ac:chgData name="Nabil Omar" userId="S::x19771959@student.ncirl.ie::8a239686-689d-47f3-98b4-f6e19a27d0b4" providerId="AD" clId="Web-{416F3119-EC25-4319-B70A-F14BFC5CA804}" dt="2020-11-19T00:43:18.635" v="162"/>
          <ac:spMkLst>
            <pc:docMk/>
            <pc:sldMk cId="552826007" sldId="301"/>
            <ac:spMk id="11" creationId="{98761467-7640-47B1-90D4-04ADAD632C96}"/>
          </ac:spMkLst>
        </pc:spChg>
        <pc:spChg chg="add">
          <ac:chgData name="Nabil Omar" userId="S::x19771959@student.ncirl.ie::8a239686-689d-47f3-98b4-f6e19a27d0b4" providerId="AD" clId="Web-{416F3119-EC25-4319-B70A-F14BFC5CA804}" dt="2020-11-19T00:43:18.635" v="162"/>
          <ac:spMkLst>
            <pc:docMk/>
            <pc:sldMk cId="552826007" sldId="301"/>
            <ac:spMk id="13" creationId="{738B1503-6FE9-46B4-9354-E943D91B11A3}"/>
          </ac:spMkLst>
        </pc:spChg>
        <pc:picChg chg="add mod ord">
          <ac:chgData name="Nabil Omar" userId="S::x19771959@student.ncirl.ie::8a239686-689d-47f3-98b4-f6e19a27d0b4" providerId="AD" clId="Web-{416F3119-EC25-4319-B70A-F14BFC5CA804}" dt="2020-11-19T01:10:20.590" v="485" actId="1076"/>
          <ac:picMkLst>
            <pc:docMk/>
            <pc:sldMk cId="552826007" sldId="301"/>
            <ac:picMk id="4" creationId="{16A739FF-7B77-4FF6-8008-5AEE8837000D}"/>
          </ac:picMkLst>
        </pc:picChg>
      </pc:sldChg>
      <pc:sldChg chg="addSp delSp modSp new">
        <pc:chgData name="Nabil Omar" userId="S::x19771959@student.ncirl.ie::8a239686-689d-47f3-98b4-f6e19a27d0b4" providerId="AD" clId="Web-{416F3119-EC25-4319-B70A-F14BFC5CA804}" dt="2020-11-19T01:14:12.858" v="494"/>
        <pc:sldMkLst>
          <pc:docMk/>
          <pc:sldMk cId="622240173" sldId="302"/>
        </pc:sldMkLst>
        <pc:spChg chg="del">
          <ac:chgData name="Nabil Omar" userId="S::x19771959@student.ncirl.ie::8a239686-689d-47f3-98b4-f6e19a27d0b4" providerId="AD" clId="Web-{416F3119-EC25-4319-B70A-F14BFC5CA804}" dt="2020-11-19T01:13:41.920" v="492"/>
          <ac:spMkLst>
            <pc:docMk/>
            <pc:sldMk cId="622240173" sldId="302"/>
            <ac:spMk id="2" creationId="{D9C140D4-97F5-4621-B4D4-BC3AB9D4ED4F}"/>
          </ac:spMkLst>
        </pc:spChg>
        <pc:spChg chg="del">
          <ac:chgData name="Nabil Omar" userId="S::x19771959@student.ncirl.ie::8a239686-689d-47f3-98b4-f6e19a27d0b4" providerId="AD" clId="Web-{416F3119-EC25-4319-B70A-F14BFC5CA804}" dt="2020-11-19T01:14:05.280" v="493"/>
          <ac:spMkLst>
            <pc:docMk/>
            <pc:sldMk cId="622240173" sldId="302"/>
            <ac:spMk id="3" creationId="{B76152F7-67A6-432B-9562-85E3E0BCEBBE}"/>
          </ac:spMkLst>
        </pc:spChg>
        <pc:picChg chg="add mod ord">
          <ac:chgData name="Nabil Omar" userId="S::x19771959@student.ncirl.ie::8a239686-689d-47f3-98b4-f6e19a27d0b4" providerId="AD" clId="Web-{416F3119-EC25-4319-B70A-F14BFC5CA804}" dt="2020-11-19T01:14:12.858" v="494"/>
          <ac:picMkLst>
            <pc:docMk/>
            <pc:sldMk cId="622240173" sldId="302"/>
            <ac:picMk id="4" creationId="{4B7F5639-40C8-469B-B3DE-15454AB20CCC}"/>
          </ac:picMkLst>
        </pc:picChg>
      </pc:sldChg>
    </pc:docChg>
  </pc:docChgLst>
  <pc:docChgLst>
    <pc:chgData name="Gareth Shaw" userId="S::x19122748@student.ncirl.ie::dfd35988-4eb9-45d7-afb8-669fcd973bdd" providerId="AD" clId="Web-{22A6B210-36C8-4756-A785-14A47E49BA95}"/>
    <pc:docChg chg="addSld modSld">
      <pc:chgData name="Gareth Shaw" userId="S::x19122748@student.ncirl.ie::dfd35988-4eb9-45d7-afb8-669fcd973bdd" providerId="AD" clId="Web-{22A6B210-36C8-4756-A785-14A47E49BA95}" dt="2020-11-17T17:12:32.235" v="12"/>
      <pc:docMkLst>
        <pc:docMk/>
      </pc:docMkLst>
      <pc:sldChg chg="modSp">
        <pc:chgData name="Gareth Shaw" userId="S::x19122748@student.ncirl.ie::dfd35988-4eb9-45d7-afb8-669fcd973bdd" providerId="AD" clId="Web-{22A6B210-36C8-4756-A785-14A47E49BA95}" dt="2020-11-17T17:12:23.766" v="9" actId="20577"/>
        <pc:sldMkLst>
          <pc:docMk/>
          <pc:sldMk cId="1042180886" sldId="294"/>
        </pc:sldMkLst>
        <pc:spChg chg="mod">
          <ac:chgData name="Gareth Shaw" userId="S::x19122748@student.ncirl.ie::dfd35988-4eb9-45d7-afb8-669fcd973bdd" providerId="AD" clId="Web-{22A6B210-36C8-4756-A785-14A47E49BA95}" dt="2020-11-17T17:12:23.766" v="9" actId="20577"/>
          <ac:spMkLst>
            <pc:docMk/>
            <pc:sldMk cId="1042180886" sldId="294"/>
            <ac:spMk id="3" creationId="{88EE9354-A7AD-4E58-BC67-E58F876F18A3}"/>
          </ac:spMkLst>
        </pc:spChg>
      </pc:sldChg>
      <pc:sldChg chg="modSp new">
        <pc:chgData name="Gareth Shaw" userId="S::x19122748@student.ncirl.ie::dfd35988-4eb9-45d7-afb8-669fcd973bdd" providerId="AD" clId="Web-{22A6B210-36C8-4756-A785-14A47E49BA95}" dt="2020-11-17T17:12:17.156" v="7" actId="20577"/>
        <pc:sldMkLst>
          <pc:docMk/>
          <pc:sldMk cId="2165890152" sldId="295"/>
        </pc:sldMkLst>
        <pc:spChg chg="mod">
          <ac:chgData name="Gareth Shaw" userId="S::x19122748@student.ncirl.ie::dfd35988-4eb9-45d7-afb8-669fcd973bdd" providerId="AD" clId="Web-{22A6B210-36C8-4756-A785-14A47E49BA95}" dt="2020-11-17T17:12:17.156" v="7" actId="20577"/>
          <ac:spMkLst>
            <pc:docMk/>
            <pc:sldMk cId="2165890152" sldId="295"/>
            <ac:spMk id="3" creationId="{F7BC1C30-1378-45E9-AD5B-0974370360F2}"/>
          </ac:spMkLst>
        </pc:spChg>
      </pc:sldChg>
      <pc:sldChg chg="new">
        <pc:chgData name="Gareth Shaw" userId="S::x19122748@student.ncirl.ie::dfd35988-4eb9-45d7-afb8-669fcd973bdd" providerId="AD" clId="Web-{22A6B210-36C8-4756-A785-14A47E49BA95}" dt="2020-11-17T17:12:32.235" v="12"/>
        <pc:sldMkLst>
          <pc:docMk/>
          <pc:sldMk cId="1568084568" sldId="296"/>
        </pc:sldMkLst>
      </pc:sldChg>
    </pc:docChg>
  </pc:docChgLst>
  <pc:docChgLst>
    <pc:chgData name="Nabil Omar" userId="S::x19771959@student.ncirl.ie::8a239686-689d-47f3-98b4-f6e19a27d0b4" providerId="AD" clId="Web-{364C94BE-E325-4757-A157-A4A9A3A0DA3F}"/>
    <pc:docChg chg="addSld modSld">
      <pc:chgData name="Nabil Omar" userId="S::x19771959@student.ncirl.ie::8a239686-689d-47f3-98b4-f6e19a27d0b4" providerId="AD" clId="Web-{364C94BE-E325-4757-A157-A4A9A3A0DA3F}" dt="2020-11-19T00:19:38.373" v="85" actId="20577"/>
      <pc:docMkLst>
        <pc:docMk/>
      </pc:docMkLst>
      <pc:sldChg chg="modTransition">
        <pc:chgData name="Nabil Omar" userId="S::x19771959@student.ncirl.ie::8a239686-689d-47f3-98b4-f6e19a27d0b4" providerId="AD" clId="Web-{364C94BE-E325-4757-A157-A4A9A3A0DA3F}" dt="2020-11-19T00:05:27.427" v="2"/>
        <pc:sldMkLst>
          <pc:docMk/>
          <pc:sldMk cId="1583120128" sldId="280"/>
        </pc:sldMkLst>
      </pc:sldChg>
      <pc:sldChg chg="modSp">
        <pc:chgData name="Nabil Omar" userId="S::x19771959@student.ncirl.ie::8a239686-689d-47f3-98b4-f6e19a27d0b4" providerId="AD" clId="Web-{364C94BE-E325-4757-A157-A4A9A3A0DA3F}" dt="2020-11-19T00:13:59.826" v="59" actId="20577"/>
        <pc:sldMkLst>
          <pc:docMk/>
          <pc:sldMk cId="3265077456" sldId="281"/>
        </pc:sldMkLst>
        <pc:graphicFrameChg chg="modGraphic">
          <ac:chgData name="Nabil Omar" userId="S::x19771959@student.ncirl.ie::8a239686-689d-47f3-98b4-f6e19a27d0b4" providerId="AD" clId="Web-{364C94BE-E325-4757-A157-A4A9A3A0DA3F}" dt="2020-11-19T00:13:59.826" v="59" actId="20577"/>
          <ac:graphicFrameMkLst>
            <pc:docMk/>
            <pc:sldMk cId="3265077456" sldId="281"/>
            <ac:graphicFrameMk id="12" creationId="{1E5659A2-FA7D-4C38-864B-37B42C27540F}"/>
          </ac:graphicFrameMkLst>
        </pc:graphicFrameChg>
      </pc:sldChg>
      <pc:sldChg chg="addSp delSp modSp new mod setBg">
        <pc:chgData name="Nabil Omar" userId="S::x19771959@student.ncirl.ie::8a239686-689d-47f3-98b4-f6e19a27d0b4" providerId="AD" clId="Web-{364C94BE-E325-4757-A157-A4A9A3A0DA3F}" dt="2020-11-19T00:19:38.373" v="84" actId="20577"/>
        <pc:sldMkLst>
          <pc:docMk/>
          <pc:sldMk cId="1862007107" sldId="300"/>
        </pc:sldMkLst>
        <pc:spChg chg="del">
          <ac:chgData name="Nabil Omar" userId="S::x19771959@student.ncirl.ie::8a239686-689d-47f3-98b4-f6e19a27d0b4" providerId="AD" clId="Web-{364C94BE-E325-4757-A157-A4A9A3A0DA3F}" dt="2020-11-19T00:17:50.414" v="70"/>
          <ac:spMkLst>
            <pc:docMk/>
            <pc:sldMk cId="1862007107" sldId="300"/>
            <ac:spMk id="2" creationId="{5082B430-E2DB-4DA6-84BC-ED004D76AF60}"/>
          </ac:spMkLst>
        </pc:spChg>
        <pc:spChg chg="add del">
          <ac:chgData name="Nabil Omar" userId="S::x19771959@student.ncirl.ie::8a239686-689d-47f3-98b4-f6e19a27d0b4" providerId="AD" clId="Web-{364C94BE-E325-4757-A157-A4A9A3A0DA3F}" dt="2020-11-19T00:17:40.555" v="68"/>
          <ac:spMkLst>
            <pc:docMk/>
            <pc:sldMk cId="1862007107" sldId="300"/>
            <ac:spMk id="3" creationId="{BE23C01E-2964-4A52-96AF-E472946315BE}"/>
          </ac:spMkLst>
        </pc:spChg>
        <pc:spChg chg="add mod">
          <ac:chgData name="Nabil Omar" userId="S::x19771959@student.ncirl.ie::8a239686-689d-47f3-98b4-f6e19a27d0b4" providerId="AD" clId="Web-{364C94BE-E325-4757-A157-A4A9A3A0DA3F}" dt="2020-11-19T00:19:38.373" v="84" actId="20577"/>
          <ac:spMkLst>
            <pc:docMk/>
            <pc:sldMk cId="1862007107" sldId="300"/>
            <ac:spMk id="57" creationId="{DF283130-6C7B-4802-B2AA-20B74B231A79}"/>
          </ac:spMkLst>
        </pc:spChg>
        <pc:spChg chg="add">
          <ac:chgData name="Nabil Omar" userId="S::x19771959@student.ncirl.ie::8a239686-689d-47f3-98b4-f6e19a27d0b4" providerId="AD" clId="Web-{364C94BE-E325-4757-A157-A4A9A3A0DA3F}" dt="2020-11-19T00:18:57.714" v="77"/>
          <ac:spMkLst>
            <pc:docMk/>
            <pc:sldMk cId="1862007107" sldId="300"/>
            <ac:spMk id="60" creationId="{98761467-7640-47B1-90D4-04ADAD632C96}"/>
          </ac:spMkLst>
        </pc:spChg>
        <pc:spChg chg="add">
          <ac:chgData name="Nabil Omar" userId="S::x19771959@student.ncirl.ie::8a239686-689d-47f3-98b4-f6e19a27d0b4" providerId="AD" clId="Web-{364C94BE-E325-4757-A157-A4A9A3A0DA3F}" dt="2020-11-19T00:18:57.714" v="77"/>
          <ac:spMkLst>
            <pc:docMk/>
            <pc:sldMk cId="1862007107" sldId="300"/>
            <ac:spMk id="62" creationId="{738B1503-6FE9-46B4-9354-E943D91B11A3}"/>
          </ac:spMkLst>
        </pc:spChg>
        <pc:graphicFrameChg chg="add del modGraphic">
          <ac:chgData name="Nabil Omar" userId="S::x19771959@student.ncirl.ie::8a239686-689d-47f3-98b4-f6e19a27d0b4" providerId="AD" clId="Web-{364C94BE-E325-4757-A157-A4A9A3A0DA3F}" dt="2020-11-19T00:15:11.220" v="65"/>
          <ac:graphicFrameMkLst>
            <pc:docMk/>
            <pc:sldMk cId="1862007107" sldId="300"/>
            <ac:graphicFrameMk id="5" creationId="{E8EBD191-7D45-4875-8974-569ABA3117ED}"/>
          </ac:graphicFrameMkLst>
        </pc:graphicFrameChg>
        <pc:graphicFrameChg chg="add del mod ord modGraphic">
          <ac:chgData name="Nabil Omar" userId="S::x19771959@student.ncirl.ie::8a239686-689d-47f3-98b4-f6e19a27d0b4" providerId="AD" clId="Web-{364C94BE-E325-4757-A157-A4A9A3A0DA3F}" dt="2020-11-19T00:16:23.754" v="67"/>
          <ac:graphicFrameMkLst>
            <pc:docMk/>
            <pc:sldMk cId="1862007107" sldId="300"/>
            <ac:graphicFrameMk id="46" creationId="{A52CF790-76CE-4C95-8DB2-8FD9D81B098C}"/>
          </ac:graphicFrameMkLst>
        </pc:graphicFrameChg>
        <pc:picChg chg="add mod ord">
          <ac:chgData name="Nabil Omar" userId="S::x19771959@student.ncirl.ie::8a239686-689d-47f3-98b4-f6e19a27d0b4" providerId="AD" clId="Web-{364C94BE-E325-4757-A157-A4A9A3A0DA3F}" dt="2020-11-19T00:19:08.809" v="79" actId="1076"/>
          <ac:picMkLst>
            <pc:docMk/>
            <pc:sldMk cId="1862007107" sldId="300"/>
            <ac:picMk id="53" creationId="{E757B562-01BE-40BD-90CF-1D6D377353ED}"/>
          </ac:picMkLst>
        </pc:picChg>
      </pc:sldChg>
    </pc:docChg>
  </pc:docChgLst>
  <pc:docChgLst>
    <pc:chgData name="Nabil Omar" userId="S::x19771959@student.ncirl.ie::8a239686-689d-47f3-98b4-f6e19a27d0b4" providerId="AD" clId="Web-{66FD0319-C8D9-4B1A-9133-1CDD698E4225}"/>
    <pc:docChg chg="modSld">
      <pc:chgData name="Nabil Omar" userId="S::x19771959@student.ncirl.ie::8a239686-689d-47f3-98b4-f6e19a27d0b4" providerId="AD" clId="Web-{66FD0319-C8D9-4B1A-9133-1CDD698E4225}" dt="2020-11-19T00:22:22.240" v="4"/>
      <pc:docMkLst>
        <pc:docMk/>
      </pc:docMkLst>
      <pc:sldChg chg="modSp">
        <pc:chgData name="Nabil Omar" userId="S::x19771959@student.ncirl.ie::8a239686-689d-47f3-98b4-f6e19a27d0b4" providerId="AD" clId="Web-{66FD0319-C8D9-4B1A-9133-1CDD698E4225}" dt="2020-11-19T00:22:22.240" v="4"/>
        <pc:sldMkLst>
          <pc:docMk/>
          <pc:sldMk cId="3265077456" sldId="281"/>
        </pc:sldMkLst>
        <pc:graphicFrameChg chg="modGraphic">
          <ac:chgData name="Nabil Omar" userId="S::x19771959@student.ncirl.ie::8a239686-689d-47f3-98b4-f6e19a27d0b4" providerId="AD" clId="Web-{66FD0319-C8D9-4B1A-9133-1CDD698E4225}" dt="2020-11-19T00:22:22.240" v="4"/>
          <ac:graphicFrameMkLst>
            <pc:docMk/>
            <pc:sldMk cId="3265077456" sldId="281"/>
            <ac:graphicFrameMk id="12" creationId="{1E5659A2-FA7D-4C38-864B-37B42C27540F}"/>
          </ac:graphicFrameMkLst>
        </pc:graphicFrameChg>
      </pc:sldChg>
      <pc:sldChg chg="modSp">
        <pc:chgData name="Nabil Omar" userId="S::x19771959@student.ncirl.ie::8a239686-689d-47f3-98b4-f6e19a27d0b4" providerId="AD" clId="Web-{66FD0319-C8D9-4B1A-9133-1CDD698E4225}" dt="2020-11-19T00:21:15.127" v="2" actId="20577"/>
        <pc:sldMkLst>
          <pc:docMk/>
          <pc:sldMk cId="1862007107" sldId="300"/>
        </pc:sldMkLst>
        <pc:spChg chg="mod">
          <ac:chgData name="Nabil Omar" userId="S::x19771959@student.ncirl.ie::8a239686-689d-47f3-98b4-f6e19a27d0b4" providerId="AD" clId="Web-{66FD0319-C8D9-4B1A-9133-1CDD698E4225}" dt="2020-11-19T00:21:15.127" v="2" actId="20577"/>
          <ac:spMkLst>
            <pc:docMk/>
            <pc:sldMk cId="1862007107" sldId="300"/>
            <ac:spMk id="57" creationId="{DF283130-6C7B-4802-B2AA-20B74B231A79}"/>
          </ac:spMkLst>
        </pc:spChg>
      </pc:sldChg>
    </pc:docChg>
  </pc:docChgLst>
  <pc:docChgLst>
    <pc:chgData name="Vedran Badrov" userId="S::x19458636@student.ncirl.ie::d45bf4ee-e2dc-4f72-8361-a32732833bbf" providerId="AD" clId="Web-{538995F1-1F5D-472E-94AE-82B90D29F941}"/>
    <pc:docChg chg="addSld delSld">
      <pc:chgData name="Vedran Badrov" userId="S::x19458636@student.ncirl.ie::d45bf4ee-e2dc-4f72-8361-a32732833bbf" providerId="AD" clId="Web-{538995F1-1F5D-472E-94AE-82B90D29F941}" dt="2020-11-16T21:54:04.054" v="1"/>
      <pc:docMkLst>
        <pc:docMk/>
      </pc:docMkLst>
      <pc:sldChg chg="new del">
        <pc:chgData name="Vedran Badrov" userId="S::x19458636@student.ncirl.ie::d45bf4ee-e2dc-4f72-8361-a32732833bbf" providerId="AD" clId="Web-{538995F1-1F5D-472E-94AE-82B90D29F941}" dt="2020-11-16T21:54:04.054" v="1"/>
        <pc:sldMkLst>
          <pc:docMk/>
          <pc:sldMk cId="229596530" sldId="294"/>
        </pc:sldMkLst>
      </pc:sldChg>
    </pc:docChg>
  </pc:docChgLst>
  <pc:docChgLst>
    <pc:chgData name="Nabil Omar" userId="8a239686-689d-47f3-98b4-f6e19a27d0b4" providerId="ADAL" clId="{3ED73F02-A60F-4787-AE1D-00DC0451B336}"/>
    <pc:docChg chg="custSel modSld">
      <pc:chgData name="Nabil Omar" userId="8a239686-689d-47f3-98b4-f6e19a27d0b4" providerId="ADAL" clId="{3ED73F02-A60F-4787-AE1D-00DC0451B336}" dt="2020-11-19T01:15:09.428" v="0" actId="478"/>
      <pc:docMkLst>
        <pc:docMk/>
      </pc:docMkLst>
      <pc:sldChg chg="addSp delSp modSp mod">
        <pc:chgData name="Nabil Omar" userId="8a239686-689d-47f3-98b4-f6e19a27d0b4" providerId="ADAL" clId="{3ED73F02-A60F-4787-AE1D-00DC0451B336}" dt="2020-11-19T01:15:09.428" v="0" actId="478"/>
        <pc:sldMkLst>
          <pc:docMk/>
          <pc:sldMk cId="622240173" sldId="302"/>
        </pc:sldMkLst>
        <pc:spChg chg="add mod">
          <ac:chgData name="Nabil Omar" userId="8a239686-689d-47f3-98b4-f6e19a27d0b4" providerId="ADAL" clId="{3ED73F02-A60F-4787-AE1D-00DC0451B336}" dt="2020-11-19T01:15:09.428" v="0" actId="478"/>
          <ac:spMkLst>
            <pc:docMk/>
            <pc:sldMk cId="622240173" sldId="302"/>
            <ac:spMk id="3" creationId="{1751E2E0-93C0-45D9-8175-2171021296B5}"/>
          </ac:spMkLst>
        </pc:spChg>
        <pc:picChg chg="del">
          <ac:chgData name="Nabil Omar" userId="8a239686-689d-47f3-98b4-f6e19a27d0b4" providerId="ADAL" clId="{3ED73F02-A60F-4787-AE1D-00DC0451B336}" dt="2020-11-19T01:15:09.428" v="0" actId="478"/>
          <ac:picMkLst>
            <pc:docMk/>
            <pc:sldMk cId="622240173" sldId="302"/>
            <ac:picMk id="4" creationId="{4B7F5639-40C8-469B-B3DE-15454AB20CCC}"/>
          </ac:picMkLst>
        </pc:picChg>
      </pc:sldChg>
    </pc:docChg>
  </pc:docChgLst>
  <pc:docChgLst>
    <pc:chgData name="Gareth Shaw" userId="S::x19122748@student.ncirl.ie::dfd35988-4eb9-45d7-afb8-669fcd973bdd" providerId="AD" clId="Web-{F5DE56B8-1CD0-4C99-9FED-98FF1373613C}"/>
    <pc:docChg chg="addSld modSld sldOrd">
      <pc:chgData name="Gareth Shaw" userId="S::x19122748@student.ncirl.ie::dfd35988-4eb9-45d7-afb8-669fcd973bdd" providerId="AD" clId="Web-{F5DE56B8-1CD0-4C99-9FED-98FF1373613C}" dt="2020-11-17T17:22:03.514" v="114" actId="20577"/>
      <pc:docMkLst>
        <pc:docMk/>
      </pc:docMkLst>
      <pc:sldChg chg="modSp">
        <pc:chgData name="Gareth Shaw" userId="S::x19122748@student.ncirl.ie::dfd35988-4eb9-45d7-afb8-669fcd973bdd" providerId="AD" clId="Web-{F5DE56B8-1CD0-4C99-9FED-98FF1373613C}" dt="2020-11-17T17:22:03.514" v="114" actId="20577"/>
        <pc:sldMkLst>
          <pc:docMk/>
          <pc:sldMk cId="1917693851" sldId="285"/>
        </pc:sldMkLst>
        <pc:graphicFrameChg chg="modGraphic">
          <ac:chgData name="Gareth Shaw" userId="S::x19122748@student.ncirl.ie::dfd35988-4eb9-45d7-afb8-669fcd973bdd" providerId="AD" clId="Web-{F5DE56B8-1CD0-4C99-9FED-98FF1373613C}" dt="2020-11-17T17:22:03.514" v="114" actId="20577"/>
          <ac:graphicFrameMkLst>
            <pc:docMk/>
            <pc:sldMk cId="1917693851" sldId="285"/>
            <ac:graphicFrameMk id="12" creationId="{FBF5DD65-69E6-47E1-A915-DEEAFA74593D}"/>
          </ac:graphicFrameMkLst>
        </pc:graphicFrameChg>
      </pc:sldChg>
      <pc:sldChg chg="modSp">
        <pc:chgData name="Gareth Shaw" userId="S::x19122748@student.ncirl.ie::dfd35988-4eb9-45d7-afb8-669fcd973bdd" providerId="AD" clId="Web-{F5DE56B8-1CD0-4C99-9FED-98FF1373613C}" dt="2020-11-17T17:14:10.379" v="19" actId="20577"/>
        <pc:sldMkLst>
          <pc:docMk/>
          <pc:sldMk cId="1042180886" sldId="294"/>
        </pc:sldMkLst>
        <pc:spChg chg="mod">
          <ac:chgData name="Gareth Shaw" userId="S::x19122748@student.ncirl.ie::dfd35988-4eb9-45d7-afb8-669fcd973bdd" providerId="AD" clId="Web-{F5DE56B8-1CD0-4C99-9FED-98FF1373613C}" dt="2020-11-17T17:14:10.379" v="19" actId="20577"/>
          <ac:spMkLst>
            <pc:docMk/>
            <pc:sldMk cId="1042180886" sldId="294"/>
            <ac:spMk id="2" creationId="{3994ECCB-C364-494E-AEB2-2F01D42E7E72}"/>
          </ac:spMkLst>
        </pc:spChg>
      </pc:sldChg>
      <pc:sldChg chg="modSp">
        <pc:chgData name="Gareth Shaw" userId="S::x19122748@student.ncirl.ie::dfd35988-4eb9-45d7-afb8-669fcd973bdd" providerId="AD" clId="Web-{F5DE56B8-1CD0-4C99-9FED-98FF1373613C}" dt="2020-11-17T17:14:34.270" v="22" actId="20577"/>
        <pc:sldMkLst>
          <pc:docMk/>
          <pc:sldMk cId="2165890152" sldId="295"/>
        </pc:sldMkLst>
        <pc:spChg chg="mod">
          <ac:chgData name="Gareth Shaw" userId="S::x19122748@student.ncirl.ie::dfd35988-4eb9-45d7-afb8-669fcd973bdd" providerId="AD" clId="Web-{F5DE56B8-1CD0-4C99-9FED-98FF1373613C}" dt="2020-11-17T17:14:34.270" v="22" actId="20577"/>
          <ac:spMkLst>
            <pc:docMk/>
            <pc:sldMk cId="2165890152" sldId="295"/>
            <ac:spMk id="2" creationId="{94B12EF1-BC44-496B-B94E-1890C1354DA9}"/>
          </ac:spMkLst>
        </pc:spChg>
      </pc:sldChg>
      <pc:sldChg chg="modSp">
        <pc:chgData name="Gareth Shaw" userId="S::x19122748@student.ncirl.ie::dfd35988-4eb9-45d7-afb8-669fcd973bdd" providerId="AD" clId="Web-{F5DE56B8-1CD0-4C99-9FED-98FF1373613C}" dt="2020-11-17T17:14:40.974" v="25" actId="20577"/>
        <pc:sldMkLst>
          <pc:docMk/>
          <pc:sldMk cId="1568084568" sldId="296"/>
        </pc:sldMkLst>
        <pc:spChg chg="mod">
          <ac:chgData name="Gareth Shaw" userId="S::x19122748@student.ncirl.ie::dfd35988-4eb9-45d7-afb8-669fcd973bdd" providerId="AD" clId="Web-{F5DE56B8-1CD0-4C99-9FED-98FF1373613C}" dt="2020-11-17T17:14:40.974" v="25" actId="20577"/>
          <ac:spMkLst>
            <pc:docMk/>
            <pc:sldMk cId="1568084568" sldId="296"/>
            <ac:spMk id="2" creationId="{2C56C807-9446-4291-B162-474C3BD5A851}"/>
          </ac:spMkLst>
        </pc:spChg>
        <pc:spChg chg="mod">
          <ac:chgData name="Gareth Shaw" userId="S::x19122748@student.ncirl.ie::dfd35988-4eb9-45d7-afb8-669fcd973bdd" providerId="AD" clId="Web-{F5DE56B8-1CD0-4C99-9FED-98FF1373613C}" dt="2020-11-17T17:13:19.706" v="0" actId="20577"/>
          <ac:spMkLst>
            <pc:docMk/>
            <pc:sldMk cId="1568084568" sldId="296"/>
            <ac:spMk id="3" creationId="{FD7382D0-9F3C-495F-8F75-D92BCA66F61B}"/>
          </ac:spMkLst>
        </pc:spChg>
      </pc:sldChg>
      <pc:sldChg chg="modSp new ord">
        <pc:chgData name="Gareth Shaw" userId="S::x19122748@student.ncirl.ie::dfd35988-4eb9-45d7-afb8-669fcd973bdd" providerId="AD" clId="Web-{F5DE56B8-1CD0-4C99-9FED-98FF1373613C}" dt="2020-11-17T17:19:15.339" v="53" actId="20577"/>
        <pc:sldMkLst>
          <pc:docMk/>
          <pc:sldMk cId="662610309" sldId="297"/>
        </pc:sldMkLst>
        <pc:spChg chg="mod">
          <ac:chgData name="Gareth Shaw" userId="S::x19122748@student.ncirl.ie::dfd35988-4eb9-45d7-afb8-669fcd973bdd" providerId="AD" clId="Web-{F5DE56B8-1CD0-4C99-9FED-98FF1373613C}" dt="2020-11-17T17:19:15.339" v="53" actId="20577"/>
          <ac:spMkLst>
            <pc:docMk/>
            <pc:sldMk cId="662610309" sldId="297"/>
            <ac:spMk id="2" creationId="{DFCC1A04-4637-4B06-A0F0-1C290B723D5A}"/>
          </ac:spMkLst>
        </pc:spChg>
        <pc:spChg chg="mod">
          <ac:chgData name="Gareth Shaw" userId="S::x19122748@student.ncirl.ie::dfd35988-4eb9-45d7-afb8-669fcd973bdd" providerId="AD" clId="Web-{F5DE56B8-1CD0-4C99-9FED-98FF1373613C}" dt="2020-11-17T17:16:57.883" v="32" actId="20577"/>
          <ac:spMkLst>
            <pc:docMk/>
            <pc:sldMk cId="662610309" sldId="297"/>
            <ac:spMk id="3" creationId="{0EDC82C0-376A-43BE-8396-30F6A8879740}"/>
          </ac:spMkLst>
        </pc:spChg>
      </pc:sldChg>
      <pc:sldChg chg="modSp new">
        <pc:chgData name="Gareth Shaw" userId="S::x19122748@student.ncirl.ie::dfd35988-4eb9-45d7-afb8-669fcd973bdd" providerId="AD" clId="Web-{F5DE56B8-1CD0-4C99-9FED-98FF1373613C}" dt="2020-11-17T17:19:20.854" v="66" actId="20577"/>
        <pc:sldMkLst>
          <pc:docMk/>
          <pc:sldMk cId="3716132137" sldId="298"/>
        </pc:sldMkLst>
        <pc:spChg chg="mod">
          <ac:chgData name="Gareth Shaw" userId="S::x19122748@student.ncirl.ie::dfd35988-4eb9-45d7-afb8-669fcd973bdd" providerId="AD" clId="Web-{F5DE56B8-1CD0-4C99-9FED-98FF1373613C}" dt="2020-11-17T17:19:20.854" v="66" actId="20577"/>
          <ac:spMkLst>
            <pc:docMk/>
            <pc:sldMk cId="3716132137" sldId="298"/>
            <ac:spMk id="2" creationId="{79BE0100-B06B-4493-BDD8-3630BF725E4C}"/>
          </ac:spMkLst>
        </pc:spChg>
        <pc:spChg chg="mod">
          <ac:chgData name="Gareth Shaw" userId="S::x19122748@student.ncirl.ie::dfd35988-4eb9-45d7-afb8-669fcd973bdd" providerId="AD" clId="Web-{F5DE56B8-1CD0-4C99-9FED-98FF1373613C}" dt="2020-11-17T17:18:26.119" v="37" actId="20577"/>
          <ac:spMkLst>
            <pc:docMk/>
            <pc:sldMk cId="3716132137" sldId="298"/>
            <ac:spMk id="3" creationId="{EBE94D69-ABAA-4E3C-ABA9-14ABAF6A18A3}"/>
          </ac:spMkLst>
        </pc:spChg>
      </pc:sldChg>
      <pc:sldChg chg="modSp new">
        <pc:chgData name="Gareth Shaw" userId="S::x19122748@student.ncirl.ie::dfd35988-4eb9-45d7-afb8-669fcd973bdd" providerId="AD" clId="Web-{F5DE56B8-1CD0-4C99-9FED-98FF1373613C}" dt="2020-11-17T17:19:27.776" v="81" actId="20577"/>
        <pc:sldMkLst>
          <pc:docMk/>
          <pc:sldMk cId="2512157992" sldId="299"/>
        </pc:sldMkLst>
        <pc:spChg chg="mod">
          <ac:chgData name="Gareth Shaw" userId="S::x19122748@student.ncirl.ie::dfd35988-4eb9-45d7-afb8-669fcd973bdd" providerId="AD" clId="Web-{F5DE56B8-1CD0-4C99-9FED-98FF1373613C}" dt="2020-11-17T17:19:27.776" v="81" actId="20577"/>
          <ac:spMkLst>
            <pc:docMk/>
            <pc:sldMk cId="2512157992" sldId="299"/>
            <ac:spMk id="2" creationId="{471BC2DD-01E8-40AF-921C-D3B470C01232}"/>
          </ac:spMkLst>
        </pc:spChg>
        <pc:spChg chg="mod">
          <ac:chgData name="Gareth Shaw" userId="S::x19122748@student.ncirl.ie::dfd35988-4eb9-45d7-afb8-669fcd973bdd" providerId="AD" clId="Web-{F5DE56B8-1CD0-4C99-9FED-98FF1373613C}" dt="2020-11-17T17:19:04.542" v="42" actId="20577"/>
          <ac:spMkLst>
            <pc:docMk/>
            <pc:sldMk cId="2512157992" sldId="299"/>
            <ac:spMk id="3" creationId="{9CF26C7A-9BF1-4849-825A-1A2B72262AED}"/>
          </ac:spMkLst>
        </pc:spChg>
      </pc:sldChg>
    </pc:docChg>
  </pc:docChgLst>
  <pc:docChgLst>
    <pc:chgData name="Gareth Shaw" userId="S::x19122748@student.ncirl.ie::dfd35988-4eb9-45d7-afb8-669fcd973bdd" providerId="AD" clId="Web-{9C70D580-3413-407A-9DEE-7D6796AFC69A}"/>
    <pc:docChg chg="addSld modSld">
      <pc:chgData name="Gareth Shaw" userId="S::x19122748@student.ncirl.ie::dfd35988-4eb9-45d7-afb8-669fcd973bdd" providerId="AD" clId="Web-{9C70D580-3413-407A-9DEE-7D6796AFC69A}" dt="2020-11-19T12:49:52.488" v="120" actId="20577"/>
      <pc:docMkLst>
        <pc:docMk/>
      </pc:docMkLst>
      <pc:sldChg chg="modSp">
        <pc:chgData name="Gareth Shaw" userId="S::x19122748@student.ncirl.ie::dfd35988-4eb9-45d7-afb8-669fcd973bdd" providerId="AD" clId="Web-{9C70D580-3413-407A-9DEE-7D6796AFC69A}" dt="2020-11-19T12:49:52.488" v="120" actId="20577"/>
        <pc:sldMkLst>
          <pc:docMk/>
          <pc:sldMk cId="2348530355" sldId="286"/>
        </pc:sldMkLst>
        <pc:graphicFrameChg chg="modGraphic">
          <ac:chgData name="Gareth Shaw" userId="S::x19122748@student.ncirl.ie::dfd35988-4eb9-45d7-afb8-669fcd973bdd" providerId="AD" clId="Web-{9C70D580-3413-407A-9DEE-7D6796AFC69A}" dt="2020-11-19T12:49:52.488" v="120" actId="20577"/>
          <ac:graphicFrameMkLst>
            <pc:docMk/>
            <pc:sldMk cId="2348530355" sldId="286"/>
            <ac:graphicFrameMk id="6" creationId="{17926893-2FC0-4DBE-8202-8AAEEF3B3949}"/>
          </ac:graphicFrameMkLst>
        </pc:graphicFrameChg>
      </pc:sldChg>
      <pc:sldChg chg="modSp">
        <pc:chgData name="Gareth Shaw" userId="S::x19122748@student.ncirl.ie::dfd35988-4eb9-45d7-afb8-669fcd973bdd" providerId="AD" clId="Web-{9C70D580-3413-407A-9DEE-7D6796AFC69A}" dt="2020-11-19T12:42:14.636" v="2" actId="20577"/>
        <pc:sldMkLst>
          <pc:docMk/>
          <pc:sldMk cId="662610309" sldId="297"/>
        </pc:sldMkLst>
        <pc:spChg chg="mod">
          <ac:chgData name="Gareth Shaw" userId="S::x19122748@student.ncirl.ie::dfd35988-4eb9-45d7-afb8-669fcd973bdd" providerId="AD" clId="Web-{9C70D580-3413-407A-9DEE-7D6796AFC69A}" dt="2020-11-19T12:42:14.636" v="2" actId="20577"/>
          <ac:spMkLst>
            <pc:docMk/>
            <pc:sldMk cId="662610309" sldId="297"/>
            <ac:spMk id="3" creationId="{0EDC82C0-376A-43BE-8396-30F6A8879740}"/>
          </ac:spMkLst>
        </pc:spChg>
      </pc:sldChg>
      <pc:sldChg chg="modSp">
        <pc:chgData name="Gareth Shaw" userId="S::x19122748@student.ncirl.ie::dfd35988-4eb9-45d7-afb8-669fcd973bdd" providerId="AD" clId="Web-{9C70D580-3413-407A-9DEE-7D6796AFC69A}" dt="2020-11-19T12:42:59.902" v="6" actId="20577"/>
        <pc:sldMkLst>
          <pc:docMk/>
          <pc:sldMk cId="2512157992" sldId="299"/>
        </pc:sldMkLst>
        <pc:spChg chg="mod">
          <ac:chgData name="Gareth Shaw" userId="S::x19122748@student.ncirl.ie::dfd35988-4eb9-45d7-afb8-669fcd973bdd" providerId="AD" clId="Web-{9C70D580-3413-407A-9DEE-7D6796AFC69A}" dt="2020-11-19T12:42:59.902" v="6" actId="20577"/>
          <ac:spMkLst>
            <pc:docMk/>
            <pc:sldMk cId="2512157992" sldId="299"/>
            <ac:spMk id="3" creationId="{9CF26C7A-9BF1-4849-825A-1A2B72262AED}"/>
          </ac:spMkLst>
        </pc:spChg>
      </pc:sldChg>
      <pc:sldChg chg="modSp new">
        <pc:chgData name="Gareth Shaw" userId="S::x19122748@student.ncirl.ie::dfd35988-4eb9-45d7-afb8-669fcd973bdd" providerId="AD" clId="Web-{9C70D580-3413-407A-9DEE-7D6796AFC69A}" dt="2020-11-19T12:44:13.263" v="42" actId="20577"/>
        <pc:sldMkLst>
          <pc:docMk/>
          <pc:sldMk cId="2804219942" sldId="304"/>
        </pc:sldMkLst>
        <pc:spChg chg="mod">
          <ac:chgData name="Gareth Shaw" userId="S::x19122748@student.ncirl.ie::dfd35988-4eb9-45d7-afb8-669fcd973bdd" providerId="AD" clId="Web-{9C70D580-3413-407A-9DEE-7D6796AFC69A}" dt="2020-11-19T12:43:56.716" v="37" actId="20577"/>
          <ac:spMkLst>
            <pc:docMk/>
            <pc:sldMk cId="2804219942" sldId="304"/>
            <ac:spMk id="2" creationId="{701D8884-FF76-414C-A215-64AF51C94FDB}"/>
          </ac:spMkLst>
        </pc:spChg>
        <pc:spChg chg="mod">
          <ac:chgData name="Gareth Shaw" userId="S::x19122748@student.ncirl.ie::dfd35988-4eb9-45d7-afb8-669fcd973bdd" providerId="AD" clId="Web-{9C70D580-3413-407A-9DEE-7D6796AFC69A}" dt="2020-11-19T12:44:13.263" v="42" actId="20577"/>
          <ac:spMkLst>
            <pc:docMk/>
            <pc:sldMk cId="2804219942" sldId="304"/>
            <ac:spMk id="3" creationId="{4E07F716-2CF8-4546-B187-A88F789D7348}"/>
          </ac:spMkLst>
        </pc:spChg>
      </pc:sldChg>
      <pc:sldChg chg="modSp new">
        <pc:chgData name="Gareth Shaw" userId="S::x19122748@student.ncirl.ie::dfd35988-4eb9-45d7-afb8-669fcd973bdd" providerId="AD" clId="Web-{9C70D580-3413-407A-9DEE-7D6796AFC69A}" dt="2020-11-19T12:46:06.499" v="78" actId="20577"/>
        <pc:sldMkLst>
          <pc:docMk/>
          <pc:sldMk cId="944229683" sldId="305"/>
        </pc:sldMkLst>
        <pc:spChg chg="mod">
          <ac:chgData name="Gareth Shaw" userId="S::x19122748@student.ncirl.ie::dfd35988-4eb9-45d7-afb8-669fcd973bdd" providerId="AD" clId="Web-{9C70D580-3413-407A-9DEE-7D6796AFC69A}" dt="2020-11-19T12:45:43.233" v="73" actId="20577"/>
          <ac:spMkLst>
            <pc:docMk/>
            <pc:sldMk cId="944229683" sldId="305"/>
            <ac:spMk id="2" creationId="{5698E292-6AB0-443B-B4A6-743AACACF243}"/>
          </ac:spMkLst>
        </pc:spChg>
        <pc:spChg chg="mod">
          <ac:chgData name="Gareth Shaw" userId="S::x19122748@student.ncirl.ie::dfd35988-4eb9-45d7-afb8-669fcd973bdd" providerId="AD" clId="Web-{9C70D580-3413-407A-9DEE-7D6796AFC69A}" dt="2020-11-19T12:46:06.499" v="78" actId="20577"/>
          <ac:spMkLst>
            <pc:docMk/>
            <pc:sldMk cId="944229683" sldId="305"/>
            <ac:spMk id="3" creationId="{26336048-CCAB-436C-BD7D-406629D9334D}"/>
          </ac:spMkLst>
        </pc:spChg>
      </pc:sldChg>
      <pc:sldChg chg="modSp new">
        <pc:chgData name="Gareth Shaw" userId="S::x19122748@student.ncirl.ie::dfd35988-4eb9-45d7-afb8-669fcd973bdd" providerId="AD" clId="Web-{9C70D580-3413-407A-9DEE-7D6796AFC69A}" dt="2020-11-19T12:47:01.110" v="109" actId="20577"/>
        <pc:sldMkLst>
          <pc:docMk/>
          <pc:sldMk cId="3510772534" sldId="306"/>
        </pc:sldMkLst>
        <pc:spChg chg="mod">
          <ac:chgData name="Gareth Shaw" userId="S::x19122748@student.ncirl.ie::dfd35988-4eb9-45d7-afb8-669fcd973bdd" providerId="AD" clId="Web-{9C70D580-3413-407A-9DEE-7D6796AFC69A}" dt="2020-11-19T12:47:01.110" v="109" actId="20577"/>
          <ac:spMkLst>
            <pc:docMk/>
            <pc:sldMk cId="3510772534" sldId="306"/>
            <ac:spMk id="2" creationId="{ECF0A226-5665-4983-8B52-E23DB3CBEBF3}"/>
          </ac:spMkLst>
        </pc:spChg>
        <pc:spChg chg="mod">
          <ac:chgData name="Gareth Shaw" userId="S::x19122748@student.ncirl.ie::dfd35988-4eb9-45d7-afb8-669fcd973bdd" providerId="AD" clId="Web-{9C70D580-3413-407A-9DEE-7D6796AFC69A}" dt="2020-11-19T12:46:51.282" v="83" actId="20577"/>
          <ac:spMkLst>
            <pc:docMk/>
            <pc:sldMk cId="3510772534" sldId="306"/>
            <ac:spMk id="3" creationId="{49813E0D-5638-417E-AEDF-026DE01DBD0C}"/>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959948-733C-47DF-8AAB-8D99C71C21D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E"/>
        </a:p>
      </dgm:t>
    </dgm:pt>
    <dgm:pt modelId="{086D4A1B-4BEC-4A43-9476-E42B48C08F5C}">
      <dgm:prSet custT="1">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pPr algn="ctr"/>
          <a:r>
            <a:rPr lang="en-US" sz="1800"/>
            <a:t>Nabil Omar, Gareth Shaw &amp; Vedran Badrov</a:t>
          </a:r>
          <a:endParaRPr lang="en-IE" sz="1800"/>
        </a:p>
      </dgm:t>
    </dgm:pt>
    <dgm:pt modelId="{6ED66DB6-4F18-4C36-A4D6-0CA7A580D7E3}" type="parTrans" cxnId="{6ADAF784-DA85-4D81-B424-6FD30D1A4A2D}">
      <dgm:prSet/>
      <dgm:spPr/>
      <dgm:t>
        <a:bodyPr/>
        <a:lstStyle/>
        <a:p>
          <a:endParaRPr lang="en-IE"/>
        </a:p>
      </dgm:t>
    </dgm:pt>
    <dgm:pt modelId="{032A09DA-A3D9-4EBB-B83E-07351C553CA4}" type="sibTrans" cxnId="{6ADAF784-DA85-4D81-B424-6FD30D1A4A2D}">
      <dgm:prSet/>
      <dgm:spPr/>
      <dgm:t>
        <a:bodyPr/>
        <a:lstStyle/>
        <a:p>
          <a:endParaRPr lang="en-IE"/>
        </a:p>
      </dgm:t>
    </dgm:pt>
    <dgm:pt modelId="{C48F46F9-2CDB-40B9-BED5-C1956F609039}" type="pres">
      <dgm:prSet presAssocID="{0B959948-733C-47DF-8AAB-8D99C71C21DC}" presName="linear" presStyleCnt="0">
        <dgm:presLayoutVars>
          <dgm:animLvl val="lvl"/>
          <dgm:resizeHandles val="exact"/>
        </dgm:presLayoutVars>
      </dgm:prSet>
      <dgm:spPr/>
    </dgm:pt>
    <dgm:pt modelId="{F41F4D5C-10FA-4040-A1A6-F47E2D586377}" type="pres">
      <dgm:prSet presAssocID="{086D4A1B-4BEC-4A43-9476-E42B48C08F5C}" presName="parentText" presStyleLbl="node1" presStyleIdx="0" presStyleCnt="1">
        <dgm:presLayoutVars>
          <dgm:chMax val="0"/>
          <dgm:bulletEnabled val="1"/>
        </dgm:presLayoutVars>
      </dgm:prSet>
      <dgm:spPr/>
    </dgm:pt>
  </dgm:ptLst>
  <dgm:cxnLst>
    <dgm:cxn modelId="{F5FF9D47-2398-4FFB-8111-2D16187EC7AE}" type="presOf" srcId="{0B959948-733C-47DF-8AAB-8D99C71C21DC}" destId="{C48F46F9-2CDB-40B9-BED5-C1956F609039}" srcOrd="0" destOrd="0" presId="urn:microsoft.com/office/officeart/2005/8/layout/vList2"/>
    <dgm:cxn modelId="{6ADAF784-DA85-4D81-B424-6FD30D1A4A2D}" srcId="{0B959948-733C-47DF-8AAB-8D99C71C21DC}" destId="{086D4A1B-4BEC-4A43-9476-E42B48C08F5C}" srcOrd="0" destOrd="0" parTransId="{6ED66DB6-4F18-4C36-A4D6-0CA7A580D7E3}" sibTransId="{032A09DA-A3D9-4EBB-B83E-07351C553CA4}"/>
    <dgm:cxn modelId="{B2CEB1A4-7ECC-40A2-B593-B5DA7F3AA7B4}" type="presOf" srcId="{086D4A1B-4BEC-4A43-9476-E42B48C08F5C}" destId="{F41F4D5C-10FA-4040-A1A6-F47E2D586377}" srcOrd="0" destOrd="0" presId="urn:microsoft.com/office/officeart/2005/8/layout/vList2"/>
    <dgm:cxn modelId="{71A8575F-9A41-4F09-B12A-FE5CA2320966}" type="presParOf" srcId="{C48F46F9-2CDB-40B9-BED5-C1956F609039}" destId="{F41F4D5C-10FA-4040-A1A6-F47E2D586377}"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17CCF5-DA3F-4E5F-BE7C-D8111B2BFEBA}" type="doc">
      <dgm:prSet loTypeId="urn:microsoft.com/office/officeart/2018/5/layout/Centered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E754A2A0-41CE-428B-9DDC-DCD1FD12D16A}">
      <dgm:prSet/>
      <dgm:spPr/>
      <dgm:t>
        <a:bodyPr/>
        <a:lstStyle/>
        <a:p>
          <a:pPr>
            <a:lnSpc>
              <a:spcPct val="100000"/>
            </a:lnSpc>
            <a:defRPr b="1"/>
          </a:pPr>
          <a:r>
            <a:rPr lang="en-US">
              <a:latin typeface="Arial Nova Light"/>
            </a:rPr>
            <a:t>Low-Level Details</a:t>
          </a:r>
          <a:endParaRPr lang="en-US"/>
        </a:p>
      </dgm:t>
    </dgm:pt>
    <dgm:pt modelId="{BE164097-A5AA-4EA1-9E64-D7FCD4DD2A4E}" type="parTrans" cxnId="{507A74C7-FEAF-4A4C-9250-0613CBC2F127}">
      <dgm:prSet/>
      <dgm:spPr/>
      <dgm:t>
        <a:bodyPr/>
        <a:lstStyle/>
        <a:p>
          <a:endParaRPr lang="en-US"/>
        </a:p>
      </dgm:t>
    </dgm:pt>
    <dgm:pt modelId="{02D8D4EF-9694-45C7-AF26-E20371B3C352}" type="sibTrans" cxnId="{507A74C7-FEAF-4A4C-9250-0613CBC2F127}">
      <dgm:prSet/>
      <dgm:spPr/>
      <dgm:t>
        <a:bodyPr/>
        <a:lstStyle/>
        <a:p>
          <a:endParaRPr lang="en-US"/>
        </a:p>
      </dgm:t>
    </dgm:pt>
    <dgm:pt modelId="{DCCE571A-4D30-4294-ABAF-6885F619D2D9}">
      <dgm:prSet phldr="0"/>
      <dgm:spPr/>
      <dgm:t>
        <a:bodyPr/>
        <a:lstStyle/>
        <a:p>
          <a:pPr rtl="0">
            <a:lnSpc>
              <a:spcPct val="100000"/>
            </a:lnSpc>
            <a:defRPr b="1"/>
          </a:pPr>
          <a:r>
            <a:rPr lang="en-US">
              <a:latin typeface="Arial Nova Light"/>
            </a:rPr>
            <a:t>Fast, Safe &amp; Reliable</a:t>
          </a:r>
          <a:endParaRPr lang="en-US"/>
        </a:p>
      </dgm:t>
    </dgm:pt>
    <dgm:pt modelId="{3AD83C96-5A95-4337-BF2D-97454AF7F108}" type="parTrans" cxnId="{E70347E4-4461-4B80-8927-4CA0AEBFAAF8}">
      <dgm:prSet/>
      <dgm:spPr/>
      <dgm:t>
        <a:bodyPr/>
        <a:lstStyle/>
        <a:p>
          <a:endParaRPr lang="en-US"/>
        </a:p>
      </dgm:t>
    </dgm:pt>
    <dgm:pt modelId="{2C1DF6EC-6090-4926-A556-3D2417B7F2AA}" type="sibTrans" cxnId="{E70347E4-4461-4B80-8927-4CA0AEBFAAF8}">
      <dgm:prSet/>
      <dgm:spPr/>
      <dgm:t>
        <a:bodyPr/>
        <a:lstStyle/>
        <a:p>
          <a:endParaRPr lang="en-US"/>
        </a:p>
      </dgm:t>
    </dgm:pt>
    <dgm:pt modelId="{B4C55E9F-B5C0-4AD1-919B-D2D83AC9CD40}">
      <dgm:prSet/>
      <dgm:spPr/>
      <dgm:t>
        <a:bodyPr/>
        <a:lstStyle/>
        <a:p>
          <a:pPr>
            <a:lnSpc>
              <a:spcPct val="100000"/>
            </a:lnSpc>
          </a:pPr>
          <a:endParaRPr lang="en-US"/>
        </a:p>
      </dgm:t>
    </dgm:pt>
    <dgm:pt modelId="{D1B05DEA-DFE0-4560-B75F-1C2BCB67A7C6}" type="parTrans" cxnId="{B2BEE9D2-644C-400C-8E33-2C4491C5B104}">
      <dgm:prSet/>
      <dgm:spPr/>
      <dgm:t>
        <a:bodyPr/>
        <a:lstStyle/>
        <a:p>
          <a:endParaRPr lang="en-US"/>
        </a:p>
      </dgm:t>
    </dgm:pt>
    <dgm:pt modelId="{A6301E27-5ACC-4907-A7C8-B41877235C87}" type="sibTrans" cxnId="{B2BEE9D2-644C-400C-8E33-2C4491C5B104}">
      <dgm:prSet/>
      <dgm:spPr/>
      <dgm:t>
        <a:bodyPr/>
        <a:lstStyle/>
        <a:p>
          <a:endParaRPr lang="en-US"/>
        </a:p>
      </dgm:t>
    </dgm:pt>
    <dgm:pt modelId="{1C1B28B7-2609-4BAA-AAAB-5801EDFD334C}">
      <dgm:prSet/>
      <dgm:spPr/>
      <dgm:t>
        <a:bodyPr/>
        <a:lstStyle/>
        <a:p>
          <a:pPr>
            <a:lnSpc>
              <a:spcPct val="100000"/>
            </a:lnSpc>
            <a:defRPr b="1"/>
          </a:pPr>
          <a:r>
            <a:rPr lang="en-US">
              <a:latin typeface="Arial Nova Light"/>
            </a:rPr>
            <a:t>Flexibility</a:t>
          </a:r>
          <a:endParaRPr lang="en-US" b="1"/>
        </a:p>
      </dgm:t>
    </dgm:pt>
    <dgm:pt modelId="{2BF5F791-D223-44A4-B231-6C3F4B786D08}" type="parTrans" cxnId="{05037335-2E5B-48BE-86A9-5372B1A16299}">
      <dgm:prSet/>
      <dgm:spPr/>
      <dgm:t>
        <a:bodyPr/>
        <a:lstStyle/>
        <a:p>
          <a:endParaRPr lang="en-US"/>
        </a:p>
      </dgm:t>
    </dgm:pt>
    <dgm:pt modelId="{A432C086-9156-4D32-A06E-6E237CC66D92}" type="sibTrans" cxnId="{05037335-2E5B-48BE-86A9-5372B1A16299}">
      <dgm:prSet/>
      <dgm:spPr/>
      <dgm:t>
        <a:bodyPr/>
        <a:lstStyle/>
        <a:p>
          <a:endParaRPr lang="en-US"/>
        </a:p>
      </dgm:t>
    </dgm:pt>
    <dgm:pt modelId="{E73E8133-584D-4C45-99EA-6F2691A17A73}">
      <dgm:prSet/>
      <dgm:spPr/>
      <dgm:t>
        <a:bodyPr/>
        <a:lstStyle/>
        <a:p>
          <a:pPr>
            <a:lnSpc>
              <a:spcPct val="100000"/>
            </a:lnSpc>
          </a:pPr>
          <a:endParaRPr lang="en-US"/>
        </a:p>
      </dgm:t>
    </dgm:pt>
    <dgm:pt modelId="{19366B0E-517E-41A1-A871-4D800CF4D2F7}" type="parTrans" cxnId="{CE13601D-E1A5-42B4-9435-EF16045E60FA}">
      <dgm:prSet/>
      <dgm:spPr/>
      <dgm:t>
        <a:bodyPr/>
        <a:lstStyle/>
        <a:p>
          <a:endParaRPr lang="en-US"/>
        </a:p>
      </dgm:t>
    </dgm:pt>
    <dgm:pt modelId="{C09243AF-AD07-4CBF-84F7-E2CD9DD2CEF1}" type="sibTrans" cxnId="{CE13601D-E1A5-42B4-9435-EF16045E60FA}">
      <dgm:prSet/>
      <dgm:spPr/>
      <dgm:t>
        <a:bodyPr/>
        <a:lstStyle/>
        <a:p>
          <a:endParaRPr lang="en-US"/>
        </a:p>
      </dgm:t>
    </dgm:pt>
    <dgm:pt modelId="{F74BC01B-5E1E-4ADD-9515-00356B79D176}">
      <dgm:prSet phldr="0"/>
      <dgm:spPr/>
      <dgm:t>
        <a:bodyPr/>
        <a:lstStyle/>
        <a:p>
          <a:pPr>
            <a:lnSpc>
              <a:spcPct val="100000"/>
            </a:lnSpc>
          </a:pPr>
          <a:endParaRPr lang="en-US"/>
        </a:p>
      </dgm:t>
    </dgm:pt>
    <dgm:pt modelId="{E80B95A6-581A-4BC4-B523-74C273FD8287}" type="parTrans" cxnId="{8778ABD9-C262-4DF9-8C1E-BF1D063BB5C9}">
      <dgm:prSet/>
      <dgm:spPr/>
      <dgm:t>
        <a:bodyPr/>
        <a:lstStyle/>
        <a:p>
          <a:endParaRPr lang="en-US"/>
        </a:p>
      </dgm:t>
    </dgm:pt>
    <dgm:pt modelId="{FD8ABA08-9D28-4DE1-846B-EF07372F5BF8}" type="sibTrans" cxnId="{8778ABD9-C262-4DF9-8C1E-BF1D063BB5C9}">
      <dgm:prSet/>
      <dgm:spPr/>
      <dgm:t>
        <a:bodyPr/>
        <a:lstStyle/>
        <a:p>
          <a:endParaRPr lang="en-US"/>
        </a:p>
      </dgm:t>
    </dgm:pt>
    <dgm:pt modelId="{071926C8-9E08-4BE0-A1E4-133B16FF713E}" type="pres">
      <dgm:prSet presAssocID="{E817CCF5-DA3F-4E5F-BE7C-D8111B2BFEBA}" presName="root" presStyleCnt="0">
        <dgm:presLayoutVars>
          <dgm:dir/>
          <dgm:resizeHandles val="exact"/>
        </dgm:presLayoutVars>
      </dgm:prSet>
      <dgm:spPr/>
    </dgm:pt>
    <dgm:pt modelId="{1DA6F9F3-4A7F-42F9-8B77-7BD552F03105}" type="pres">
      <dgm:prSet presAssocID="{E754A2A0-41CE-428B-9DDC-DCD1FD12D16A}" presName="compNode" presStyleCnt="0"/>
      <dgm:spPr/>
    </dgm:pt>
    <dgm:pt modelId="{AF72813A-2810-4A52-BE92-611D54918694}" type="pres">
      <dgm:prSet presAssocID="{E754A2A0-41CE-428B-9DDC-DCD1FD12D16A}"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ext>
      </dgm:extLst>
    </dgm:pt>
    <dgm:pt modelId="{0FF9AC2C-F836-43CA-8259-A20F609F4C83}" type="pres">
      <dgm:prSet presAssocID="{E754A2A0-41CE-428B-9DDC-DCD1FD12D16A}" presName="iconSpace" presStyleCnt="0"/>
      <dgm:spPr/>
    </dgm:pt>
    <dgm:pt modelId="{DF27DA54-DCB6-45F4-890E-F7DCC5A4BE12}" type="pres">
      <dgm:prSet presAssocID="{E754A2A0-41CE-428B-9DDC-DCD1FD12D16A}" presName="parTx" presStyleLbl="revTx" presStyleIdx="0" presStyleCnt="6">
        <dgm:presLayoutVars>
          <dgm:chMax val="0"/>
          <dgm:chPref val="0"/>
        </dgm:presLayoutVars>
      </dgm:prSet>
      <dgm:spPr/>
    </dgm:pt>
    <dgm:pt modelId="{E3A03C26-8C60-4D73-A4C2-0678A1DD3B31}" type="pres">
      <dgm:prSet presAssocID="{E754A2A0-41CE-428B-9DDC-DCD1FD12D16A}" presName="txSpace" presStyleCnt="0"/>
      <dgm:spPr/>
    </dgm:pt>
    <dgm:pt modelId="{DD091D0A-5A25-4241-91F3-18D32B0BDD4F}" type="pres">
      <dgm:prSet presAssocID="{E754A2A0-41CE-428B-9DDC-DCD1FD12D16A}" presName="desTx" presStyleLbl="revTx" presStyleIdx="1" presStyleCnt="6">
        <dgm:presLayoutVars/>
      </dgm:prSet>
      <dgm:spPr/>
    </dgm:pt>
    <dgm:pt modelId="{2564C0D4-4875-421D-81DB-70BF6751BBA7}" type="pres">
      <dgm:prSet presAssocID="{02D8D4EF-9694-45C7-AF26-E20371B3C352}" presName="sibTrans" presStyleCnt="0"/>
      <dgm:spPr/>
    </dgm:pt>
    <dgm:pt modelId="{3076B9F9-EC92-4653-AC03-C71FD5E9A400}" type="pres">
      <dgm:prSet presAssocID="{DCCE571A-4D30-4294-ABAF-6885F619D2D9}" presName="compNode" presStyleCnt="0"/>
      <dgm:spPr/>
    </dgm:pt>
    <dgm:pt modelId="{210823F6-AC1A-46E3-9D99-A319DF497539}" type="pres">
      <dgm:prSet presAssocID="{DCCE571A-4D30-4294-ABAF-6885F619D2D9}"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2F262968-0DF4-4BB1-BD25-0ED2829FA45D}" type="pres">
      <dgm:prSet presAssocID="{DCCE571A-4D30-4294-ABAF-6885F619D2D9}" presName="iconSpace" presStyleCnt="0"/>
      <dgm:spPr/>
    </dgm:pt>
    <dgm:pt modelId="{3C1752BD-6530-4141-80E9-9A0923780DCB}" type="pres">
      <dgm:prSet presAssocID="{DCCE571A-4D30-4294-ABAF-6885F619D2D9}" presName="parTx" presStyleLbl="revTx" presStyleIdx="2" presStyleCnt="6">
        <dgm:presLayoutVars>
          <dgm:chMax val="0"/>
          <dgm:chPref val="0"/>
        </dgm:presLayoutVars>
      </dgm:prSet>
      <dgm:spPr/>
    </dgm:pt>
    <dgm:pt modelId="{C393D316-1AB7-4A24-B8A5-3485F2713F88}" type="pres">
      <dgm:prSet presAssocID="{DCCE571A-4D30-4294-ABAF-6885F619D2D9}" presName="txSpace" presStyleCnt="0"/>
      <dgm:spPr/>
    </dgm:pt>
    <dgm:pt modelId="{7CD40649-A74C-4AD8-B9D0-2573A1955C91}" type="pres">
      <dgm:prSet presAssocID="{DCCE571A-4D30-4294-ABAF-6885F619D2D9}" presName="desTx" presStyleLbl="revTx" presStyleIdx="3" presStyleCnt="6">
        <dgm:presLayoutVars/>
      </dgm:prSet>
      <dgm:spPr/>
    </dgm:pt>
    <dgm:pt modelId="{9A7327AD-D2A8-4CB1-B3E0-7543B1D84369}" type="pres">
      <dgm:prSet presAssocID="{2C1DF6EC-6090-4926-A556-3D2417B7F2AA}" presName="sibTrans" presStyleCnt="0"/>
      <dgm:spPr/>
    </dgm:pt>
    <dgm:pt modelId="{13BCBAD6-8F08-4029-90C7-8E8A0D0733DD}" type="pres">
      <dgm:prSet presAssocID="{1C1B28B7-2609-4BAA-AAAB-5801EDFD334C}" presName="compNode" presStyleCnt="0"/>
      <dgm:spPr/>
    </dgm:pt>
    <dgm:pt modelId="{B0A3ABD2-C471-4A21-8AEF-3843C86919E1}" type="pres">
      <dgm:prSet presAssocID="{1C1B28B7-2609-4BAA-AAAB-5801EDFD334C}"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st"/>
        </a:ext>
      </dgm:extLst>
    </dgm:pt>
    <dgm:pt modelId="{C05B68FE-639F-4FA9-A205-D74CFD77C39F}" type="pres">
      <dgm:prSet presAssocID="{1C1B28B7-2609-4BAA-AAAB-5801EDFD334C}" presName="iconSpace" presStyleCnt="0"/>
      <dgm:spPr/>
    </dgm:pt>
    <dgm:pt modelId="{C4D97C04-1692-4931-9A64-809D862C1739}" type="pres">
      <dgm:prSet presAssocID="{1C1B28B7-2609-4BAA-AAAB-5801EDFD334C}" presName="parTx" presStyleLbl="revTx" presStyleIdx="4" presStyleCnt="6">
        <dgm:presLayoutVars>
          <dgm:chMax val="0"/>
          <dgm:chPref val="0"/>
        </dgm:presLayoutVars>
      </dgm:prSet>
      <dgm:spPr/>
    </dgm:pt>
    <dgm:pt modelId="{62A868A2-37A4-4832-B3F5-E1EA98BA3648}" type="pres">
      <dgm:prSet presAssocID="{1C1B28B7-2609-4BAA-AAAB-5801EDFD334C}" presName="txSpace" presStyleCnt="0"/>
      <dgm:spPr/>
    </dgm:pt>
    <dgm:pt modelId="{6418EBED-F111-425B-8EE2-06B8B2297A68}" type="pres">
      <dgm:prSet presAssocID="{1C1B28B7-2609-4BAA-AAAB-5801EDFD334C}" presName="desTx" presStyleLbl="revTx" presStyleIdx="5" presStyleCnt="6">
        <dgm:presLayoutVars/>
      </dgm:prSet>
      <dgm:spPr/>
    </dgm:pt>
  </dgm:ptLst>
  <dgm:cxnLst>
    <dgm:cxn modelId="{7F50351C-AADB-4916-A483-F38294D11BDB}" type="presOf" srcId="{DCCE571A-4D30-4294-ABAF-6885F619D2D9}" destId="{3C1752BD-6530-4141-80E9-9A0923780DCB}" srcOrd="0" destOrd="0" presId="urn:microsoft.com/office/officeart/2018/5/layout/CenteredIconLabelDescriptionList"/>
    <dgm:cxn modelId="{CE13601D-E1A5-42B4-9435-EF16045E60FA}" srcId="{E754A2A0-41CE-428B-9DDC-DCD1FD12D16A}" destId="{E73E8133-584D-4C45-99EA-6F2691A17A73}" srcOrd="0" destOrd="0" parTransId="{19366B0E-517E-41A1-A871-4D800CF4D2F7}" sibTransId="{C09243AF-AD07-4CBF-84F7-E2CD9DD2CEF1}"/>
    <dgm:cxn modelId="{05037335-2E5B-48BE-86A9-5372B1A16299}" srcId="{E817CCF5-DA3F-4E5F-BE7C-D8111B2BFEBA}" destId="{1C1B28B7-2609-4BAA-AAAB-5801EDFD334C}" srcOrd="2" destOrd="0" parTransId="{2BF5F791-D223-44A4-B231-6C3F4B786D08}" sibTransId="{A432C086-9156-4D32-A06E-6E237CC66D92}"/>
    <dgm:cxn modelId="{A43FBE40-3604-4FCF-B519-01E218B03A6E}" type="presOf" srcId="{E754A2A0-41CE-428B-9DDC-DCD1FD12D16A}" destId="{DF27DA54-DCB6-45F4-890E-F7DCC5A4BE12}" srcOrd="0" destOrd="0" presId="urn:microsoft.com/office/officeart/2018/5/layout/CenteredIconLabelDescriptionList"/>
    <dgm:cxn modelId="{CE145574-C4C3-4F01-A8D5-D350156D79E7}" type="presOf" srcId="{F74BC01B-5E1E-4ADD-9515-00356B79D176}" destId="{6418EBED-F111-425B-8EE2-06B8B2297A68}" srcOrd="0" destOrd="0" presId="urn:microsoft.com/office/officeart/2018/5/layout/CenteredIconLabelDescriptionList"/>
    <dgm:cxn modelId="{7A9E939E-6A23-4211-90CC-7BEA18396088}" type="presOf" srcId="{B4C55E9F-B5C0-4AD1-919B-D2D83AC9CD40}" destId="{7CD40649-A74C-4AD8-B9D0-2573A1955C91}" srcOrd="0" destOrd="0" presId="urn:microsoft.com/office/officeart/2018/5/layout/CenteredIconLabelDescriptionList"/>
    <dgm:cxn modelId="{4D6131AC-1805-4438-A39D-4F587C933D11}" type="presOf" srcId="{E817CCF5-DA3F-4E5F-BE7C-D8111B2BFEBA}" destId="{071926C8-9E08-4BE0-A1E4-133B16FF713E}" srcOrd="0" destOrd="0" presId="urn:microsoft.com/office/officeart/2018/5/layout/CenteredIconLabelDescriptionList"/>
    <dgm:cxn modelId="{507A74C7-FEAF-4A4C-9250-0613CBC2F127}" srcId="{E817CCF5-DA3F-4E5F-BE7C-D8111B2BFEBA}" destId="{E754A2A0-41CE-428B-9DDC-DCD1FD12D16A}" srcOrd="0" destOrd="0" parTransId="{BE164097-A5AA-4EA1-9E64-D7FCD4DD2A4E}" sibTransId="{02D8D4EF-9694-45C7-AF26-E20371B3C352}"/>
    <dgm:cxn modelId="{B2BEE9D2-644C-400C-8E33-2C4491C5B104}" srcId="{DCCE571A-4D30-4294-ABAF-6885F619D2D9}" destId="{B4C55E9F-B5C0-4AD1-919B-D2D83AC9CD40}" srcOrd="0" destOrd="0" parTransId="{D1B05DEA-DFE0-4560-B75F-1C2BCB67A7C6}" sibTransId="{A6301E27-5ACC-4907-A7C8-B41877235C87}"/>
    <dgm:cxn modelId="{8778ABD9-C262-4DF9-8C1E-BF1D063BB5C9}" srcId="{1C1B28B7-2609-4BAA-AAAB-5801EDFD334C}" destId="{F74BC01B-5E1E-4ADD-9515-00356B79D176}" srcOrd="0" destOrd="0" parTransId="{E80B95A6-581A-4BC4-B523-74C273FD8287}" sibTransId="{FD8ABA08-9D28-4DE1-846B-EF07372F5BF8}"/>
    <dgm:cxn modelId="{CE8B5DDB-B0A4-46D6-AC20-DBACDCE4D831}" type="presOf" srcId="{E73E8133-584D-4C45-99EA-6F2691A17A73}" destId="{DD091D0A-5A25-4241-91F3-18D32B0BDD4F}" srcOrd="0" destOrd="0" presId="urn:microsoft.com/office/officeart/2018/5/layout/CenteredIconLabelDescriptionList"/>
    <dgm:cxn modelId="{E70347E4-4461-4B80-8927-4CA0AEBFAAF8}" srcId="{E817CCF5-DA3F-4E5F-BE7C-D8111B2BFEBA}" destId="{DCCE571A-4D30-4294-ABAF-6885F619D2D9}" srcOrd="1" destOrd="0" parTransId="{3AD83C96-5A95-4337-BF2D-97454AF7F108}" sibTransId="{2C1DF6EC-6090-4926-A556-3D2417B7F2AA}"/>
    <dgm:cxn modelId="{13D44CFD-E53A-4D9B-A802-4781D48833C2}" type="presOf" srcId="{1C1B28B7-2609-4BAA-AAAB-5801EDFD334C}" destId="{C4D97C04-1692-4931-9A64-809D862C1739}" srcOrd="0" destOrd="0" presId="urn:microsoft.com/office/officeart/2018/5/layout/CenteredIconLabelDescriptionList"/>
    <dgm:cxn modelId="{F3029ACA-A30C-4252-8940-DC40B7A3C685}" type="presParOf" srcId="{071926C8-9E08-4BE0-A1E4-133B16FF713E}" destId="{1DA6F9F3-4A7F-42F9-8B77-7BD552F03105}" srcOrd="0" destOrd="0" presId="urn:microsoft.com/office/officeart/2018/5/layout/CenteredIconLabelDescriptionList"/>
    <dgm:cxn modelId="{5C00C291-08DB-4FB5-80BD-FFFFB8F6471E}" type="presParOf" srcId="{1DA6F9F3-4A7F-42F9-8B77-7BD552F03105}" destId="{AF72813A-2810-4A52-BE92-611D54918694}" srcOrd="0" destOrd="0" presId="urn:microsoft.com/office/officeart/2018/5/layout/CenteredIconLabelDescriptionList"/>
    <dgm:cxn modelId="{793BBC6E-0C9D-4DC7-9558-17E4BF2E407F}" type="presParOf" srcId="{1DA6F9F3-4A7F-42F9-8B77-7BD552F03105}" destId="{0FF9AC2C-F836-43CA-8259-A20F609F4C83}" srcOrd="1" destOrd="0" presId="urn:microsoft.com/office/officeart/2018/5/layout/CenteredIconLabelDescriptionList"/>
    <dgm:cxn modelId="{A53ED6AA-4A5C-43DB-8DA2-68AC59700CA0}" type="presParOf" srcId="{1DA6F9F3-4A7F-42F9-8B77-7BD552F03105}" destId="{DF27DA54-DCB6-45F4-890E-F7DCC5A4BE12}" srcOrd="2" destOrd="0" presId="urn:microsoft.com/office/officeart/2018/5/layout/CenteredIconLabelDescriptionList"/>
    <dgm:cxn modelId="{A87B48F5-8F96-4412-90F5-FAB308562966}" type="presParOf" srcId="{1DA6F9F3-4A7F-42F9-8B77-7BD552F03105}" destId="{E3A03C26-8C60-4D73-A4C2-0678A1DD3B31}" srcOrd="3" destOrd="0" presId="urn:microsoft.com/office/officeart/2018/5/layout/CenteredIconLabelDescriptionList"/>
    <dgm:cxn modelId="{18097E57-17DB-49F2-97F8-712519C052E6}" type="presParOf" srcId="{1DA6F9F3-4A7F-42F9-8B77-7BD552F03105}" destId="{DD091D0A-5A25-4241-91F3-18D32B0BDD4F}" srcOrd="4" destOrd="0" presId="urn:microsoft.com/office/officeart/2018/5/layout/CenteredIconLabelDescriptionList"/>
    <dgm:cxn modelId="{339A2B16-3161-4C9B-B912-704168E9D1A0}" type="presParOf" srcId="{071926C8-9E08-4BE0-A1E4-133B16FF713E}" destId="{2564C0D4-4875-421D-81DB-70BF6751BBA7}" srcOrd="1" destOrd="0" presId="urn:microsoft.com/office/officeart/2018/5/layout/CenteredIconLabelDescriptionList"/>
    <dgm:cxn modelId="{F240F3AF-DBCA-45F2-B7E5-9D0C88C82B63}" type="presParOf" srcId="{071926C8-9E08-4BE0-A1E4-133B16FF713E}" destId="{3076B9F9-EC92-4653-AC03-C71FD5E9A400}" srcOrd="2" destOrd="0" presId="urn:microsoft.com/office/officeart/2018/5/layout/CenteredIconLabelDescriptionList"/>
    <dgm:cxn modelId="{2543C43F-C65B-4EBE-8645-6419F8883E28}" type="presParOf" srcId="{3076B9F9-EC92-4653-AC03-C71FD5E9A400}" destId="{210823F6-AC1A-46E3-9D99-A319DF497539}" srcOrd="0" destOrd="0" presId="urn:microsoft.com/office/officeart/2018/5/layout/CenteredIconLabelDescriptionList"/>
    <dgm:cxn modelId="{1B55841B-10D3-4144-947D-328C385B758A}" type="presParOf" srcId="{3076B9F9-EC92-4653-AC03-C71FD5E9A400}" destId="{2F262968-0DF4-4BB1-BD25-0ED2829FA45D}" srcOrd="1" destOrd="0" presId="urn:microsoft.com/office/officeart/2018/5/layout/CenteredIconLabelDescriptionList"/>
    <dgm:cxn modelId="{4512DCB9-736F-490D-AE97-F0DE72753AD7}" type="presParOf" srcId="{3076B9F9-EC92-4653-AC03-C71FD5E9A400}" destId="{3C1752BD-6530-4141-80E9-9A0923780DCB}" srcOrd="2" destOrd="0" presId="urn:microsoft.com/office/officeart/2018/5/layout/CenteredIconLabelDescriptionList"/>
    <dgm:cxn modelId="{CDE98ECF-B9F2-4C1E-AFED-4C6571207EF8}" type="presParOf" srcId="{3076B9F9-EC92-4653-AC03-C71FD5E9A400}" destId="{C393D316-1AB7-4A24-B8A5-3485F2713F88}" srcOrd="3" destOrd="0" presId="urn:microsoft.com/office/officeart/2018/5/layout/CenteredIconLabelDescriptionList"/>
    <dgm:cxn modelId="{5C3F5F3A-6A71-429B-A493-4807B23F95AA}" type="presParOf" srcId="{3076B9F9-EC92-4653-AC03-C71FD5E9A400}" destId="{7CD40649-A74C-4AD8-B9D0-2573A1955C91}" srcOrd="4" destOrd="0" presId="urn:microsoft.com/office/officeart/2018/5/layout/CenteredIconLabelDescriptionList"/>
    <dgm:cxn modelId="{20D9FBA8-71BE-409C-83F2-B8F1F72B7B0A}" type="presParOf" srcId="{071926C8-9E08-4BE0-A1E4-133B16FF713E}" destId="{9A7327AD-D2A8-4CB1-B3E0-7543B1D84369}" srcOrd="3" destOrd="0" presId="urn:microsoft.com/office/officeart/2018/5/layout/CenteredIconLabelDescriptionList"/>
    <dgm:cxn modelId="{985D782C-B11B-47F6-95D9-25C8DF0C2DFF}" type="presParOf" srcId="{071926C8-9E08-4BE0-A1E4-133B16FF713E}" destId="{13BCBAD6-8F08-4029-90C7-8E8A0D0733DD}" srcOrd="4" destOrd="0" presId="urn:microsoft.com/office/officeart/2018/5/layout/CenteredIconLabelDescriptionList"/>
    <dgm:cxn modelId="{618A6701-0F66-4F6D-9BEF-68EB5FC2F6AB}" type="presParOf" srcId="{13BCBAD6-8F08-4029-90C7-8E8A0D0733DD}" destId="{B0A3ABD2-C471-4A21-8AEF-3843C86919E1}" srcOrd="0" destOrd="0" presId="urn:microsoft.com/office/officeart/2018/5/layout/CenteredIconLabelDescriptionList"/>
    <dgm:cxn modelId="{14F77438-8A92-4354-A245-101097011ED5}" type="presParOf" srcId="{13BCBAD6-8F08-4029-90C7-8E8A0D0733DD}" destId="{C05B68FE-639F-4FA9-A205-D74CFD77C39F}" srcOrd="1" destOrd="0" presId="urn:microsoft.com/office/officeart/2018/5/layout/CenteredIconLabelDescriptionList"/>
    <dgm:cxn modelId="{19B79688-3C4B-4D19-9A5D-98D0B95315A6}" type="presParOf" srcId="{13BCBAD6-8F08-4029-90C7-8E8A0D0733DD}" destId="{C4D97C04-1692-4931-9A64-809D862C1739}" srcOrd="2" destOrd="0" presId="urn:microsoft.com/office/officeart/2018/5/layout/CenteredIconLabelDescriptionList"/>
    <dgm:cxn modelId="{4CD9B62F-C21B-4D76-BAD9-855ABDE68E67}" type="presParOf" srcId="{13BCBAD6-8F08-4029-90C7-8E8A0D0733DD}" destId="{62A868A2-37A4-4832-B3F5-E1EA98BA3648}" srcOrd="3" destOrd="0" presId="urn:microsoft.com/office/officeart/2018/5/layout/CenteredIconLabelDescriptionList"/>
    <dgm:cxn modelId="{9FB0C7FF-A0A4-4183-93E5-0E65EDE5881E}" type="presParOf" srcId="{13BCBAD6-8F08-4029-90C7-8E8A0D0733DD}" destId="{6418EBED-F111-425B-8EE2-06B8B2297A68}"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76C589-EA48-49BC-84B1-EA495A27E366}"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IE"/>
        </a:p>
      </dgm:t>
    </dgm:pt>
    <dgm:pt modelId="{75F2C61A-6426-42C7-98BA-34B260A39D62}">
      <dgm:prSet phldrT="[Text]" phldr="0">
        <dgm:style>
          <a:lnRef idx="0">
            <a:scrgbClr r="0" g="0" b="0"/>
          </a:lnRef>
          <a:fillRef idx="0">
            <a:scrgbClr r="0" g="0" b="0"/>
          </a:fillRef>
          <a:effectRef idx="0">
            <a:scrgbClr r="0" g="0" b="0"/>
          </a:effectRef>
          <a:fontRef idx="minor">
            <a:schemeClr val="lt1"/>
          </a:fontRef>
        </dgm:style>
      </dgm:prSet>
      <dgm:spPr>
        <a:solidFill>
          <a:schemeClr val="accent1"/>
        </a:solidFill>
        <a:ln>
          <a:noFill/>
          <a:headEnd type="none" w="med" len="med"/>
          <a:tailEnd type="none" w="med" len="med"/>
        </a:ln>
      </dgm:spPr>
      <dgm:t>
        <a:bodyPr/>
        <a:lstStyle/>
        <a:p>
          <a:pPr algn="l" rtl="0"/>
          <a:r>
            <a:rPr lang="en-US">
              <a:latin typeface="Arial Nova Light"/>
            </a:rPr>
            <a:t>Developers</a:t>
          </a:r>
          <a:endParaRPr lang="en-US"/>
        </a:p>
      </dgm:t>
    </dgm:pt>
    <dgm:pt modelId="{0C67B82C-F046-4018-BEC1-3819D548B28C}" type="parTrans" cxnId="{220394FD-4A4C-4681-8CFD-010FD95CA178}">
      <dgm:prSet/>
      <dgm:spPr/>
      <dgm:t>
        <a:bodyPr/>
        <a:lstStyle/>
        <a:p>
          <a:endParaRPr lang="en-IE"/>
        </a:p>
      </dgm:t>
    </dgm:pt>
    <dgm:pt modelId="{0364CC85-7DAB-4212-B29C-FC3FCB170D87}" type="sibTrans" cxnId="{220394FD-4A4C-4681-8CFD-010FD95CA178}">
      <dgm:prSet/>
      <dgm:spPr/>
      <dgm:t>
        <a:bodyPr/>
        <a:lstStyle/>
        <a:p>
          <a:endParaRPr lang="en-IE"/>
        </a:p>
      </dgm:t>
    </dgm:pt>
    <dgm:pt modelId="{744A251B-DDC9-4A1F-B173-5334F4F5FF2F}">
      <dgm:prSet phldrT="[Text]">
        <dgm:style>
          <a:lnRef idx="0">
            <a:scrgbClr r="0" g="0" b="0"/>
          </a:lnRef>
          <a:fillRef idx="0">
            <a:scrgbClr r="0" g="0" b="0"/>
          </a:fillRef>
          <a:effectRef idx="0">
            <a:scrgbClr r="0" g="0" b="0"/>
          </a:effectRef>
          <a:fontRef idx="minor">
            <a:schemeClr val="lt1"/>
          </a:fontRef>
        </dgm:style>
      </dgm:prSet>
      <dgm:spPr>
        <a:solidFill>
          <a:schemeClr val="accent1"/>
        </a:solidFill>
        <a:ln>
          <a:noFill/>
        </a:ln>
      </dgm:spPr>
      <dgm:t>
        <a:bodyPr/>
        <a:lstStyle/>
        <a:p>
          <a:pPr algn="l"/>
          <a:r>
            <a:rPr lang="en-GB">
              <a:latin typeface="Arial Nova Light"/>
            </a:rPr>
            <a:t>Students</a:t>
          </a:r>
          <a:endParaRPr lang="en-GB"/>
        </a:p>
      </dgm:t>
    </dgm:pt>
    <dgm:pt modelId="{1A13B4F2-402C-4C56-BB5C-8F512FC8A4B8}" type="parTrans" cxnId="{53EEC796-FA86-44A1-A3AB-B6F0D6007327}">
      <dgm:prSet/>
      <dgm:spPr/>
      <dgm:t>
        <a:bodyPr/>
        <a:lstStyle/>
        <a:p>
          <a:endParaRPr lang="en-IE"/>
        </a:p>
      </dgm:t>
    </dgm:pt>
    <dgm:pt modelId="{610142F9-B6D7-42D2-9C82-349FAEC38B0C}" type="sibTrans" cxnId="{53EEC796-FA86-44A1-A3AB-B6F0D6007327}">
      <dgm:prSet/>
      <dgm:spPr/>
      <dgm:t>
        <a:bodyPr/>
        <a:lstStyle/>
        <a:p>
          <a:endParaRPr lang="en-IE"/>
        </a:p>
      </dgm:t>
    </dgm:pt>
    <dgm:pt modelId="{BFAAB17D-83AB-45C7-8EC5-7F03BAF7F187}">
      <dgm:prSet phldrT="[Text]">
        <dgm:style>
          <a:lnRef idx="0">
            <a:scrgbClr r="0" g="0" b="0"/>
          </a:lnRef>
          <a:fillRef idx="0">
            <a:scrgbClr r="0" g="0" b="0"/>
          </a:fillRef>
          <a:effectRef idx="0">
            <a:scrgbClr r="0" g="0" b="0"/>
          </a:effectRef>
          <a:fontRef idx="minor">
            <a:schemeClr val="lt1"/>
          </a:fontRef>
        </dgm:style>
      </dgm:prSet>
      <dgm:spPr>
        <a:solidFill>
          <a:schemeClr val="accent1"/>
        </a:solidFill>
        <a:ln>
          <a:noFill/>
        </a:ln>
      </dgm:spPr>
      <dgm:t>
        <a:bodyPr/>
        <a:lstStyle/>
        <a:p>
          <a:pPr algn="l"/>
          <a:r>
            <a:rPr lang="en-GB">
              <a:latin typeface="Arial Nova Light"/>
            </a:rPr>
            <a:t>Companies</a:t>
          </a:r>
          <a:endParaRPr lang="en-IE"/>
        </a:p>
      </dgm:t>
    </dgm:pt>
    <dgm:pt modelId="{574617DE-33CC-4328-9DCF-EECD47C55CCA}" type="parTrans" cxnId="{908DDE96-F742-44E9-B4E6-356B65AFA546}">
      <dgm:prSet/>
      <dgm:spPr/>
      <dgm:t>
        <a:bodyPr/>
        <a:lstStyle/>
        <a:p>
          <a:endParaRPr lang="en-IE"/>
        </a:p>
      </dgm:t>
    </dgm:pt>
    <dgm:pt modelId="{2A4BE468-B651-4C9E-AF93-F364A8336558}" type="sibTrans" cxnId="{908DDE96-F742-44E9-B4E6-356B65AFA546}">
      <dgm:prSet/>
      <dgm:spPr/>
      <dgm:t>
        <a:bodyPr/>
        <a:lstStyle/>
        <a:p>
          <a:endParaRPr lang="en-IE"/>
        </a:p>
      </dgm:t>
    </dgm:pt>
    <dgm:pt modelId="{BD6AD99D-B4E6-40CA-9D3F-D3E9ED1B74F8}" type="pres">
      <dgm:prSet presAssocID="{E176C589-EA48-49BC-84B1-EA495A27E366}" presName="linearFlow" presStyleCnt="0">
        <dgm:presLayoutVars>
          <dgm:dir/>
          <dgm:resizeHandles val="exact"/>
        </dgm:presLayoutVars>
      </dgm:prSet>
      <dgm:spPr/>
    </dgm:pt>
    <dgm:pt modelId="{C82B2952-C0A6-4C5A-AD0F-6A11C458124C}" type="pres">
      <dgm:prSet presAssocID="{75F2C61A-6426-42C7-98BA-34B260A39D62}" presName="composite" presStyleCnt="0"/>
      <dgm:spPr/>
    </dgm:pt>
    <dgm:pt modelId="{6F00A8C5-C9B3-4C47-880E-DC03C32352F5}" type="pres">
      <dgm:prSet presAssocID="{75F2C61A-6426-42C7-98BA-34B260A39D62}" presName="imgShp" presStyleLbl="fgImgPlace1" presStyleIdx="0" presStyleCnt="3" custLinFactNeighborX="-39947" custLinFactNeighborY="-239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E7CE13E2-46A0-4891-956C-1EE25128DFDF}" type="pres">
      <dgm:prSet presAssocID="{75F2C61A-6426-42C7-98BA-34B260A39D62}" presName="txShp" presStyleLbl="node1" presStyleIdx="0" presStyleCnt="3">
        <dgm:presLayoutVars>
          <dgm:bulletEnabled val="1"/>
        </dgm:presLayoutVars>
      </dgm:prSet>
      <dgm:spPr/>
    </dgm:pt>
    <dgm:pt modelId="{1A634CD2-0913-4DB8-AF49-B40246DC8485}" type="pres">
      <dgm:prSet presAssocID="{0364CC85-7DAB-4212-B29C-FC3FCB170D87}" presName="spacing" presStyleCnt="0"/>
      <dgm:spPr/>
    </dgm:pt>
    <dgm:pt modelId="{C4EB538D-C1BE-4F5B-9139-B9DA88EBAAFF}" type="pres">
      <dgm:prSet presAssocID="{744A251B-DDC9-4A1F-B173-5334F4F5FF2F}" presName="composite" presStyleCnt="0"/>
      <dgm:spPr/>
    </dgm:pt>
    <dgm:pt modelId="{0825EF8A-C293-4ECE-8FF3-54133E104120}" type="pres">
      <dgm:prSet presAssocID="{744A251B-DDC9-4A1F-B173-5334F4F5FF2F}" presName="imgShp" presStyleLbl="fgImgPlace1" presStyleIdx="1" presStyleCnt="3" custLinFactNeighborX="-43142" custLinFactNeighborY="192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lassroom"/>
        </a:ext>
      </dgm:extLst>
    </dgm:pt>
    <dgm:pt modelId="{AFBB6B8C-FCBF-449D-A221-3AAE12B70A83}" type="pres">
      <dgm:prSet presAssocID="{744A251B-DDC9-4A1F-B173-5334F4F5FF2F}" presName="txShp" presStyleLbl="node1" presStyleIdx="1" presStyleCnt="3">
        <dgm:presLayoutVars>
          <dgm:bulletEnabled val="1"/>
        </dgm:presLayoutVars>
      </dgm:prSet>
      <dgm:spPr/>
    </dgm:pt>
    <dgm:pt modelId="{673EE2BE-F7E5-42B3-9F8F-AF5E42772E12}" type="pres">
      <dgm:prSet presAssocID="{610142F9-B6D7-42D2-9C82-349FAEC38B0C}" presName="spacing" presStyleCnt="0"/>
      <dgm:spPr/>
    </dgm:pt>
    <dgm:pt modelId="{6DC551FC-55BB-4083-A9C3-413F0D827AB5}" type="pres">
      <dgm:prSet presAssocID="{BFAAB17D-83AB-45C7-8EC5-7F03BAF7F187}" presName="composite" presStyleCnt="0"/>
      <dgm:spPr/>
    </dgm:pt>
    <dgm:pt modelId="{1EF261BB-6DA7-4FBD-8149-E9D54CA9CA90}" type="pres">
      <dgm:prSet presAssocID="{BFAAB17D-83AB-45C7-8EC5-7F03BAF7F187}" presName="imgShp" presStyleLbl="fgImgPlace1" presStyleIdx="2" presStyleCnt="3" custLinFactNeighborX="-47137" custLinFactNeighborY="-479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ity"/>
        </a:ext>
      </dgm:extLst>
    </dgm:pt>
    <dgm:pt modelId="{353D8E28-9C98-4410-A109-D0FBB81FE47F}" type="pres">
      <dgm:prSet presAssocID="{BFAAB17D-83AB-45C7-8EC5-7F03BAF7F187}" presName="txShp" presStyleLbl="node1" presStyleIdx="2" presStyleCnt="3">
        <dgm:presLayoutVars>
          <dgm:bulletEnabled val="1"/>
        </dgm:presLayoutVars>
      </dgm:prSet>
      <dgm:spPr/>
    </dgm:pt>
  </dgm:ptLst>
  <dgm:cxnLst>
    <dgm:cxn modelId="{2EAB5D3A-2726-45B4-8FFD-3B9CCEAB8E9A}" type="presOf" srcId="{744A251B-DDC9-4A1F-B173-5334F4F5FF2F}" destId="{AFBB6B8C-FCBF-449D-A221-3AAE12B70A83}" srcOrd="0" destOrd="0" presId="urn:microsoft.com/office/officeart/2005/8/layout/vList3"/>
    <dgm:cxn modelId="{E9B1653A-3E7D-451D-AFE1-F32BC6507D6D}" type="presOf" srcId="{75F2C61A-6426-42C7-98BA-34B260A39D62}" destId="{E7CE13E2-46A0-4891-956C-1EE25128DFDF}" srcOrd="0" destOrd="0" presId="urn:microsoft.com/office/officeart/2005/8/layout/vList3"/>
    <dgm:cxn modelId="{5682EC63-3075-4E1E-9128-C372414A734E}" type="presOf" srcId="{E176C589-EA48-49BC-84B1-EA495A27E366}" destId="{BD6AD99D-B4E6-40CA-9D3F-D3E9ED1B74F8}" srcOrd="0" destOrd="0" presId="urn:microsoft.com/office/officeart/2005/8/layout/vList3"/>
    <dgm:cxn modelId="{06CACA76-2E0B-4360-8D70-2A027A47F303}" type="presOf" srcId="{BFAAB17D-83AB-45C7-8EC5-7F03BAF7F187}" destId="{353D8E28-9C98-4410-A109-D0FBB81FE47F}" srcOrd="0" destOrd="0" presId="urn:microsoft.com/office/officeart/2005/8/layout/vList3"/>
    <dgm:cxn modelId="{53EEC796-FA86-44A1-A3AB-B6F0D6007327}" srcId="{E176C589-EA48-49BC-84B1-EA495A27E366}" destId="{744A251B-DDC9-4A1F-B173-5334F4F5FF2F}" srcOrd="1" destOrd="0" parTransId="{1A13B4F2-402C-4C56-BB5C-8F512FC8A4B8}" sibTransId="{610142F9-B6D7-42D2-9C82-349FAEC38B0C}"/>
    <dgm:cxn modelId="{908DDE96-F742-44E9-B4E6-356B65AFA546}" srcId="{E176C589-EA48-49BC-84B1-EA495A27E366}" destId="{BFAAB17D-83AB-45C7-8EC5-7F03BAF7F187}" srcOrd="2" destOrd="0" parTransId="{574617DE-33CC-4328-9DCF-EECD47C55CCA}" sibTransId="{2A4BE468-B651-4C9E-AF93-F364A8336558}"/>
    <dgm:cxn modelId="{220394FD-4A4C-4681-8CFD-010FD95CA178}" srcId="{E176C589-EA48-49BC-84B1-EA495A27E366}" destId="{75F2C61A-6426-42C7-98BA-34B260A39D62}" srcOrd="0" destOrd="0" parTransId="{0C67B82C-F046-4018-BEC1-3819D548B28C}" sibTransId="{0364CC85-7DAB-4212-B29C-FC3FCB170D87}"/>
    <dgm:cxn modelId="{4CE250BD-5205-4245-AE32-69755FC2497D}" type="presParOf" srcId="{BD6AD99D-B4E6-40CA-9D3F-D3E9ED1B74F8}" destId="{C82B2952-C0A6-4C5A-AD0F-6A11C458124C}" srcOrd="0" destOrd="0" presId="urn:microsoft.com/office/officeart/2005/8/layout/vList3"/>
    <dgm:cxn modelId="{766B9146-E664-4882-9018-0353DE52B74C}" type="presParOf" srcId="{C82B2952-C0A6-4C5A-AD0F-6A11C458124C}" destId="{6F00A8C5-C9B3-4C47-880E-DC03C32352F5}" srcOrd="0" destOrd="0" presId="urn:microsoft.com/office/officeart/2005/8/layout/vList3"/>
    <dgm:cxn modelId="{C11C3089-8AA0-47DC-A328-7028D08E42C4}" type="presParOf" srcId="{C82B2952-C0A6-4C5A-AD0F-6A11C458124C}" destId="{E7CE13E2-46A0-4891-956C-1EE25128DFDF}" srcOrd="1" destOrd="0" presId="urn:microsoft.com/office/officeart/2005/8/layout/vList3"/>
    <dgm:cxn modelId="{A5B02BD9-25FF-4CA4-868B-42577AC0D649}" type="presParOf" srcId="{BD6AD99D-B4E6-40CA-9D3F-D3E9ED1B74F8}" destId="{1A634CD2-0913-4DB8-AF49-B40246DC8485}" srcOrd="1" destOrd="0" presId="urn:microsoft.com/office/officeart/2005/8/layout/vList3"/>
    <dgm:cxn modelId="{2156333B-7679-49C1-8E45-C3B6809CA698}" type="presParOf" srcId="{BD6AD99D-B4E6-40CA-9D3F-D3E9ED1B74F8}" destId="{C4EB538D-C1BE-4F5B-9139-B9DA88EBAAFF}" srcOrd="2" destOrd="0" presId="urn:microsoft.com/office/officeart/2005/8/layout/vList3"/>
    <dgm:cxn modelId="{47802CCE-EE08-429C-9B90-38A1DF447E07}" type="presParOf" srcId="{C4EB538D-C1BE-4F5B-9139-B9DA88EBAAFF}" destId="{0825EF8A-C293-4ECE-8FF3-54133E104120}" srcOrd="0" destOrd="0" presId="urn:microsoft.com/office/officeart/2005/8/layout/vList3"/>
    <dgm:cxn modelId="{5A783D54-1E1B-4548-838E-A2A0EF3EA621}" type="presParOf" srcId="{C4EB538D-C1BE-4F5B-9139-B9DA88EBAAFF}" destId="{AFBB6B8C-FCBF-449D-A221-3AAE12B70A83}" srcOrd="1" destOrd="0" presId="urn:microsoft.com/office/officeart/2005/8/layout/vList3"/>
    <dgm:cxn modelId="{9F3B343E-0E8F-460F-827B-16CF305EACD8}" type="presParOf" srcId="{BD6AD99D-B4E6-40CA-9D3F-D3E9ED1B74F8}" destId="{673EE2BE-F7E5-42B3-9F8F-AF5E42772E12}" srcOrd="3" destOrd="0" presId="urn:microsoft.com/office/officeart/2005/8/layout/vList3"/>
    <dgm:cxn modelId="{63B534E7-E505-4771-858B-1896105014DF}" type="presParOf" srcId="{BD6AD99D-B4E6-40CA-9D3F-D3E9ED1B74F8}" destId="{6DC551FC-55BB-4083-A9C3-413F0D827AB5}" srcOrd="4" destOrd="0" presId="urn:microsoft.com/office/officeart/2005/8/layout/vList3"/>
    <dgm:cxn modelId="{C6729519-75B2-4D70-B460-27CDBE6EFD01}" type="presParOf" srcId="{6DC551FC-55BB-4083-A9C3-413F0D827AB5}" destId="{1EF261BB-6DA7-4FBD-8149-E9D54CA9CA90}" srcOrd="0" destOrd="0" presId="urn:microsoft.com/office/officeart/2005/8/layout/vList3"/>
    <dgm:cxn modelId="{E3B44478-62BB-4BE8-BADF-ABDDE3C3B056}" type="presParOf" srcId="{6DC551FC-55BB-4083-A9C3-413F0D827AB5}" destId="{353D8E28-9C98-4410-A109-D0FBB81FE47F}"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8E1BBA-D767-40AA-B187-D1392B06B50C}" type="doc">
      <dgm:prSet loTypeId="urn:microsoft.com/office/officeart/2008/layout/PictureStrips" loCatId="picture" qsTypeId="urn:microsoft.com/office/officeart/2005/8/quickstyle/simple4" qsCatId="simple" csTypeId="urn:microsoft.com/office/officeart/2005/8/colors/accent1_2" csCatId="accent1" phldr="1"/>
      <dgm:spPr/>
      <dgm:t>
        <a:bodyPr/>
        <a:lstStyle/>
        <a:p>
          <a:endParaRPr lang="en-IE"/>
        </a:p>
      </dgm:t>
    </dgm:pt>
    <dgm:pt modelId="{DCD915BC-0ACC-4992-8B3F-5A07B15986C4}">
      <dgm:prSet>
        <dgm:style>
          <a:lnRef idx="0">
            <a:scrgbClr r="0" g="0" b="0"/>
          </a:lnRef>
          <a:fillRef idx="0">
            <a:scrgbClr r="0" g="0" b="0"/>
          </a:fillRef>
          <a:effectRef idx="0">
            <a:scrgbClr r="0" g="0" b="0"/>
          </a:effectRef>
          <a:fontRef idx="minor">
            <a:schemeClr val="lt1"/>
          </a:fontRef>
        </dgm:style>
      </dgm:prSet>
      <dgm:spPr>
        <a:solidFill>
          <a:schemeClr val="accent1"/>
        </a:solidFill>
        <a:ln>
          <a:noFill/>
        </a:ln>
      </dgm:spPr>
      <dgm:t>
        <a:bodyPr/>
        <a:lstStyle/>
        <a:p>
          <a:pPr rtl="0"/>
          <a:r>
            <a:rPr lang="en-IE" dirty="0"/>
            <a:t>Performance</a:t>
          </a:r>
          <a:r>
            <a:rPr lang="en-IE" dirty="0">
              <a:latin typeface="Arial Nova Light"/>
            </a:rPr>
            <a:t> </a:t>
          </a:r>
          <a:endParaRPr lang="en-IE" dirty="0"/>
        </a:p>
      </dgm:t>
    </dgm:pt>
    <dgm:pt modelId="{89682015-834D-4C79-BB2B-983DA5C81F44}" type="parTrans" cxnId="{1C69249A-ECBB-4705-B9F1-8E920AA30248}">
      <dgm:prSet/>
      <dgm:spPr/>
      <dgm:t>
        <a:bodyPr/>
        <a:lstStyle/>
        <a:p>
          <a:endParaRPr lang="en-IE"/>
        </a:p>
      </dgm:t>
    </dgm:pt>
    <dgm:pt modelId="{1639912C-0261-4203-8ADF-F59956E6494F}" type="sibTrans" cxnId="{1C69249A-ECBB-4705-B9F1-8E920AA30248}">
      <dgm:prSet/>
      <dgm:spPr/>
      <dgm:t>
        <a:bodyPr/>
        <a:lstStyle/>
        <a:p>
          <a:endParaRPr lang="en-IE"/>
        </a:p>
      </dgm:t>
    </dgm:pt>
    <dgm:pt modelId="{31725F03-3573-4E9C-804E-79E7C8372CBD}">
      <dgm:prSet>
        <dgm:style>
          <a:lnRef idx="0">
            <a:scrgbClr r="0" g="0" b="0"/>
          </a:lnRef>
          <a:fillRef idx="0">
            <a:scrgbClr r="0" g="0" b="0"/>
          </a:fillRef>
          <a:effectRef idx="0">
            <a:scrgbClr r="0" g="0" b="0"/>
          </a:effectRef>
          <a:fontRef idx="minor">
            <a:schemeClr val="lt1"/>
          </a:fontRef>
        </dgm:style>
      </dgm:prSet>
      <dgm:spPr>
        <a:solidFill>
          <a:schemeClr val="accent1"/>
        </a:solidFill>
        <a:ln>
          <a:noFill/>
        </a:ln>
      </dgm:spPr>
      <dgm:t>
        <a:bodyPr/>
        <a:lstStyle/>
        <a:p>
          <a:r>
            <a:rPr lang="en-US" dirty="0"/>
            <a:t>Reliability</a:t>
          </a:r>
          <a:endParaRPr lang="en-IE" dirty="0"/>
        </a:p>
      </dgm:t>
    </dgm:pt>
    <dgm:pt modelId="{5D187E57-6DFC-4A9E-941F-7115DBAE8B6D}" type="parTrans" cxnId="{1D772BEF-16AA-46B4-8AFA-7542E513164F}">
      <dgm:prSet/>
      <dgm:spPr/>
      <dgm:t>
        <a:bodyPr/>
        <a:lstStyle/>
        <a:p>
          <a:endParaRPr lang="en-IE"/>
        </a:p>
      </dgm:t>
    </dgm:pt>
    <dgm:pt modelId="{1AB9663C-EC87-4CDC-9B1A-C19CD57BD4E0}" type="sibTrans" cxnId="{1D772BEF-16AA-46B4-8AFA-7542E513164F}">
      <dgm:prSet/>
      <dgm:spPr/>
      <dgm:t>
        <a:bodyPr/>
        <a:lstStyle/>
        <a:p>
          <a:endParaRPr lang="en-IE"/>
        </a:p>
      </dgm:t>
    </dgm:pt>
    <dgm:pt modelId="{B341BB11-B452-4E49-BB79-B565E851DE12}">
      <dgm:prSet>
        <dgm:style>
          <a:lnRef idx="0">
            <a:scrgbClr r="0" g="0" b="0"/>
          </a:lnRef>
          <a:fillRef idx="0">
            <a:scrgbClr r="0" g="0" b="0"/>
          </a:fillRef>
          <a:effectRef idx="0">
            <a:scrgbClr r="0" g="0" b="0"/>
          </a:effectRef>
          <a:fontRef idx="minor">
            <a:schemeClr val="lt1"/>
          </a:fontRef>
        </dgm:style>
      </dgm:prSet>
      <dgm:spPr>
        <a:solidFill>
          <a:schemeClr val="accent1"/>
        </a:solidFill>
        <a:ln>
          <a:noFill/>
        </a:ln>
      </dgm:spPr>
      <dgm:t>
        <a:bodyPr/>
        <a:lstStyle/>
        <a:p>
          <a:r>
            <a:rPr lang="en-US" dirty="0"/>
            <a:t>Productivity</a:t>
          </a:r>
          <a:endParaRPr lang="en-IE" dirty="0"/>
        </a:p>
      </dgm:t>
    </dgm:pt>
    <dgm:pt modelId="{9EB50644-55DF-4098-9262-E3637C5D231F}" type="parTrans" cxnId="{CEDC1468-02F5-4C1E-82A8-4CD2B799499F}">
      <dgm:prSet/>
      <dgm:spPr/>
      <dgm:t>
        <a:bodyPr/>
        <a:lstStyle/>
        <a:p>
          <a:endParaRPr lang="en-IE"/>
        </a:p>
      </dgm:t>
    </dgm:pt>
    <dgm:pt modelId="{BA99D192-26C8-4454-904B-A8541997E35C}" type="sibTrans" cxnId="{CEDC1468-02F5-4C1E-82A8-4CD2B799499F}">
      <dgm:prSet/>
      <dgm:spPr/>
      <dgm:t>
        <a:bodyPr/>
        <a:lstStyle/>
        <a:p>
          <a:endParaRPr lang="en-IE"/>
        </a:p>
      </dgm:t>
    </dgm:pt>
    <dgm:pt modelId="{06E43E02-0287-4516-87CD-90ED616C10C8}" type="pres">
      <dgm:prSet presAssocID="{C78E1BBA-D767-40AA-B187-D1392B06B50C}" presName="Name0" presStyleCnt="0">
        <dgm:presLayoutVars>
          <dgm:dir/>
          <dgm:resizeHandles val="exact"/>
        </dgm:presLayoutVars>
      </dgm:prSet>
      <dgm:spPr/>
    </dgm:pt>
    <dgm:pt modelId="{C743AA2E-1377-4A66-97B6-AEF471790F53}" type="pres">
      <dgm:prSet presAssocID="{DCD915BC-0ACC-4992-8B3F-5A07B15986C4}" presName="composite" presStyleCnt="0"/>
      <dgm:spPr/>
    </dgm:pt>
    <dgm:pt modelId="{E459CF5E-F9CA-48A8-8834-FEB486E789D8}" type="pres">
      <dgm:prSet presAssocID="{DCD915BC-0ACC-4992-8B3F-5A07B15986C4}" presName="rect1" presStyleLbl="trAlignAcc1" presStyleIdx="0" presStyleCnt="3" custScaleY="78965">
        <dgm:presLayoutVars>
          <dgm:bulletEnabled val="1"/>
        </dgm:presLayoutVars>
      </dgm:prSet>
      <dgm:spPr/>
    </dgm:pt>
    <dgm:pt modelId="{83740989-92A8-4B4E-99ED-B7D050380775}" type="pres">
      <dgm:prSet presAssocID="{DCD915BC-0ACC-4992-8B3F-5A07B15986C4}" presName="rect2" presStyleLbl="fgImgPlac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l="-25000" r="-25000"/>
          </a:stretch>
        </a:blipFill>
      </dgm:spPr>
      <dgm:extLst>
        <a:ext uri="{E40237B7-FDA0-4F09-8148-C483321AD2D9}">
          <dgm14:cNvPr xmlns:dgm14="http://schemas.microsoft.com/office/drawing/2010/diagram" id="0" name="" descr="Processor"/>
        </a:ext>
      </dgm:extLst>
    </dgm:pt>
    <dgm:pt modelId="{07EBDC28-071E-4AA9-912E-106BCC66477B}" type="pres">
      <dgm:prSet presAssocID="{1639912C-0261-4203-8ADF-F59956E6494F}" presName="sibTrans" presStyleCnt="0"/>
      <dgm:spPr/>
    </dgm:pt>
    <dgm:pt modelId="{C4AD720A-A018-4783-B885-4971CE68666D}" type="pres">
      <dgm:prSet presAssocID="{31725F03-3573-4E9C-804E-79E7C8372CBD}" presName="composite" presStyleCnt="0"/>
      <dgm:spPr/>
    </dgm:pt>
    <dgm:pt modelId="{229E60B4-16C7-46D5-8215-BF1E3EDDA3F5}" type="pres">
      <dgm:prSet presAssocID="{31725F03-3573-4E9C-804E-79E7C8372CBD}" presName="rect1" presStyleLbl="trAlignAcc1" presStyleIdx="1" presStyleCnt="3" custScaleY="77864">
        <dgm:presLayoutVars>
          <dgm:bulletEnabled val="1"/>
        </dgm:presLayoutVars>
      </dgm:prSet>
      <dgm:spPr/>
    </dgm:pt>
    <dgm:pt modelId="{95F70AE6-05FD-49C7-9FFB-8F9EB459215F}" type="pres">
      <dgm:prSet presAssocID="{31725F03-3573-4E9C-804E-79E7C8372CBD}" presName="rect2"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dgm:spPr>
      <dgm:extLst>
        <a:ext uri="{E40237B7-FDA0-4F09-8148-C483321AD2D9}">
          <dgm14:cNvPr xmlns:dgm14="http://schemas.microsoft.com/office/drawing/2010/diagram" id="0" name="" descr="Gears"/>
        </a:ext>
      </dgm:extLst>
    </dgm:pt>
    <dgm:pt modelId="{47879149-1294-44E8-8394-89122A5553EA}" type="pres">
      <dgm:prSet presAssocID="{1AB9663C-EC87-4CDC-9B1A-C19CD57BD4E0}" presName="sibTrans" presStyleCnt="0"/>
      <dgm:spPr/>
    </dgm:pt>
    <dgm:pt modelId="{20DA01DE-7245-4C2D-BDB1-5C9C99EE4B65}" type="pres">
      <dgm:prSet presAssocID="{B341BB11-B452-4E49-BB79-B565E851DE12}" presName="composite" presStyleCnt="0"/>
      <dgm:spPr/>
    </dgm:pt>
    <dgm:pt modelId="{B37D65F9-7BDD-4B20-8F50-9ACB31BB933E}" type="pres">
      <dgm:prSet presAssocID="{B341BB11-B452-4E49-BB79-B565E851DE12}" presName="rect1" presStyleLbl="trAlignAcc1" presStyleIdx="2" presStyleCnt="3" custScaleY="78936">
        <dgm:presLayoutVars>
          <dgm:bulletEnabled val="1"/>
        </dgm:presLayoutVars>
      </dgm:prSet>
      <dgm:spPr/>
    </dgm:pt>
    <dgm:pt modelId="{8052ED9F-44E5-48BE-A55E-D1A25CFAB45E}" type="pres">
      <dgm:prSet presAssocID="{B341BB11-B452-4E49-BB79-B565E851DE12}" presName="rect2" presStyleLbl="fgImgPlac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25000" r="-25000"/>
          </a:stretch>
        </a:blipFill>
      </dgm:spPr>
      <dgm:extLst>
        <a:ext uri="{E40237B7-FDA0-4F09-8148-C483321AD2D9}">
          <dgm14:cNvPr xmlns:dgm14="http://schemas.microsoft.com/office/drawing/2010/diagram" id="0" name="" descr="Upward trend"/>
        </a:ext>
      </dgm:extLst>
    </dgm:pt>
  </dgm:ptLst>
  <dgm:cxnLst>
    <dgm:cxn modelId="{872E7E18-94C7-4FAB-9B62-BB10444D0B9E}" type="presOf" srcId="{DCD915BC-0ACC-4992-8B3F-5A07B15986C4}" destId="{E459CF5E-F9CA-48A8-8834-FEB486E789D8}" srcOrd="0" destOrd="0" presId="urn:microsoft.com/office/officeart/2008/layout/PictureStrips"/>
    <dgm:cxn modelId="{C188B53B-F44A-41A1-AB59-A74DFDEB797A}" type="presOf" srcId="{B341BB11-B452-4E49-BB79-B565E851DE12}" destId="{B37D65F9-7BDD-4B20-8F50-9ACB31BB933E}" srcOrd="0" destOrd="0" presId="urn:microsoft.com/office/officeart/2008/layout/PictureStrips"/>
    <dgm:cxn modelId="{CEDC1468-02F5-4C1E-82A8-4CD2B799499F}" srcId="{C78E1BBA-D767-40AA-B187-D1392B06B50C}" destId="{B341BB11-B452-4E49-BB79-B565E851DE12}" srcOrd="2" destOrd="0" parTransId="{9EB50644-55DF-4098-9262-E3637C5D231F}" sibTransId="{BA99D192-26C8-4454-904B-A8541997E35C}"/>
    <dgm:cxn modelId="{208A1C59-0044-48C3-8679-629A384FB821}" type="presOf" srcId="{C78E1BBA-D767-40AA-B187-D1392B06B50C}" destId="{06E43E02-0287-4516-87CD-90ED616C10C8}" srcOrd="0" destOrd="0" presId="urn:microsoft.com/office/officeart/2008/layout/PictureStrips"/>
    <dgm:cxn modelId="{1C69249A-ECBB-4705-B9F1-8E920AA30248}" srcId="{C78E1BBA-D767-40AA-B187-D1392B06B50C}" destId="{DCD915BC-0ACC-4992-8B3F-5A07B15986C4}" srcOrd="0" destOrd="0" parTransId="{89682015-834D-4C79-BB2B-983DA5C81F44}" sibTransId="{1639912C-0261-4203-8ADF-F59956E6494F}"/>
    <dgm:cxn modelId="{27969EC5-8CD4-40A7-A1E0-D697F8C713A0}" type="presOf" srcId="{31725F03-3573-4E9C-804E-79E7C8372CBD}" destId="{229E60B4-16C7-46D5-8215-BF1E3EDDA3F5}" srcOrd="0" destOrd="0" presId="urn:microsoft.com/office/officeart/2008/layout/PictureStrips"/>
    <dgm:cxn modelId="{1D772BEF-16AA-46B4-8AFA-7542E513164F}" srcId="{C78E1BBA-D767-40AA-B187-D1392B06B50C}" destId="{31725F03-3573-4E9C-804E-79E7C8372CBD}" srcOrd="1" destOrd="0" parTransId="{5D187E57-6DFC-4A9E-941F-7115DBAE8B6D}" sibTransId="{1AB9663C-EC87-4CDC-9B1A-C19CD57BD4E0}"/>
    <dgm:cxn modelId="{1C1E124E-0A3E-4A51-A122-6C7A9E7BD03F}" type="presParOf" srcId="{06E43E02-0287-4516-87CD-90ED616C10C8}" destId="{C743AA2E-1377-4A66-97B6-AEF471790F53}" srcOrd="0" destOrd="0" presId="urn:microsoft.com/office/officeart/2008/layout/PictureStrips"/>
    <dgm:cxn modelId="{9826B06A-C8E5-4DFA-848D-0D3C7BAB7457}" type="presParOf" srcId="{C743AA2E-1377-4A66-97B6-AEF471790F53}" destId="{E459CF5E-F9CA-48A8-8834-FEB486E789D8}" srcOrd="0" destOrd="0" presId="urn:microsoft.com/office/officeart/2008/layout/PictureStrips"/>
    <dgm:cxn modelId="{E491C8E0-C4A6-42B3-9BFC-B5E7C6F271E5}" type="presParOf" srcId="{C743AA2E-1377-4A66-97B6-AEF471790F53}" destId="{83740989-92A8-4B4E-99ED-B7D050380775}" srcOrd="1" destOrd="0" presId="urn:microsoft.com/office/officeart/2008/layout/PictureStrips"/>
    <dgm:cxn modelId="{51A5122D-C50E-4D32-9AB9-5B23815C022A}" type="presParOf" srcId="{06E43E02-0287-4516-87CD-90ED616C10C8}" destId="{07EBDC28-071E-4AA9-912E-106BCC66477B}" srcOrd="1" destOrd="0" presId="urn:microsoft.com/office/officeart/2008/layout/PictureStrips"/>
    <dgm:cxn modelId="{3F165AD4-5011-4C1E-93C8-D5FC03578F63}" type="presParOf" srcId="{06E43E02-0287-4516-87CD-90ED616C10C8}" destId="{C4AD720A-A018-4783-B885-4971CE68666D}" srcOrd="2" destOrd="0" presId="urn:microsoft.com/office/officeart/2008/layout/PictureStrips"/>
    <dgm:cxn modelId="{FA621918-DA53-425E-8F1A-454F32BDE927}" type="presParOf" srcId="{C4AD720A-A018-4783-B885-4971CE68666D}" destId="{229E60B4-16C7-46D5-8215-BF1E3EDDA3F5}" srcOrd="0" destOrd="0" presId="urn:microsoft.com/office/officeart/2008/layout/PictureStrips"/>
    <dgm:cxn modelId="{8B6D810E-FEF1-4E1E-AEF9-629300FF83D8}" type="presParOf" srcId="{C4AD720A-A018-4783-B885-4971CE68666D}" destId="{95F70AE6-05FD-49C7-9FFB-8F9EB459215F}" srcOrd="1" destOrd="0" presId="urn:microsoft.com/office/officeart/2008/layout/PictureStrips"/>
    <dgm:cxn modelId="{86BFE199-5574-4AE5-9A34-31CA67DA43F1}" type="presParOf" srcId="{06E43E02-0287-4516-87CD-90ED616C10C8}" destId="{47879149-1294-44E8-8394-89122A5553EA}" srcOrd="3" destOrd="0" presId="urn:microsoft.com/office/officeart/2008/layout/PictureStrips"/>
    <dgm:cxn modelId="{910CE072-0CEF-45E6-BD59-2619DFD9EA7D}" type="presParOf" srcId="{06E43E02-0287-4516-87CD-90ED616C10C8}" destId="{20DA01DE-7245-4C2D-BDB1-5C9C99EE4B65}" srcOrd="4" destOrd="0" presId="urn:microsoft.com/office/officeart/2008/layout/PictureStrips"/>
    <dgm:cxn modelId="{AD20AD6D-EE4E-4DC5-8735-D1CF7137F39B}" type="presParOf" srcId="{20DA01DE-7245-4C2D-BDB1-5C9C99EE4B65}" destId="{B37D65F9-7BDD-4B20-8F50-9ACB31BB933E}" srcOrd="0" destOrd="0" presId="urn:microsoft.com/office/officeart/2008/layout/PictureStrips"/>
    <dgm:cxn modelId="{428B00D0-B3D3-4C1F-8CE3-BD1225620B40}" type="presParOf" srcId="{20DA01DE-7245-4C2D-BDB1-5C9C99EE4B65}" destId="{8052ED9F-44E5-48BE-A55E-D1A25CFAB45E}"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F4B003F-47F8-4CB4-B0FF-4276ADDED778}" type="doc">
      <dgm:prSet loTypeId="urn:microsoft.com/office/officeart/2008/layout/LinedList" loCatId="list" qsTypeId="urn:microsoft.com/office/officeart/2005/8/quickstyle/3d3" qsCatId="3D" csTypeId="urn:microsoft.com/office/officeart/2005/8/colors/accent1_2" csCatId="accent1" phldr="1"/>
      <dgm:spPr/>
      <dgm:t>
        <a:bodyPr/>
        <a:lstStyle/>
        <a:p>
          <a:endParaRPr lang="en-IE"/>
        </a:p>
      </dgm:t>
    </dgm:pt>
    <dgm:pt modelId="{FE45FA1A-7C74-4BB9-BDA6-614868DB3CA3}">
      <dgm:prSet phldrT="[Text]" custT="1"/>
      <dgm:spPr/>
      <dgm:t>
        <a:bodyPr/>
        <a:lstStyle/>
        <a:p>
          <a:r>
            <a:rPr lang="en-IE" sz="2400"/>
            <a:t>No Segfaults</a:t>
          </a:r>
        </a:p>
      </dgm:t>
    </dgm:pt>
    <dgm:pt modelId="{9CEDD85F-D801-4D16-94E1-BB8DD5FC6C0B}" type="parTrans" cxnId="{695B5881-AC06-42C3-AF40-1036F8437AA8}">
      <dgm:prSet/>
      <dgm:spPr/>
      <dgm:t>
        <a:bodyPr/>
        <a:lstStyle/>
        <a:p>
          <a:endParaRPr lang="en-IE"/>
        </a:p>
      </dgm:t>
    </dgm:pt>
    <dgm:pt modelId="{AC154C19-61BE-4AD3-ACD0-FDBF1FBFCA31}" type="sibTrans" cxnId="{695B5881-AC06-42C3-AF40-1036F8437AA8}">
      <dgm:prSet/>
      <dgm:spPr/>
      <dgm:t>
        <a:bodyPr/>
        <a:lstStyle/>
        <a:p>
          <a:endParaRPr lang="en-IE"/>
        </a:p>
      </dgm:t>
    </dgm:pt>
    <dgm:pt modelId="{988E45AD-E267-45AD-817C-3E0B90551BB8}">
      <dgm:prSet phldrT="[Text]"/>
      <dgm:spPr/>
      <dgm:t>
        <a:bodyPr/>
        <a:lstStyle/>
        <a:p>
          <a:endParaRPr lang="en-GB" b="0" i="0">
            <a:effectLst/>
            <a:latin typeface="srk"/>
          </a:endParaRPr>
        </a:p>
        <a:p>
          <a:r>
            <a:rPr lang="en-GB" b="0" i="0">
              <a:effectLst/>
              <a:latin typeface="srk"/>
            </a:rPr>
            <a:t>If you want to do system programming, you need the low-level control that memory management provides. </a:t>
          </a:r>
          <a:endParaRPr lang="en-IE"/>
        </a:p>
      </dgm:t>
    </dgm:pt>
    <dgm:pt modelId="{2316A920-3F90-44CA-AFED-F4AF67A807AA}" type="parTrans" cxnId="{03DA9950-C113-47F4-99D2-80CBA37A7F8D}">
      <dgm:prSet/>
      <dgm:spPr/>
      <dgm:t>
        <a:bodyPr/>
        <a:lstStyle/>
        <a:p>
          <a:endParaRPr lang="en-IE"/>
        </a:p>
      </dgm:t>
    </dgm:pt>
    <dgm:pt modelId="{D8948F4D-C576-498F-849F-E737426F57E1}" type="sibTrans" cxnId="{03DA9950-C113-47F4-99D2-80CBA37A7F8D}">
      <dgm:prSet/>
      <dgm:spPr/>
      <dgm:t>
        <a:bodyPr/>
        <a:lstStyle/>
        <a:p>
          <a:endParaRPr lang="en-IE"/>
        </a:p>
      </dgm:t>
    </dgm:pt>
    <dgm:pt modelId="{4D81E599-9BEE-4029-953B-A5747798D5EE}">
      <dgm:prSet phldrT="[Text]"/>
      <dgm:spPr/>
      <dgm:t>
        <a:bodyPr/>
        <a:lstStyle/>
        <a:p>
          <a:r>
            <a:rPr lang="en-GB" b="0" i="0">
              <a:effectLst/>
              <a:latin typeface="srk"/>
            </a:rPr>
            <a:t>Rust’s ownership system analyses the program’s memory management at compile-time, making sure that bugs due to poor memory management can’t happen and that garbage collection is unnecessary</a:t>
          </a:r>
          <a:endParaRPr lang="en-IE"/>
        </a:p>
      </dgm:t>
    </dgm:pt>
    <dgm:pt modelId="{E4171BC8-4A50-4F50-8BA8-A1BD5CA48F42}" type="parTrans" cxnId="{7AA55574-D2B4-4BF2-A415-0FD6214325BF}">
      <dgm:prSet/>
      <dgm:spPr/>
      <dgm:t>
        <a:bodyPr/>
        <a:lstStyle/>
        <a:p>
          <a:endParaRPr lang="en-IE"/>
        </a:p>
      </dgm:t>
    </dgm:pt>
    <dgm:pt modelId="{B74C484F-1311-48C6-8373-172EC8BC8ACC}" type="sibTrans" cxnId="{7AA55574-D2B4-4BF2-A415-0FD6214325BF}">
      <dgm:prSet/>
      <dgm:spPr/>
      <dgm:t>
        <a:bodyPr/>
        <a:lstStyle/>
        <a:p>
          <a:endParaRPr lang="en-IE"/>
        </a:p>
      </dgm:t>
    </dgm:pt>
    <dgm:pt modelId="{58210342-F4C0-4121-B3D8-826A964B1D19}">
      <dgm:prSet phldrT="[Text]"/>
      <dgm:spPr/>
      <dgm:t>
        <a:bodyPr/>
        <a:lstStyle/>
        <a:p>
          <a:r>
            <a:rPr lang="en-GB"/>
            <a:t>If you want to do super-optimized implementations in a C-like manner, you can do that while expressly separating them from the rest of the code with the unsafe keyword.</a:t>
          </a:r>
          <a:endParaRPr lang="en-IE"/>
        </a:p>
      </dgm:t>
    </dgm:pt>
    <dgm:pt modelId="{5CC82714-24B4-4988-99C4-CC51B8310AB5}" type="parTrans" cxnId="{C9CF4392-03F1-46A2-B0D1-E3EF2E7AAFCD}">
      <dgm:prSet/>
      <dgm:spPr/>
      <dgm:t>
        <a:bodyPr/>
        <a:lstStyle/>
        <a:p>
          <a:endParaRPr lang="en-IE"/>
        </a:p>
      </dgm:t>
    </dgm:pt>
    <dgm:pt modelId="{1254766B-033F-46E9-BE39-02007076FAD9}" type="sibTrans" cxnId="{C9CF4392-03F1-46A2-B0D1-E3EF2E7AAFCD}">
      <dgm:prSet/>
      <dgm:spPr/>
      <dgm:t>
        <a:bodyPr/>
        <a:lstStyle/>
        <a:p>
          <a:endParaRPr lang="en-IE"/>
        </a:p>
      </dgm:t>
    </dgm:pt>
    <dgm:pt modelId="{D4648C96-C2B1-4505-90D1-D29425CF7801}" type="pres">
      <dgm:prSet presAssocID="{2F4B003F-47F8-4CB4-B0FF-4276ADDED778}" presName="vert0" presStyleCnt="0">
        <dgm:presLayoutVars>
          <dgm:dir/>
          <dgm:animOne val="branch"/>
          <dgm:animLvl val="lvl"/>
        </dgm:presLayoutVars>
      </dgm:prSet>
      <dgm:spPr/>
    </dgm:pt>
    <dgm:pt modelId="{BC31733C-E3D6-4F17-AE01-181F7906832E}" type="pres">
      <dgm:prSet presAssocID="{FE45FA1A-7C74-4BB9-BDA6-614868DB3CA3}" presName="thickLine" presStyleLbl="alignNode1" presStyleIdx="0" presStyleCnt="1"/>
      <dgm:spPr/>
    </dgm:pt>
    <dgm:pt modelId="{46776216-676E-440C-8B63-77EBFA2281F1}" type="pres">
      <dgm:prSet presAssocID="{FE45FA1A-7C74-4BB9-BDA6-614868DB3CA3}" presName="horz1" presStyleCnt="0"/>
      <dgm:spPr/>
    </dgm:pt>
    <dgm:pt modelId="{9F6D4797-AFE2-4A84-B740-9C32ACCA1B34}" type="pres">
      <dgm:prSet presAssocID="{FE45FA1A-7C74-4BB9-BDA6-614868DB3CA3}" presName="tx1" presStyleLbl="revTx" presStyleIdx="0" presStyleCnt="4"/>
      <dgm:spPr/>
    </dgm:pt>
    <dgm:pt modelId="{4AC8C2C9-D918-43D6-BCEC-7F58DC4BD126}" type="pres">
      <dgm:prSet presAssocID="{FE45FA1A-7C74-4BB9-BDA6-614868DB3CA3}" presName="vert1" presStyleCnt="0"/>
      <dgm:spPr/>
    </dgm:pt>
    <dgm:pt modelId="{AF645806-F58A-4DE8-ADF2-0C1D5188AF14}" type="pres">
      <dgm:prSet presAssocID="{988E45AD-E267-45AD-817C-3E0B90551BB8}" presName="vertSpace2a" presStyleCnt="0"/>
      <dgm:spPr/>
    </dgm:pt>
    <dgm:pt modelId="{84CCED2F-086C-4F81-BD45-A27CF48B99E9}" type="pres">
      <dgm:prSet presAssocID="{988E45AD-E267-45AD-817C-3E0B90551BB8}" presName="horz2" presStyleCnt="0"/>
      <dgm:spPr/>
    </dgm:pt>
    <dgm:pt modelId="{4F8C2115-C8C0-4BA5-BC38-678BD3C9DF4D}" type="pres">
      <dgm:prSet presAssocID="{988E45AD-E267-45AD-817C-3E0B90551BB8}" presName="horzSpace2" presStyleCnt="0"/>
      <dgm:spPr/>
    </dgm:pt>
    <dgm:pt modelId="{04BA7405-0CF0-48AC-8876-C42FC4E3D50A}" type="pres">
      <dgm:prSet presAssocID="{988E45AD-E267-45AD-817C-3E0B90551BB8}" presName="tx2" presStyleLbl="revTx" presStyleIdx="1" presStyleCnt="4"/>
      <dgm:spPr/>
    </dgm:pt>
    <dgm:pt modelId="{5599A71A-99BF-4695-BBD9-3701F23D3D57}" type="pres">
      <dgm:prSet presAssocID="{988E45AD-E267-45AD-817C-3E0B90551BB8}" presName="vert2" presStyleCnt="0"/>
      <dgm:spPr/>
    </dgm:pt>
    <dgm:pt modelId="{A8737222-9DC6-4BB7-8D34-E6EC979B1C02}" type="pres">
      <dgm:prSet presAssocID="{988E45AD-E267-45AD-817C-3E0B90551BB8}" presName="thinLine2b" presStyleLbl="callout" presStyleIdx="0" presStyleCnt="3"/>
      <dgm:spPr/>
    </dgm:pt>
    <dgm:pt modelId="{871F64F6-D770-4238-B4E0-7703CBA569AC}" type="pres">
      <dgm:prSet presAssocID="{988E45AD-E267-45AD-817C-3E0B90551BB8}" presName="vertSpace2b" presStyleCnt="0"/>
      <dgm:spPr/>
    </dgm:pt>
    <dgm:pt modelId="{E29D7F2A-B394-4BE6-A109-B037FB08C991}" type="pres">
      <dgm:prSet presAssocID="{4D81E599-9BEE-4029-953B-A5747798D5EE}" presName="horz2" presStyleCnt="0"/>
      <dgm:spPr/>
    </dgm:pt>
    <dgm:pt modelId="{5BEA40CC-0E8E-481A-AC4F-FF299CE63E52}" type="pres">
      <dgm:prSet presAssocID="{4D81E599-9BEE-4029-953B-A5747798D5EE}" presName="horzSpace2" presStyleCnt="0"/>
      <dgm:spPr/>
    </dgm:pt>
    <dgm:pt modelId="{63326D23-81A1-4346-8691-74DF3C11E352}" type="pres">
      <dgm:prSet presAssocID="{4D81E599-9BEE-4029-953B-A5747798D5EE}" presName="tx2" presStyleLbl="revTx" presStyleIdx="2" presStyleCnt="4"/>
      <dgm:spPr/>
    </dgm:pt>
    <dgm:pt modelId="{8E9F30A7-2A47-444A-AA46-D2CE6A88DA6A}" type="pres">
      <dgm:prSet presAssocID="{4D81E599-9BEE-4029-953B-A5747798D5EE}" presName="vert2" presStyleCnt="0"/>
      <dgm:spPr/>
    </dgm:pt>
    <dgm:pt modelId="{216332EE-4573-4ABF-AAEC-9428302A96D4}" type="pres">
      <dgm:prSet presAssocID="{4D81E599-9BEE-4029-953B-A5747798D5EE}" presName="thinLine2b" presStyleLbl="callout" presStyleIdx="1" presStyleCnt="3"/>
      <dgm:spPr/>
    </dgm:pt>
    <dgm:pt modelId="{C45A5959-A34C-47AD-BF3A-43BF6CCDB715}" type="pres">
      <dgm:prSet presAssocID="{4D81E599-9BEE-4029-953B-A5747798D5EE}" presName="vertSpace2b" presStyleCnt="0"/>
      <dgm:spPr/>
    </dgm:pt>
    <dgm:pt modelId="{D3AACD22-163E-4FD5-94B8-6FAE5F27E6E1}" type="pres">
      <dgm:prSet presAssocID="{58210342-F4C0-4121-B3D8-826A964B1D19}" presName="horz2" presStyleCnt="0"/>
      <dgm:spPr/>
    </dgm:pt>
    <dgm:pt modelId="{39A3F606-8DC5-4310-A05A-9781FEC421BB}" type="pres">
      <dgm:prSet presAssocID="{58210342-F4C0-4121-B3D8-826A964B1D19}" presName="horzSpace2" presStyleCnt="0"/>
      <dgm:spPr/>
    </dgm:pt>
    <dgm:pt modelId="{E675455D-BAF0-4492-87B8-9D27FBB312C4}" type="pres">
      <dgm:prSet presAssocID="{58210342-F4C0-4121-B3D8-826A964B1D19}" presName="tx2" presStyleLbl="revTx" presStyleIdx="3" presStyleCnt="4"/>
      <dgm:spPr/>
    </dgm:pt>
    <dgm:pt modelId="{DC11A573-9234-4381-94E0-9F5EFD59D26E}" type="pres">
      <dgm:prSet presAssocID="{58210342-F4C0-4121-B3D8-826A964B1D19}" presName="vert2" presStyleCnt="0"/>
      <dgm:spPr/>
    </dgm:pt>
    <dgm:pt modelId="{0904E0A6-8099-4044-9A73-84B8511B02F4}" type="pres">
      <dgm:prSet presAssocID="{58210342-F4C0-4121-B3D8-826A964B1D19}" presName="thinLine2b" presStyleLbl="callout" presStyleIdx="2" presStyleCnt="3"/>
      <dgm:spPr/>
    </dgm:pt>
    <dgm:pt modelId="{8CEDAE2C-1F15-4D25-80DB-591BFB7EB061}" type="pres">
      <dgm:prSet presAssocID="{58210342-F4C0-4121-B3D8-826A964B1D19}" presName="vertSpace2b" presStyleCnt="0"/>
      <dgm:spPr/>
    </dgm:pt>
  </dgm:ptLst>
  <dgm:cxnLst>
    <dgm:cxn modelId="{F55D1A16-6BD3-4178-B51B-E4DA238D2028}" type="presOf" srcId="{988E45AD-E267-45AD-817C-3E0B90551BB8}" destId="{04BA7405-0CF0-48AC-8876-C42FC4E3D50A}" srcOrd="0" destOrd="0" presId="urn:microsoft.com/office/officeart/2008/layout/LinedList"/>
    <dgm:cxn modelId="{2AF6E031-36F1-439D-990F-837F731B0635}" type="presOf" srcId="{4D81E599-9BEE-4029-953B-A5747798D5EE}" destId="{63326D23-81A1-4346-8691-74DF3C11E352}" srcOrd="0" destOrd="0" presId="urn:microsoft.com/office/officeart/2008/layout/LinedList"/>
    <dgm:cxn modelId="{03DA9950-C113-47F4-99D2-80CBA37A7F8D}" srcId="{FE45FA1A-7C74-4BB9-BDA6-614868DB3CA3}" destId="{988E45AD-E267-45AD-817C-3E0B90551BB8}" srcOrd="0" destOrd="0" parTransId="{2316A920-3F90-44CA-AFED-F4AF67A807AA}" sibTransId="{D8948F4D-C576-498F-849F-E737426F57E1}"/>
    <dgm:cxn modelId="{7AA55574-D2B4-4BF2-A415-0FD6214325BF}" srcId="{FE45FA1A-7C74-4BB9-BDA6-614868DB3CA3}" destId="{4D81E599-9BEE-4029-953B-A5747798D5EE}" srcOrd="1" destOrd="0" parTransId="{E4171BC8-4A50-4F50-8BA8-A1BD5CA48F42}" sibTransId="{B74C484F-1311-48C6-8373-172EC8BC8ACC}"/>
    <dgm:cxn modelId="{947FDE56-509B-4A95-9058-F72D9389DB7F}" type="presOf" srcId="{2F4B003F-47F8-4CB4-B0FF-4276ADDED778}" destId="{D4648C96-C2B1-4505-90D1-D29425CF7801}" srcOrd="0" destOrd="0" presId="urn:microsoft.com/office/officeart/2008/layout/LinedList"/>
    <dgm:cxn modelId="{A571877A-03CB-40FB-A992-7B4F6F6B392E}" type="presOf" srcId="{58210342-F4C0-4121-B3D8-826A964B1D19}" destId="{E675455D-BAF0-4492-87B8-9D27FBB312C4}" srcOrd="0" destOrd="0" presId="urn:microsoft.com/office/officeart/2008/layout/LinedList"/>
    <dgm:cxn modelId="{695B5881-AC06-42C3-AF40-1036F8437AA8}" srcId="{2F4B003F-47F8-4CB4-B0FF-4276ADDED778}" destId="{FE45FA1A-7C74-4BB9-BDA6-614868DB3CA3}" srcOrd="0" destOrd="0" parTransId="{9CEDD85F-D801-4D16-94E1-BB8DD5FC6C0B}" sibTransId="{AC154C19-61BE-4AD3-ACD0-FDBF1FBFCA31}"/>
    <dgm:cxn modelId="{C9CF4392-03F1-46A2-B0D1-E3EF2E7AAFCD}" srcId="{FE45FA1A-7C74-4BB9-BDA6-614868DB3CA3}" destId="{58210342-F4C0-4121-B3D8-826A964B1D19}" srcOrd="2" destOrd="0" parTransId="{5CC82714-24B4-4988-99C4-CC51B8310AB5}" sibTransId="{1254766B-033F-46E9-BE39-02007076FAD9}"/>
    <dgm:cxn modelId="{9C85CDE8-75AF-4528-B3AB-755246DFF550}" type="presOf" srcId="{FE45FA1A-7C74-4BB9-BDA6-614868DB3CA3}" destId="{9F6D4797-AFE2-4A84-B740-9C32ACCA1B34}" srcOrd="0" destOrd="0" presId="urn:microsoft.com/office/officeart/2008/layout/LinedList"/>
    <dgm:cxn modelId="{83601026-8909-4B53-869C-3F682C8F7BF0}" type="presParOf" srcId="{D4648C96-C2B1-4505-90D1-D29425CF7801}" destId="{BC31733C-E3D6-4F17-AE01-181F7906832E}" srcOrd="0" destOrd="0" presId="urn:microsoft.com/office/officeart/2008/layout/LinedList"/>
    <dgm:cxn modelId="{38CA50D6-C8DA-4130-AD3B-6D7F024A4343}" type="presParOf" srcId="{D4648C96-C2B1-4505-90D1-D29425CF7801}" destId="{46776216-676E-440C-8B63-77EBFA2281F1}" srcOrd="1" destOrd="0" presId="urn:microsoft.com/office/officeart/2008/layout/LinedList"/>
    <dgm:cxn modelId="{BBD8B25B-AC1D-40E2-B9ED-925718084C3F}" type="presParOf" srcId="{46776216-676E-440C-8B63-77EBFA2281F1}" destId="{9F6D4797-AFE2-4A84-B740-9C32ACCA1B34}" srcOrd="0" destOrd="0" presId="urn:microsoft.com/office/officeart/2008/layout/LinedList"/>
    <dgm:cxn modelId="{9570DA01-A79F-4C8C-83B7-8DCE924E840A}" type="presParOf" srcId="{46776216-676E-440C-8B63-77EBFA2281F1}" destId="{4AC8C2C9-D918-43D6-BCEC-7F58DC4BD126}" srcOrd="1" destOrd="0" presId="urn:microsoft.com/office/officeart/2008/layout/LinedList"/>
    <dgm:cxn modelId="{C6A1020F-F494-4B61-9A5D-C1E723A6E5FD}" type="presParOf" srcId="{4AC8C2C9-D918-43D6-BCEC-7F58DC4BD126}" destId="{AF645806-F58A-4DE8-ADF2-0C1D5188AF14}" srcOrd="0" destOrd="0" presId="urn:microsoft.com/office/officeart/2008/layout/LinedList"/>
    <dgm:cxn modelId="{C203BD03-33F9-433D-A6F7-0AB5B5065FD7}" type="presParOf" srcId="{4AC8C2C9-D918-43D6-BCEC-7F58DC4BD126}" destId="{84CCED2F-086C-4F81-BD45-A27CF48B99E9}" srcOrd="1" destOrd="0" presId="urn:microsoft.com/office/officeart/2008/layout/LinedList"/>
    <dgm:cxn modelId="{943A348B-BF4B-4FEB-BEDB-8C1DCAA891BE}" type="presParOf" srcId="{84CCED2F-086C-4F81-BD45-A27CF48B99E9}" destId="{4F8C2115-C8C0-4BA5-BC38-678BD3C9DF4D}" srcOrd="0" destOrd="0" presId="urn:microsoft.com/office/officeart/2008/layout/LinedList"/>
    <dgm:cxn modelId="{E20100EB-C035-4584-9206-CBD854887FBD}" type="presParOf" srcId="{84CCED2F-086C-4F81-BD45-A27CF48B99E9}" destId="{04BA7405-0CF0-48AC-8876-C42FC4E3D50A}" srcOrd="1" destOrd="0" presId="urn:microsoft.com/office/officeart/2008/layout/LinedList"/>
    <dgm:cxn modelId="{4E2214FB-4C21-4F7C-8151-4822D986AC91}" type="presParOf" srcId="{84CCED2F-086C-4F81-BD45-A27CF48B99E9}" destId="{5599A71A-99BF-4695-BBD9-3701F23D3D57}" srcOrd="2" destOrd="0" presId="urn:microsoft.com/office/officeart/2008/layout/LinedList"/>
    <dgm:cxn modelId="{01E91DAF-7285-438E-9C5F-3D1AF0CDE3B4}" type="presParOf" srcId="{4AC8C2C9-D918-43D6-BCEC-7F58DC4BD126}" destId="{A8737222-9DC6-4BB7-8D34-E6EC979B1C02}" srcOrd="2" destOrd="0" presId="urn:microsoft.com/office/officeart/2008/layout/LinedList"/>
    <dgm:cxn modelId="{70557CD4-E936-4576-9F6D-495C66081C3F}" type="presParOf" srcId="{4AC8C2C9-D918-43D6-BCEC-7F58DC4BD126}" destId="{871F64F6-D770-4238-B4E0-7703CBA569AC}" srcOrd="3" destOrd="0" presId="urn:microsoft.com/office/officeart/2008/layout/LinedList"/>
    <dgm:cxn modelId="{789C2B0C-6518-4F9D-B382-848777E31E45}" type="presParOf" srcId="{4AC8C2C9-D918-43D6-BCEC-7F58DC4BD126}" destId="{E29D7F2A-B394-4BE6-A109-B037FB08C991}" srcOrd="4" destOrd="0" presId="urn:microsoft.com/office/officeart/2008/layout/LinedList"/>
    <dgm:cxn modelId="{D06CAB1E-69BB-481F-879A-4DD926773897}" type="presParOf" srcId="{E29D7F2A-B394-4BE6-A109-B037FB08C991}" destId="{5BEA40CC-0E8E-481A-AC4F-FF299CE63E52}" srcOrd="0" destOrd="0" presId="urn:microsoft.com/office/officeart/2008/layout/LinedList"/>
    <dgm:cxn modelId="{0B7AE5A8-4004-4583-A949-F9B638E86327}" type="presParOf" srcId="{E29D7F2A-B394-4BE6-A109-B037FB08C991}" destId="{63326D23-81A1-4346-8691-74DF3C11E352}" srcOrd="1" destOrd="0" presId="urn:microsoft.com/office/officeart/2008/layout/LinedList"/>
    <dgm:cxn modelId="{76751F8B-402D-4A54-96FD-FEEDDB41DC7E}" type="presParOf" srcId="{E29D7F2A-B394-4BE6-A109-B037FB08C991}" destId="{8E9F30A7-2A47-444A-AA46-D2CE6A88DA6A}" srcOrd="2" destOrd="0" presId="urn:microsoft.com/office/officeart/2008/layout/LinedList"/>
    <dgm:cxn modelId="{1C74E257-14E3-4BFD-89AB-CD7CDF26A0F8}" type="presParOf" srcId="{4AC8C2C9-D918-43D6-BCEC-7F58DC4BD126}" destId="{216332EE-4573-4ABF-AAEC-9428302A96D4}" srcOrd="5" destOrd="0" presId="urn:microsoft.com/office/officeart/2008/layout/LinedList"/>
    <dgm:cxn modelId="{CC979437-1C4C-4056-BC3C-6EE22E69D7C6}" type="presParOf" srcId="{4AC8C2C9-D918-43D6-BCEC-7F58DC4BD126}" destId="{C45A5959-A34C-47AD-BF3A-43BF6CCDB715}" srcOrd="6" destOrd="0" presId="urn:microsoft.com/office/officeart/2008/layout/LinedList"/>
    <dgm:cxn modelId="{3AC37341-CA82-40F5-9AFE-CC680940338A}" type="presParOf" srcId="{4AC8C2C9-D918-43D6-BCEC-7F58DC4BD126}" destId="{D3AACD22-163E-4FD5-94B8-6FAE5F27E6E1}" srcOrd="7" destOrd="0" presId="urn:microsoft.com/office/officeart/2008/layout/LinedList"/>
    <dgm:cxn modelId="{7C243A96-6D69-4466-BD06-DFCE33586CB7}" type="presParOf" srcId="{D3AACD22-163E-4FD5-94B8-6FAE5F27E6E1}" destId="{39A3F606-8DC5-4310-A05A-9781FEC421BB}" srcOrd="0" destOrd="0" presId="urn:microsoft.com/office/officeart/2008/layout/LinedList"/>
    <dgm:cxn modelId="{A5DB2CFB-03F4-40C9-872E-4245578D166E}" type="presParOf" srcId="{D3AACD22-163E-4FD5-94B8-6FAE5F27E6E1}" destId="{E675455D-BAF0-4492-87B8-9D27FBB312C4}" srcOrd="1" destOrd="0" presId="urn:microsoft.com/office/officeart/2008/layout/LinedList"/>
    <dgm:cxn modelId="{2ED2E9F4-A6B1-4426-A548-0821FB7A661C}" type="presParOf" srcId="{D3AACD22-163E-4FD5-94B8-6FAE5F27E6E1}" destId="{DC11A573-9234-4381-94E0-9F5EFD59D26E}" srcOrd="2" destOrd="0" presId="urn:microsoft.com/office/officeart/2008/layout/LinedList"/>
    <dgm:cxn modelId="{D520DC7E-D208-4077-84FF-333634FA90C7}" type="presParOf" srcId="{4AC8C2C9-D918-43D6-BCEC-7F58DC4BD126}" destId="{0904E0A6-8099-4044-9A73-84B8511B02F4}" srcOrd="8" destOrd="0" presId="urn:microsoft.com/office/officeart/2008/layout/LinedList"/>
    <dgm:cxn modelId="{045A5D9C-55E7-4DA9-A15D-3999CAB3ADA8}" type="presParOf" srcId="{4AC8C2C9-D918-43D6-BCEC-7F58DC4BD126}" destId="{8CEDAE2C-1F15-4D25-80DB-591BFB7EB061}"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D1D976E-AB19-4EAA-9AB1-990ACE335C8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E"/>
        </a:p>
      </dgm:t>
    </dgm:pt>
    <dgm:pt modelId="{6D7BCBF7-3A56-45CE-A651-180854ABEC64}">
      <dgm:prSet>
        <dgm:style>
          <a:lnRef idx="0">
            <a:schemeClr val="dk1"/>
          </a:lnRef>
          <a:fillRef idx="3">
            <a:schemeClr val="dk1"/>
          </a:fillRef>
          <a:effectRef idx="3">
            <a:schemeClr val="dk1"/>
          </a:effectRef>
          <a:fontRef idx="minor">
            <a:schemeClr val="lt1"/>
          </a:fontRef>
        </dgm:style>
      </dgm:prSet>
      <dgm:spPr/>
      <dgm:t>
        <a:bodyPr/>
        <a:lstStyle/>
        <a:p>
          <a:r>
            <a:rPr lang="en-IE"/>
            <a:t>Easier Concurrency. </a:t>
          </a:r>
        </a:p>
      </dgm:t>
    </dgm:pt>
    <dgm:pt modelId="{89496FCB-3097-4A93-B65F-BF32C1FD797E}" type="parTrans" cxnId="{CE06826B-160F-4040-99E8-00C8A33CCEA3}">
      <dgm:prSet/>
      <dgm:spPr/>
      <dgm:t>
        <a:bodyPr/>
        <a:lstStyle/>
        <a:p>
          <a:endParaRPr lang="en-IE"/>
        </a:p>
      </dgm:t>
    </dgm:pt>
    <dgm:pt modelId="{60145A8A-0DD0-41DC-A57C-9612C7530811}" type="sibTrans" cxnId="{CE06826B-160F-4040-99E8-00C8A33CCEA3}">
      <dgm:prSet/>
      <dgm:spPr/>
      <dgm:t>
        <a:bodyPr/>
        <a:lstStyle/>
        <a:p>
          <a:endParaRPr lang="en-IE"/>
        </a:p>
      </dgm:t>
    </dgm:pt>
    <dgm:pt modelId="{C9C6346A-4F57-418E-B1C0-9DAA1399314C}">
      <dgm:prSet custT="1">
        <dgm:style>
          <a:lnRef idx="0">
            <a:schemeClr val="accent1"/>
          </a:lnRef>
          <a:fillRef idx="3">
            <a:schemeClr val="accent1"/>
          </a:fillRef>
          <a:effectRef idx="3">
            <a:schemeClr val="accent1"/>
          </a:effectRef>
          <a:fontRef idx="minor">
            <a:schemeClr val="lt1"/>
          </a:fontRef>
        </dgm:style>
      </dgm:prSet>
      <dgm:spPr>
        <a:ln/>
      </dgm:spPr>
      <dgm:t>
        <a:bodyPr/>
        <a:lstStyle/>
        <a:p>
          <a:r>
            <a:rPr lang="en-GB" sz="2000"/>
            <a:t>Due to the borrow checker, Rust can prevent data races at compile-time.</a:t>
          </a:r>
          <a:endParaRPr lang="en-IE" sz="2000"/>
        </a:p>
      </dgm:t>
    </dgm:pt>
    <dgm:pt modelId="{970BAB72-4CB2-4D66-9B5C-2B9E827B29A3}" type="parTrans" cxnId="{43FC2D9C-6E9A-4538-BCF2-5865A2431BC4}">
      <dgm:prSet/>
      <dgm:spPr/>
      <dgm:t>
        <a:bodyPr/>
        <a:lstStyle/>
        <a:p>
          <a:endParaRPr lang="en-IE"/>
        </a:p>
      </dgm:t>
    </dgm:pt>
    <dgm:pt modelId="{F87C121E-F918-4610-B9A6-797AF514B8D9}" type="sibTrans" cxnId="{43FC2D9C-6E9A-4538-BCF2-5865A2431BC4}">
      <dgm:prSet/>
      <dgm:spPr/>
      <dgm:t>
        <a:bodyPr/>
        <a:lstStyle/>
        <a:p>
          <a:endParaRPr lang="en-IE"/>
        </a:p>
      </dgm:t>
    </dgm:pt>
    <dgm:pt modelId="{CBF8E1A0-5217-4C87-BBDC-19109FB0C969}">
      <dgm:prSet custT="1">
        <dgm:style>
          <a:lnRef idx="0">
            <a:schemeClr val="accent1"/>
          </a:lnRef>
          <a:fillRef idx="3">
            <a:schemeClr val="accent1"/>
          </a:fillRef>
          <a:effectRef idx="3">
            <a:schemeClr val="accent1"/>
          </a:effectRef>
          <a:fontRef idx="minor">
            <a:schemeClr val="lt1"/>
          </a:fontRef>
        </dgm:style>
      </dgm:prSet>
      <dgm:spPr>
        <a:ln/>
      </dgm:spPr>
      <dgm:t>
        <a:bodyPr/>
        <a:lstStyle/>
        <a:p>
          <a:r>
            <a:rPr lang="en-GB" sz="2000"/>
            <a:t>Data races occur when two threads access the same memory at the same time, and they can lead to some nasty, unpredictable behaviour. Thankfully, preventing undefined behaviour is all what Rust is about</a:t>
          </a:r>
          <a:endParaRPr lang="en-IE" sz="2000"/>
        </a:p>
      </dgm:t>
    </dgm:pt>
    <dgm:pt modelId="{F043B963-5AE4-44A2-8E4B-244061113E0A}" type="parTrans" cxnId="{840611BD-71A7-42F6-8DF8-7A66CA541820}">
      <dgm:prSet/>
      <dgm:spPr/>
      <dgm:t>
        <a:bodyPr/>
        <a:lstStyle/>
        <a:p>
          <a:endParaRPr lang="en-IE"/>
        </a:p>
      </dgm:t>
    </dgm:pt>
    <dgm:pt modelId="{8305671E-AB5E-4EC5-845D-622F48E99D6F}" type="sibTrans" cxnId="{840611BD-71A7-42F6-8DF8-7A66CA541820}">
      <dgm:prSet/>
      <dgm:spPr/>
      <dgm:t>
        <a:bodyPr/>
        <a:lstStyle/>
        <a:p>
          <a:endParaRPr lang="en-IE"/>
        </a:p>
      </dgm:t>
    </dgm:pt>
    <dgm:pt modelId="{2118CE55-2D73-49FC-A243-45335E561652}">
      <dgm:prSet custT="1">
        <dgm:style>
          <a:lnRef idx="0">
            <a:schemeClr val="accent1"/>
          </a:lnRef>
          <a:fillRef idx="3">
            <a:schemeClr val="accent1"/>
          </a:fillRef>
          <a:effectRef idx="3">
            <a:schemeClr val="accent1"/>
          </a:effectRef>
          <a:fontRef idx="minor">
            <a:schemeClr val="lt1"/>
          </a:fontRef>
        </dgm:style>
      </dgm:prSet>
      <dgm:spPr>
        <a:ln/>
      </dgm:spPr>
      <dgm:t>
        <a:bodyPr/>
        <a:lstStyle/>
        <a:p>
          <a:endParaRPr lang="en-IE" sz="2000"/>
        </a:p>
      </dgm:t>
    </dgm:pt>
    <dgm:pt modelId="{FA1ABFF1-7265-4B94-A479-EBF66216C72F}" type="parTrans" cxnId="{0695E85B-447C-46A3-BEA6-9A1F5231AE0E}">
      <dgm:prSet/>
      <dgm:spPr/>
      <dgm:t>
        <a:bodyPr/>
        <a:lstStyle/>
        <a:p>
          <a:endParaRPr lang="en-IE"/>
        </a:p>
      </dgm:t>
    </dgm:pt>
    <dgm:pt modelId="{1EED188F-7FC9-4776-8EA4-F29A14E295D1}" type="sibTrans" cxnId="{0695E85B-447C-46A3-BEA6-9A1F5231AE0E}">
      <dgm:prSet/>
      <dgm:spPr/>
      <dgm:t>
        <a:bodyPr/>
        <a:lstStyle/>
        <a:p>
          <a:endParaRPr lang="en-IE"/>
        </a:p>
      </dgm:t>
    </dgm:pt>
    <dgm:pt modelId="{88628347-4EDA-41FD-98FA-B203BDAEF4A3}" type="pres">
      <dgm:prSet presAssocID="{8D1D976E-AB19-4EAA-9AB1-990ACE335C8F}" presName="Name0" presStyleCnt="0">
        <dgm:presLayoutVars>
          <dgm:dir/>
          <dgm:animLvl val="lvl"/>
          <dgm:resizeHandles val="exact"/>
        </dgm:presLayoutVars>
      </dgm:prSet>
      <dgm:spPr/>
    </dgm:pt>
    <dgm:pt modelId="{7A9DED31-FBD3-4EA6-8DB1-106BB6336860}" type="pres">
      <dgm:prSet presAssocID="{6D7BCBF7-3A56-45CE-A651-180854ABEC64}" presName="linNode" presStyleCnt="0"/>
      <dgm:spPr/>
    </dgm:pt>
    <dgm:pt modelId="{FDB693E3-236A-493A-8E9C-62B271BE7CF4}" type="pres">
      <dgm:prSet presAssocID="{6D7BCBF7-3A56-45CE-A651-180854ABEC64}" presName="parentText" presStyleLbl="node1" presStyleIdx="0" presStyleCnt="1">
        <dgm:presLayoutVars>
          <dgm:chMax val="1"/>
          <dgm:bulletEnabled val="1"/>
        </dgm:presLayoutVars>
      </dgm:prSet>
      <dgm:spPr/>
    </dgm:pt>
    <dgm:pt modelId="{5FF29E6F-DE04-4636-9807-1D42D9CAFD1F}" type="pres">
      <dgm:prSet presAssocID="{6D7BCBF7-3A56-45CE-A651-180854ABEC64}" presName="descendantText" presStyleLbl="alignAccFollowNode1" presStyleIdx="0" presStyleCnt="1">
        <dgm:presLayoutVars>
          <dgm:bulletEnabled val="1"/>
        </dgm:presLayoutVars>
      </dgm:prSet>
      <dgm:spPr/>
    </dgm:pt>
  </dgm:ptLst>
  <dgm:cxnLst>
    <dgm:cxn modelId="{B2669420-6FE3-4FC4-B9B1-6FAFFA66ED2A}" type="presOf" srcId="{8D1D976E-AB19-4EAA-9AB1-990ACE335C8F}" destId="{88628347-4EDA-41FD-98FA-B203BDAEF4A3}" srcOrd="0" destOrd="0" presId="urn:microsoft.com/office/officeart/2005/8/layout/vList5"/>
    <dgm:cxn modelId="{CD25632F-65C5-4425-B4D5-A8CBD17D1BB6}" type="presOf" srcId="{6D7BCBF7-3A56-45CE-A651-180854ABEC64}" destId="{FDB693E3-236A-493A-8E9C-62B271BE7CF4}" srcOrd="0" destOrd="0" presId="urn:microsoft.com/office/officeart/2005/8/layout/vList5"/>
    <dgm:cxn modelId="{0695E85B-447C-46A3-BEA6-9A1F5231AE0E}" srcId="{6D7BCBF7-3A56-45CE-A651-180854ABEC64}" destId="{2118CE55-2D73-49FC-A243-45335E561652}" srcOrd="1" destOrd="0" parTransId="{FA1ABFF1-7265-4B94-A479-EBF66216C72F}" sibTransId="{1EED188F-7FC9-4776-8EA4-F29A14E295D1}"/>
    <dgm:cxn modelId="{2228A34A-5882-4EE5-B887-6F87DE651A0F}" type="presOf" srcId="{2118CE55-2D73-49FC-A243-45335E561652}" destId="{5FF29E6F-DE04-4636-9807-1D42D9CAFD1F}" srcOrd="0" destOrd="1" presId="urn:microsoft.com/office/officeart/2005/8/layout/vList5"/>
    <dgm:cxn modelId="{CE06826B-160F-4040-99E8-00C8A33CCEA3}" srcId="{8D1D976E-AB19-4EAA-9AB1-990ACE335C8F}" destId="{6D7BCBF7-3A56-45CE-A651-180854ABEC64}" srcOrd="0" destOrd="0" parTransId="{89496FCB-3097-4A93-B65F-BF32C1FD797E}" sibTransId="{60145A8A-0DD0-41DC-A57C-9612C7530811}"/>
    <dgm:cxn modelId="{43FC2D9C-6E9A-4538-BCF2-5865A2431BC4}" srcId="{6D7BCBF7-3A56-45CE-A651-180854ABEC64}" destId="{C9C6346A-4F57-418E-B1C0-9DAA1399314C}" srcOrd="0" destOrd="0" parTransId="{970BAB72-4CB2-4D66-9B5C-2B9E827B29A3}" sibTransId="{F87C121E-F918-4610-B9A6-797AF514B8D9}"/>
    <dgm:cxn modelId="{A5C69EAE-EF5A-435B-BF39-23234AB6E9F4}" type="presOf" srcId="{CBF8E1A0-5217-4C87-BBDC-19109FB0C969}" destId="{5FF29E6F-DE04-4636-9807-1D42D9CAFD1F}" srcOrd="0" destOrd="2" presId="urn:microsoft.com/office/officeart/2005/8/layout/vList5"/>
    <dgm:cxn modelId="{840611BD-71A7-42F6-8DF8-7A66CA541820}" srcId="{6D7BCBF7-3A56-45CE-A651-180854ABEC64}" destId="{CBF8E1A0-5217-4C87-BBDC-19109FB0C969}" srcOrd="2" destOrd="0" parTransId="{F043B963-5AE4-44A2-8E4B-244061113E0A}" sibTransId="{8305671E-AB5E-4EC5-845D-622F48E99D6F}"/>
    <dgm:cxn modelId="{C1E1F1C8-1945-4B13-BD43-AFDBCE6BE9EF}" type="presOf" srcId="{C9C6346A-4F57-418E-B1C0-9DAA1399314C}" destId="{5FF29E6F-DE04-4636-9807-1D42D9CAFD1F}" srcOrd="0" destOrd="0" presId="urn:microsoft.com/office/officeart/2005/8/layout/vList5"/>
    <dgm:cxn modelId="{B14778ED-F2AF-4423-A020-F6F486DB125A}" type="presParOf" srcId="{88628347-4EDA-41FD-98FA-B203BDAEF4A3}" destId="{7A9DED31-FBD3-4EA6-8DB1-106BB6336860}" srcOrd="0" destOrd="0" presId="urn:microsoft.com/office/officeart/2005/8/layout/vList5"/>
    <dgm:cxn modelId="{B10379CD-B3E2-4B56-957A-E0CECF8AFA83}" type="presParOf" srcId="{7A9DED31-FBD3-4EA6-8DB1-106BB6336860}" destId="{FDB693E3-236A-493A-8E9C-62B271BE7CF4}" srcOrd="0" destOrd="0" presId="urn:microsoft.com/office/officeart/2005/8/layout/vList5"/>
    <dgm:cxn modelId="{D199326D-C8D6-4BE3-8A4F-5EE68025918F}" type="presParOf" srcId="{7A9DED31-FBD3-4EA6-8DB1-106BB6336860}" destId="{5FF29E6F-DE04-4636-9807-1D42D9CAFD1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D1D976E-AB19-4EAA-9AB1-990ACE335C8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E"/>
        </a:p>
      </dgm:t>
    </dgm:pt>
    <dgm:pt modelId="{6D7BCBF7-3A56-45CE-A651-180854ABEC64}">
      <dgm:prSet>
        <dgm:style>
          <a:lnRef idx="0">
            <a:schemeClr val="dk1"/>
          </a:lnRef>
          <a:fillRef idx="3">
            <a:schemeClr val="dk1"/>
          </a:fillRef>
          <a:effectRef idx="3">
            <a:schemeClr val="dk1"/>
          </a:effectRef>
          <a:fontRef idx="minor">
            <a:schemeClr val="lt1"/>
          </a:fontRef>
        </dgm:style>
      </dgm:prSet>
      <dgm:spPr/>
      <dgm:t>
        <a:bodyPr/>
        <a:lstStyle/>
        <a:p>
          <a:r>
            <a:rPr lang="en-IE"/>
            <a:t>Zero-Cost Abstractions.</a:t>
          </a:r>
        </a:p>
      </dgm:t>
    </dgm:pt>
    <dgm:pt modelId="{89496FCB-3097-4A93-B65F-BF32C1FD797E}" type="parTrans" cxnId="{CE06826B-160F-4040-99E8-00C8A33CCEA3}">
      <dgm:prSet/>
      <dgm:spPr/>
      <dgm:t>
        <a:bodyPr/>
        <a:lstStyle/>
        <a:p>
          <a:endParaRPr lang="en-IE"/>
        </a:p>
      </dgm:t>
    </dgm:pt>
    <dgm:pt modelId="{60145A8A-0DD0-41DC-A57C-9612C7530811}" type="sibTrans" cxnId="{CE06826B-160F-4040-99E8-00C8A33CCEA3}">
      <dgm:prSet/>
      <dgm:spPr/>
      <dgm:t>
        <a:bodyPr/>
        <a:lstStyle/>
        <a:p>
          <a:endParaRPr lang="en-IE"/>
        </a:p>
      </dgm:t>
    </dgm:pt>
    <dgm:pt modelId="{C9C6346A-4F57-418E-B1C0-9DAA1399314C}">
      <dgm:prSet custT="1">
        <dgm:style>
          <a:lnRef idx="0">
            <a:schemeClr val="accent1"/>
          </a:lnRef>
          <a:fillRef idx="3">
            <a:schemeClr val="accent1"/>
          </a:fillRef>
          <a:effectRef idx="3">
            <a:schemeClr val="accent1"/>
          </a:effectRef>
          <a:fontRef idx="minor">
            <a:schemeClr val="lt1"/>
          </a:fontRef>
        </dgm:style>
      </dgm:prSet>
      <dgm:spPr>
        <a:ln/>
      </dgm:spPr>
      <dgm:t>
        <a:bodyPr/>
        <a:lstStyle/>
        <a:p>
          <a:r>
            <a:rPr lang="en-GB" sz="2000"/>
            <a:t>Zero-cost abstractions make sure that there is virtually no runtime overhead for the abstractions that you use. In simpler words: there is no speed difference between low-level code and one written with abstractions.</a:t>
          </a:r>
          <a:endParaRPr lang="en-IE" sz="2000"/>
        </a:p>
      </dgm:t>
    </dgm:pt>
    <dgm:pt modelId="{970BAB72-4CB2-4D66-9B5C-2B9E827B29A3}" type="parTrans" cxnId="{43FC2D9C-6E9A-4538-BCF2-5865A2431BC4}">
      <dgm:prSet/>
      <dgm:spPr/>
      <dgm:t>
        <a:bodyPr/>
        <a:lstStyle/>
        <a:p>
          <a:endParaRPr lang="en-IE"/>
        </a:p>
      </dgm:t>
    </dgm:pt>
    <dgm:pt modelId="{F87C121E-F918-4610-B9A6-797AF514B8D9}" type="sibTrans" cxnId="{43FC2D9C-6E9A-4538-BCF2-5865A2431BC4}">
      <dgm:prSet/>
      <dgm:spPr/>
      <dgm:t>
        <a:bodyPr/>
        <a:lstStyle/>
        <a:p>
          <a:endParaRPr lang="en-IE"/>
        </a:p>
      </dgm:t>
    </dgm:pt>
    <dgm:pt modelId="{CBF8E1A0-5217-4C87-BBDC-19109FB0C969}">
      <dgm:prSet custT="1">
        <dgm:style>
          <a:lnRef idx="0">
            <a:schemeClr val="accent1"/>
          </a:lnRef>
          <a:fillRef idx="3">
            <a:schemeClr val="accent1"/>
          </a:fillRef>
          <a:effectRef idx="3">
            <a:schemeClr val="accent1"/>
          </a:effectRef>
          <a:fontRef idx="minor">
            <a:schemeClr val="lt1"/>
          </a:fontRef>
        </dgm:style>
      </dgm:prSet>
      <dgm:spPr>
        <a:ln/>
      </dgm:spPr>
      <dgm:t>
        <a:bodyPr/>
        <a:lstStyle/>
        <a:p>
          <a:r>
            <a:rPr lang="en-GB" sz="2000"/>
            <a:t>Are these things important? Yes. For example, around 70 % of the issues addressed by Microsoft in the past 12 years have been memory errors. Same with Google Chrome.</a:t>
          </a:r>
          <a:endParaRPr lang="en-IE" sz="2000"/>
        </a:p>
      </dgm:t>
    </dgm:pt>
    <dgm:pt modelId="{F043B963-5AE4-44A2-8E4B-244061113E0A}" type="parTrans" cxnId="{840611BD-71A7-42F6-8DF8-7A66CA541820}">
      <dgm:prSet/>
      <dgm:spPr/>
      <dgm:t>
        <a:bodyPr/>
        <a:lstStyle/>
        <a:p>
          <a:endParaRPr lang="en-IE"/>
        </a:p>
      </dgm:t>
    </dgm:pt>
    <dgm:pt modelId="{8305671E-AB5E-4EC5-845D-622F48E99D6F}" type="sibTrans" cxnId="{840611BD-71A7-42F6-8DF8-7A66CA541820}">
      <dgm:prSet/>
      <dgm:spPr/>
      <dgm:t>
        <a:bodyPr/>
        <a:lstStyle/>
        <a:p>
          <a:endParaRPr lang="en-IE"/>
        </a:p>
      </dgm:t>
    </dgm:pt>
    <dgm:pt modelId="{88628347-4EDA-41FD-98FA-B203BDAEF4A3}" type="pres">
      <dgm:prSet presAssocID="{8D1D976E-AB19-4EAA-9AB1-990ACE335C8F}" presName="Name0" presStyleCnt="0">
        <dgm:presLayoutVars>
          <dgm:dir/>
          <dgm:animLvl val="lvl"/>
          <dgm:resizeHandles val="exact"/>
        </dgm:presLayoutVars>
      </dgm:prSet>
      <dgm:spPr/>
    </dgm:pt>
    <dgm:pt modelId="{7A9DED31-FBD3-4EA6-8DB1-106BB6336860}" type="pres">
      <dgm:prSet presAssocID="{6D7BCBF7-3A56-45CE-A651-180854ABEC64}" presName="linNode" presStyleCnt="0"/>
      <dgm:spPr/>
    </dgm:pt>
    <dgm:pt modelId="{FDB693E3-236A-493A-8E9C-62B271BE7CF4}" type="pres">
      <dgm:prSet presAssocID="{6D7BCBF7-3A56-45CE-A651-180854ABEC64}" presName="parentText" presStyleLbl="node1" presStyleIdx="0" presStyleCnt="1">
        <dgm:presLayoutVars>
          <dgm:chMax val="1"/>
          <dgm:bulletEnabled val="1"/>
        </dgm:presLayoutVars>
      </dgm:prSet>
      <dgm:spPr/>
    </dgm:pt>
    <dgm:pt modelId="{5FF29E6F-DE04-4636-9807-1D42D9CAFD1F}" type="pres">
      <dgm:prSet presAssocID="{6D7BCBF7-3A56-45CE-A651-180854ABEC64}" presName="descendantText" presStyleLbl="alignAccFollowNode1" presStyleIdx="0" presStyleCnt="1">
        <dgm:presLayoutVars>
          <dgm:bulletEnabled val="1"/>
        </dgm:presLayoutVars>
      </dgm:prSet>
      <dgm:spPr/>
    </dgm:pt>
  </dgm:ptLst>
  <dgm:cxnLst>
    <dgm:cxn modelId="{B2669420-6FE3-4FC4-B9B1-6FAFFA66ED2A}" type="presOf" srcId="{8D1D976E-AB19-4EAA-9AB1-990ACE335C8F}" destId="{88628347-4EDA-41FD-98FA-B203BDAEF4A3}" srcOrd="0" destOrd="0" presId="urn:microsoft.com/office/officeart/2005/8/layout/vList5"/>
    <dgm:cxn modelId="{CD25632F-65C5-4425-B4D5-A8CBD17D1BB6}" type="presOf" srcId="{6D7BCBF7-3A56-45CE-A651-180854ABEC64}" destId="{FDB693E3-236A-493A-8E9C-62B271BE7CF4}" srcOrd="0" destOrd="0" presId="urn:microsoft.com/office/officeart/2005/8/layout/vList5"/>
    <dgm:cxn modelId="{CE06826B-160F-4040-99E8-00C8A33CCEA3}" srcId="{8D1D976E-AB19-4EAA-9AB1-990ACE335C8F}" destId="{6D7BCBF7-3A56-45CE-A651-180854ABEC64}" srcOrd="0" destOrd="0" parTransId="{89496FCB-3097-4A93-B65F-BF32C1FD797E}" sibTransId="{60145A8A-0DD0-41DC-A57C-9612C7530811}"/>
    <dgm:cxn modelId="{43FC2D9C-6E9A-4538-BCF2-5865A2431BC4}" srcId="{6D7BCBF7-3A56-45CE-A651-180854ABEC64}" destId="{C9C6346A-4F57-418E-B1C0-9DAA1399314C}" srcOrd="0" destOrd="0" parTransId="{970BAB72-4CB2-4D66-9B5C-2B9E827B29A3}" sibTransId="{F87C121E-F918-4610-B9A6-797AF514B8D9}"/>
    <dgm:cxn modelId="{A5C69EAE-EF5A-435B-BF39-23234AB6E9F4}" type="presOf" srcId="{CBF8E1A0-5217-4C87-BBDC-19109FB0C969}" destId="{5FF29E6F-DE04-4636-9807-1D42D9CAFD1F}" srcOrd="0" destOrd="1" presId="urn:microsoft.com/office/officeart/2005/8/layout/vList5"/>
    <dgm:cxn modelId="{840611BD-71A7-42F6-8DF8-7A66CA541820}" srcId="{6D7BCBF7-3A56-45CE-A651-180854ABEC64}" destId="{CBF8E1A0-5217-4C87-BBDC-19109FB0C969}" srcOrd="1" destOrd="0" parTransId="{F043B963-5AE4-44A2-8E4B-244061113E0A}" sibTransId="{8305671E-AB5E-4EC5-845D-622F48E99D6F}"/>
    <dgm:cxn modelId="{C1E1F1C8-1945-4B13-BD43-AFDBCE6BE9EF}" type="presOf" srcId="{C9C6346A-4F57-418E-B1C0-9DAA1399314C}" destId="{5FF29E6F-DE04-4636-9807-1D42D9CAFD1F}" srcOrd="0" destOrd="0" presId="urn:microsoft.com/office/officeart/2005/8/layout/vList5"/>
    <dgm:cxn modelId="{B14778ED-F2AF-4423-A020-F6F486DB125A}" type="presParOf" srcId="{88628347-4EDA-41FD-98FA-B203BDAEF4A3}" destId="{7A9DED31-FBD3-4EA6-8DB1-106BB6336860}" srcOrd="0" destOrd="0" presId="urn:microsoft.com/office/officeart/2005/8/layout/vList5"/>
    <dgm:cxn modelId="{B10379CD-B3E2-4B56-957A-E0CECF8AFA83}" type="presParOf" srcId="{7A9DED31-FBD3-4EA6-8DB1-106BB6336860}" destId="{FDB693E3-236A-493A-8E9C-62B271BE7CF4}" srcOrd="0" destOrd="0" presId="urn:microsoft.com/office/officeart/2005/8/layout/vList5"/>
    <dgm:cxn modelId="{D199326D-C8D6-4BE3-8A4F-5EE68025918F}" type="presParOf" srcId="{7A9DED31-FBD3-4EA6-8DB1-106BB6336860}" destId="{5FF29E6F-DE04-4636-9807-1D42D9CAFD1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D1D976E-AB19-4EAA-9AB1-990ACE335C8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E"/>
        </a:p>
      </dgm:t>
    </dgm:pt>
    <dgm:pt modelId="{6D7BCBF7-3A56-45CE-A651-180854ABEC64}">
      <dgm:prSet custT="1">
        <dgm:style>
          <a:lnRef idx="0">
            <a:schemeClr val="dk1"/>
          </a:lnRef>
          <a:fillRef idx="3">
            <a:schemeClr val="dk1"/>
          </a:fillRef>
          <a:effectRef idx="3">
            <a:schemeClr val="dk1"/>
          </a:effectRef>
          <a:fontRef idx="minor">
            <a:schemeClr val="lt1"/>
          </a:fontRef>
        </dgm:style>
      </dgm:prSet>
      <dgm:spPr/>
      <dgm:t>
        <a:bodyPr/>
        <a:lstStyle/>
        <a:p>
          <a:r>
            <a:rPr lang="en-IE" sz="4400"/>
            <a:t>Use-Cases.</a:t>
          </a:r>
        </a:p>
      </dgm:t>
    </dgm:pt>
    <dgm:pt modelId="{89496FCB-3097-4A93-B65F-BF32C1FD797E}" type="parTrans" cxnId="{CE06826B-160F-4040-99E8-00C8A33CCEA3}">
      <dgm:prSet/>
      <dgm:spPr/>
      <dgm:t>
        <a:bodyPr/>
        <a:lstStyle/>
        <a:p>
          <a:endParaRPr lang="en-IE"/>
        </a:p>
      </dgm:t>
    </dgm:pt>
    <dgm:pt modelId="{60145A8A-0DD0-41DC-A57C-9612C7530811}" type="sibTrans" cxnId="{CE06826B-160F-4040-99E8-00C8A33CCEA3}">
      <dgm:prSet/>
      <dgm:spPr/>
      <dgm:t>
        <a:bodyPr/>
        <a:lstStyle/>
        <a:p>
          <a:endParaRPr lang="en-IE"/>
        </a:p>
      </dgm:t>
    </dgm:pt>
    <dgm:pt modelId="{C9C6346A-4F57-418E-B1C0-9DAA1399314C}">
      <dgm:prSet custT="1">
        <dgm:style>
          <a:lnRef idx="0">
            <a:schemeClr val="accent1"/>
          </a:lnRef>
          <a:fillRef idx="3">
            <a:schemeClr val="accent1"/>
          </a:fillRef>
          <a:effectRef idx="3">
            <a:schemeClr val="accent1"/>
          </a:effectRef>
          <a:fontRef idx="minor">
            <a:schemeClr val="lt1"/>
          </a:fontRef>
        </dgm:style>
      </dgm:prSet>
      <dgm:spPr>
        <a:ln/>
      </dgm:spPr>
      <dgm:t>
        <a:bodyPr/>
        <a:lstStyle/>
        <a:p>
          <a:r>
            <a:rPr lang="en-GB" sz="2000"/>
            <a:t>Powerful, cross-platform command-line tools.</a:t>
          </a:r>
          <a:endParaRPr lang="en-IE" sz="2000"/>
        </a:p>
      </dgm:t>
    </dgm:pt>
    <dgm:pt modelId="{970BAB72-4CB2-4D66-9B5C-2B9E827B29A3}" type="parTrans" cxnId="{43FC2D9C-6E9A-4538-BCF2-5865A2431BC4}">
      <dgm:prSet/>
      <dgm:spPr/>
      <dgm:t>
        <a:bodyPr/>
        <a:lstStyle/>
        <a:p>
          <a:endParaRPr lang="en-IE"/>
        </a:p>
      </dgm:t>
    </dgm:pt>
    <dgm:pt modelId="{F87C121E-F918-4610-B9A6-797AF514B8D9}" type="sibTrans" cxnId="{43FC2D9C-6E9A-4538-BCF2-5865A2431BC4}">
      <dgm:prSet/>
      <dgm:spPr/>
      <dgm:t>
        <a:bodyPr/>
        <a:lstStyle/>
        <a:p>
          <a:endParaRPr lang="en-IE"/>
        </a:p>
      </dgm:t>
    </dgm:pt>
    <dgm:pt modelId="{CBF8E1A0-5217-4C87-BBDC-19109FB0C969}">
      <dgm:prSet custT="1">
        <dgm:style>
          <a:lnRef idx="0">
            <a:schemeClr val="accent1"/>
          </a:lnRef>
          <a:fillRef idx="3">
            <a:schemeClr val="accent1"/>
          </a:fillRef>
          <a:effectRef idx="3">
            <a:schemeClr val="accent1"/>
          </a:effectRef>
          <a:fontRef idx="minor">
            <a:schemeClr val="lt1"/>
          </a:fontRef>
        </dgm:style>
      </dgm:prSet>
      <dgm:spPr>
        <a:ln/>
      </dgm:spPr>
      <dgm:t>
        <a:bodyPr/>
        <a:lstStyle/>
        <a:p>
          <a:r>
            <a:rPr lang="en-GB" sz="2000"/>
            <a:t>Anywhere else you would need systems programming, like browser engines and, perhaps, Linux kernel</a:t>
          </a:r>
          <a:endParaRPr lang="en-IE" sz="2000"/>
        </a:p>
      </dgm:t>
    </dgm:pt>
    <dgm:pt modelId="{F043B963-5AE4-44A2-8E4B-244061113E0A}" type="parTrans" cxnId="{840611BD-71A7-42F6-8DF8-7A66CA541820}">
      <dgm:prSet/>
      <dgm:spPr/>
      <dgm:t>
        <a:bodyPr/>
        <a:lstStyle/>
        <a:p>
          <a:endParaRPr lang="en-IE"/>
        </a:p>
      </dgm:t>
    </dgm:pt>
    <dgm:pt modelId="{8305671E-AB5E-4EC5-845D-622F48E99D6F}" type="sibTrans" cxnId="{840611BD-71A7-42F6-8DF8-7A66CA541820}">
      <dgm:prSet/>
      <dgm:spPr/>
      <dgm:t>
        <a:bodyPr/>
        <a:lstStyle/>
        <a:p>
          <a:endParaRPr lang="en-IE"/>
        </a:p>
      </dgm:t>
    </dgm:pt>
    <dgm:pt modelId="{F07DE4AB-CE92-489F-B116-0B03418D2F73}">
      <dgm:prSet custT="1">
        <dgm:style>
          <a:lnRef idx="0">
            <a:schemeClr val="accent1"/>
          </a:lnRef>
          <a:fillRef idx="3">
            <a:schemeClr val="accent1"/>
          </a:fillRef>
          <a:effectRef idx="3">
            <a:schemeClr val="accent1"/>
          </a:effectRef>
          <a:fontRef idx="minor">
            <a:schemeClr val="lt1"/>
          </a:fontRef>
        </dgm:style>
      </dgm:prSet>
      <dgm:spPr>
        <a:ln/>
      </dgm:spPr>
      <dgm:t>
        <a:bodyPr/>
        <a:lstStyle/>
        <a:p>
          <a:r>
            <a:rPr lang="en-GB" sz="2000"/>
            <a:t>Distributed online services</a:t>
          </a:r>
          <a:endParaRPr lang="en-IE" sz="2000"/>
        </a:p>
      </dgm:t>
    </dgm:pt>
    <dgm:pt modelId="{8A01BCF2-7348-4AB4-9A11-36A1E3BC3B93}" type="parTrans" cxnId="{D2529AB1-9CA0-4D8C-B05E-47C674E83818}">
      <dgm:prSet/>
      <dgm:spPr/>
      <dgm:t>
        <a:bodyPr/>
        <a:lstStyle/>
        <a:p>
          <a:endParaRPr lang="en-IE"/>
        </a:p>
      </dgm:t>
    </dgm:pt>
    <dgm:pt modelId="{8BF1A6A4-8F2E-461A-A72F-542B74B835DE}" type="sibTrans" cxnId="{D2529AB1-9CA0-4D8C-B05E-47C674E83818}">
      <dgm:prSet/>
      <dgm:spPr/>
      <dgm:t>
        <a:bodyPr/>
        <a:lstStyle/>
        <a:p>
          <a:endParaRPr lang="en-IE"/>
        </a:p>
      </dgm:t>
    </dgm:pt>
    <dgm:pt modelId="{6E132331-AA0B-4A3C-8E4F-99B0841EECD1}">
      <dgm:prSet custT="1">
        <dgm:style>
          <a:lnRef idx="0">
            <a:schemeClr val="accent1"/>
          </a:lnRef>
          <a:fillRef idx="3">
            <a:schemeClr val="accent1"/>
          </a:fillRef>
          <a:effectRef idx="3">
            <a:schemeClr val="accent1"/>
          </a:effectRef>
          <a:fontRef idx="minor">
            <a:schemeClr val="lt1"/>
          </a:fontRef>
        </dgm:style>
      </dgm:prSet>
      <dgm:spPr>
        <a:ln/>
      </dgm:spPr>
      <dgm:t>
        <a:bodyPr/>
        <a:lstStyle/>
        <a:p>
          <a:r>
            <a:rPr lang="en-GB" sz="2000"/>
            <a:t>Embedded devices.</a:t>
          </a:r>
          <a:endParaRPr lang="en-IE" sz="2000"/>
        </a:p>
      </dgm:t>
    </dgm:pt>
    <dgm:pt modelId="{8EF13B0B-C9E4-43B9-8B65-343B6DD835BE}" type="parTrans" cxnId="{725C961B-973C-41C2-87AC-9BF07DE408A6}">
      <dgm:prSet/>
      <dgm:spPr/>
      <dgm:t>
        <a:bodyPr/>
        <a:lstStyle/>
        <a:p>
          <a:endParaRPr lang="en-IE"/>
        </a:p>
      </dgm:t>
    </dgm:pt>
    <dgm:pt modelId="{0AA64AAD-623E-49E4-8F13-72D4229CF894}" type="sibTrans" cxnId="{725C961B-973C-41C2-87AC-9BF07DE408A6}">
      <dgm:prSet/>
      <dgm:spPr/>
      <dgm:t>
        <a:bodyPr/>
        <a:lstStyle/>
        <a:p>
          <a:endParaRPr lang="en-IE"/>
        </a:p>
      </dgm:t>
    </dgm:pt>
    <dgm:pt modelId="{88628347-4EDA-41FD-98FA-B203BDAEF4A3}" type="pres">
      <dgm:prSet presAssocID="{8D1D976E-AB19-4EAA-9AB1-990ACE335C8F}" presName="Name0" presStyleCnt="0">
        <dgm:presLayoutVars>
          <dgm:dir/>
          <dgm:animLvl val="lvl"/>
          <dgm:resizeHandles val="exact"/>
        </dgm:presLayoutVars>
      </dgm:prSet>
      <dgm:spPr/>
    </dgm:pt>
    <dgm:pt modelId="{7A9DED31-FBD3-4EA6-8DB1-106BB6336860}" type="pres">
      <dgm:prSet presAssocID="{6D7BCBF7-3A56-45CE-A651-180854ABEC64}" presName="linNode" presStyleCnt="0"/>
      <dgm:spPr/>
    </dgm:pt>
    <dgm:pt modelId="{FDB693E3-236A-493A-8E9C-62B271BE7CF4}" type="pres">
      <dgm:prSet presAssocID="{6D7BCBF7-3A56-45CE-A651-180854ABEC64}" presName="parentText" presStyleLbl="node1" presStyleIdx="0" presStyleCnt="1">
        <dgm:presLayoutVars>
          <dgm:chMax val="1"/>
          <dgm:bulletEnabled val="1"/>
        </dgm:presLayoutVars>
      </dgm:prSet>
      <dgm:spPr/>
    </dgm:pt>
    <dgm:pt modelId="{5FF29E6F-DE04-4636-9807-1D42D9CAFD1F}" type="pres">
      <dgm:prSet presAssocID="{6D7BCBF7-3A56-45CE-A651-180854ABEC64}" presName="descendantText" presStyleLbl="alignAccFollowNode1" presStyleIdx="0" presStyleCnt="1" custScaleY="73425">
        <dgm:presLayoutVars>
          <dgm:bulletEnabled val="1"/>
        </dgm:presLayoutVars>
      </dgm:prSet>
      <dgm:spPr/>
    </dgm:pt>
  </dgm:ptLst>
  <dgm:cxnLst>
    <dgm:cxn modelId="{481C3700-D8CE-4314-8759-56BCCE64C5F4}" type="presOf" srcId="{F07DE4AB-CE92-489F-B116-0B03418D2F73}" destId="{5FF29E6F-DE04-4636-9807-1D42D9CAFD1F}" srcOrd="0" destOrd="1" presId="urn:microsoft.com/office/officeart/2005/8/layout/vList5"/>
    <dgm:cxn modelId="{02F9030E-E1A2-4E91-B9E6-F8E3EABDE72D}" type="presOf" srcId="{6E132331-AA0B-4A3C-8E4F-99B0841EECD1}" destId="{5FF29E6F-DE04-4636-9807-1D42D9CAFD1F}" srcOrd="0" destOrd="2" presId="urn:microsoft.com/office/officeart/2005/8/layout/vList5"/>
    <dgm:cxn modelId="{725C961B-973C-41C2-87AC-9BF07DE408A6}" srcId="{6D7BCBF7-3A56-45CE-A651-180854ABEC64}" destId="{6E132331-AA0B-4A3C-8E4F-99B0841EECD1}" srcOrd="2" destOrd="0" parTransId="{8EF13B0B-C9E4-43B9-8B65-343B6DD835BE}" sibTransId="{0AA64AAD-623E-49E4-8F13-72D4229CF894}"/>
    <dgm:cxn modelId="{B2669420-6FE3-4FC4-B9B1-6FAFFA66ED2A}" type="presOf" srcId="{8D1D976E-AB19-4EAA-9AB1-990ACE335C8F}" destId="{88628347-4EDA-41FD-98FA-B203BDAEF4A3}" srcOrd="0" destOrd="0" presId="urn:microsoft.com/office/officeart/2005/8/layout/vList5"/>
    <dgm:cxn modelId="{CD25632F-65C5-4425-B4D5-A8CBD17D1BB6}" type="presOf" srcId="{6D7BCBF7-3A56-45CE-A651-180854ABEC64}" destId="{FDB693E3-236A-493A-8E9C-62B271BE7CF4}" srcOrd="0" destOrd="0" presId="urn:microsoft.com/office/officeart/2005/8/layout/vList5"/>
    <dgm:cxn modelId="{CE06826B-160F-4040-99E8-00C8A33CCEA3}" srcId="{8D1D976E-AB19-4EAA-9AB1-990ACE335C8F}" destId="{6D7BCBF7-3A56-45CE-A651-180854ABEC64}" srcOrd="0" destOrd="0" parTransId="{89496FCB-3097-4A93-B65F-BF32C1FD797E}" sibTransId="{60145A8A-0DD0-41DC-A57C-9612C7530811}"/>
    <dgm:cxn modelId="{43FC2D9C-6E9A-4538-BCF2-5865A2431BC4}" srcId="{6D7BCBF7-3A56-45CE-A651-180854ABEC64}" destId="{C9C6346A-4F57-418E-B1C0-9DAA1399314C}" srcOrd="0" destOrd="0" parTransId="{970BAB72-4CB2-4D66-9B5C-2B9E827B29A3}" sibTransId="{F87C121E-F918-4610-B9A6-797AF514B8D9}"/>
    <dgm:cxn modelId="{A5C69EAE-EF5A-435B-BF39-23234AB6E9F4}" type="presOf" srcId="{CBF8E1A0-5217-4C87-BBDC-19109FB0C969}" destId="{5FF29E6F-DE04-4636-9807-1D42D9CAFD1F}" srcOrd="0" destOrd="3" presId="urn:microsoft.com/office/officeart/2005/8/layout/vList5"/>
    <dgm:cxn modelId="{D2529AB1-9CA0-4D8C-B05E-47C674E83818}" srcId="{6D7BCBF7-3A56-45CE-A651-180854ABEC64}" destId="{F07DE4AB-CE92-489F-B116-0B03418D2F73}" srcOrd="1" destOrd="0" parTransId="{8A01BCF2-7348-4AB4-9A11-36A1E3BC3B93}" sibTransId="{8BF1A6A4-8F2E-461A-A72F-542B74B835DE}"/>
    <dgm:cxn modelId="{840611BD-71A7-42F6-8DF8-7A66CA541820}" srcId="{6D7BCBF7-3A56-45CE-A651-180854ABEC64}" destId="{CBF8E1A0-5217-4C87-BBDC-19109FB0C969}" srcOrd="3" destOrd="0" parTransId="{F043B963-5AE4-44A2-8E4B-244061113E0A}" sibTransId="{8305671E-AB5E-4EC5-845D-622F48E99D6F}"/>
    <dgm:cxn modelId="{C1E1F1C8-1945-4B13-BD43-AFDBCE6BE9EF}" type="presOf" srcId="{C9C6346A-4F57-418E-B1C0-9DAA1399314C}" destId="{5FF29E6F-DE04-4636-9807-1D42D9CAFD1F}" srcOrd="0" destOrd="0" presId="urn:microsoft.com/office/officeart/2005/8/layout/vList5"/>
    <dgm:cxn modelId="{B14778ED-F2AF-4423-A020-F6F486DB125A}" type="presParOf" srcId="{88628347-4EDA-41FD-98FA-B203BDAEF4A3}" destId="{7A9DED31-FBD3-4EA6-8DB1-106BB6336860}" srcOrd="0" destOrd="0" presId="urn:microsoft.com/office/officeart/2005/8/layout/vList5"/>
    <dgm:cxn modelId="{B10379CD-B3E2-4B56-957A-E0CECF8AFA83}" type="presParOf" srcId="{7A9DED31-FBD3-4EA6-8DB1-106BB6336860}" destId="{FDB693E3-236A-493A-8E9C-62B271BE7CF4}" srcOrd="0" destOrd="0" presId="urn:microsoft.com/office/officeart/2005/8/layout/vList5"/>
    <dgm:cxn modelId="{D199326D-C8D6-4BE3-8A4F-5EE68025918F}" type="presParOf" srcId="{7A9DED31-FBD3-4EA6-8DB1-106BB6336860}" destId="{5FF29E6F-DE04-4636-9807-1D42D9CAFD1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6037B19-7EBE-4917-8CF5-61643E090C1E}"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IE"/>
        </a:p>
      </dgm:t>
    </dgm:pt>
    <dgm:pt modelId="{26A4E27A-8FEF-4B9B-9C02-BAEF549D6F80}">
      <dgm:prSet custT="1">
        <dgm:style>
          <a:lnRef idx="0">
            <a:schemeClr val="dk1"/>
          </a:lnRef>
          <a:fillRef idx="3">
            <a:schemeClr val="dk1"/>
          </a:fillRef>
          <a:effectRef idx="3">
            <a:schemeClr val="dk1"/>
          </a:effectRef>
          <a:fontRef idx="minor">
            <a:schemeClr val="lt1"/>
          </a:fontRef>
        </dgm:style>
      </dgm:prSet>
      <dgm:spPr/>
      <dgm:t>
        <a:bodyPr/>
        <a:lstStyle/>
        <a:p>
          <a:r>
            <a:rPr lang="en-IE" sz="4000">
              <a:solidFill>
                <a:schemeClr val="tx1"/>
              </a:solidFill>
            </a:rPr>
            <a:t>What it’s good for </a:t>
          </a:r>
        </a:p>
      </dgm:t>
    </dgm:pt>
    <dgm:pt modelId="{06409A0B-5BE4-42E6-8A53-6B3C3E1E89C3}" type="parTrans" cxnId="{0F334744-B17B-4714-968E-545026E3B9EA}">
      <dgm:prSet/>
      <dgm:spPr/>
      <dgm:t>
        <a:bodyPr/>
        <a:lstStyle/>
        <a:p>
          <a:endParaRPr lang="en-IE"/>
        </a:p>
      </dgm:t>
    </dgm:pt>
    <dgm:pt modelId="{626FC2D0-1552-4CDC-923A-B57B8C8954D1}" type="sibTrans" cxnId="{0F334744-B17B-4714-968E-545026E3B9EA}">
      <dgm:prSet/>
      <dgm:spPr/>
      <dgm:t>
        <a:bodyPr/>
        <a:lstStyle/>
        <a:p>
          <a:endParaRPr lang="en-IE"/>
        </a:p>
      </dgm:t>
    </dgm:pt>
    <dgm:pt modelId="{D14DDADB-08E3-4BDC-948A-A856CA53A4C4}">
      <dgm:prSet custT="1">
        <dgm:style>
          <a:lnRef idx="0">
            <a:schemeClr val="accent1"/>
          </a:lnRef>
          <a:fillRef idx="3">
            <a:schemeClr val="accent1"/>
          </a:fillRef>
          <a:effectRef idx="3">
            <a:schemeClr val="accent1"/>
          </a:effectRef>
          <a:fontRef idx="minor">
            <a:schemeClr val="lt1"/>
          </a:fontRef>
        </dgm:style>
      </dgm:prSet>
      <dgm:spPr/>
      <dgm:t>
        <a:bodyPr/>
        <a:lstStyle/>
        <a:p>
          <a:pPr algn="ctr"/>
          <a:r>
            <a:rPr lang="en-GB" sz="2000"/>
            <a:t>Rust being a rather low-level language, it’s useful when you need to squeeze more out of the resources you have. Since it’s statically typed, the type system helps you deter certain classes of bugs during compilation. Therefore, you will tend to use it when your resources are limited, and when it is important that your software doesn’t fail. In contrast, high-level dynamically typed languages like Python and JavaScript are better for things like quick prototypes</a:t>
          </a:r>
          <a:r>
            <a:rPr lang="en-GB" sz="2400"/>
            <a:t>.</a:t>
          </a:r>
          <a:endParaRPr lang="en-IE" sz="2400"/>
        </a:p>
      </dgm:t>
    </dgm:pt>
    <dgm:pt modelId="{5F29FAB2-F506-41A9-97FF-EFF78211B5ED}" type="sibTrans" cxnId="{8D57C106-8057-452C-BCA6-F31C22EC6BB9}">
      <dgm:prSet/>
      <dgm:spPr/>
      <dgm:t>
        <a:bodyPr/>
        <a:lstStyle/>
        <a:p>
          <a:endParaRPr lang="en-IE"/>
        </a:p>
      </dgm:t>
    </dgm:pt>
    <dgm:pt modelId="{FDAB2E67-06F5-49D3-B20B-45810FC22245}" type="parTrans" cxnId="{8D57C106-8057-452C-BCA6-F31C22EC6BB9}">
      <dgm:prSet/>
      <dgm:spPr/>
      <dgm:t>
        <a:bodyPr/>
        <a:lstStyle/>
        <a:p>
          <a:endParaRPr lang="en-IE"/>
        </a:p>
      </dgm:t>
    </dgm:pt>
    <dgm:pt modelId="{E35D75D0-C55C-4499-A092-0161D7910D07}" type="pres">
      <dgm:prSet presAssocID="{A6037B19-7EBE-4917-8CF5-61643E090C1E}" presName="theList" presStyleCnt="0">
        <dgm:presLayoutVars>
          <dgm:dir/>
          <dgm:animLvl val="lvl"/>
          <dgm:resizeHandles val="exact"/>
        </dgm:presLayoutVars>
      </dgm:prSet>
      <dgm:spPr/>
    </dgm:pt>
    <dgm:pt modelId="{B1F23E20-91EB-43BE-9725-FEDF6102BC80}" type="pres">
      <dgm:prSet presAssocID="{26A4E27A-8FEF-4B9B-9C02-BAEF549D6F80}" presName="compNode" presStyleCnt="0"/>
      <dgm:spPr/>
    </dgm:pt>
    <dgm:pt modelId="{79A640C6-F511-4A99-A959-B7C57CF16106}" type="pres">
      <dgm:prSet presAssocID="{26A4E27A-8FEF-4B9B-9C02-BAEF549D6F80}" presName="aNode" presStyleLbl="bgShp" presStyleIdx="0" presStyleCnt="1"/>
      <dgm:spPr/>
    </dgm:pt>
    <dgm:pt modelId="{37A5EB84-E216-40DB-836A-71B02811D087}" type="pres">
      <dgm:prSet presAssocID="{26A4E27A-8FEF-4B9B-9C02-BAEF549D6F80}" presName="textNode" presStyleLbl="bgShp" presStyleIdx="0" presStyleCnt="1"/>
      <dgm:spPr/>
    </dgm:pt>
    <dgm:pt modelId="{F6E737E4-F664-4B2C-96FB-245C96374C5A}" type="pres">
      <dgm:prSet presAssocID="{26A4E27A-8FEF-4B9B-9C02-BAEF549D6F80}" presName="compChildNode" presStyleCnt="0"/>
      <dgm:spPr/>
    </dgm:pt>
    <dgm:pt modelId="{7F1C621E-2895-4763-B039-82F06767A1D9}" type="pres">
      <dgm:prSet presAssocID="{26A4E27A-8FEF-4B9B-9C02-BAEF549D6F80}" presName="theInnerList" presStyleCnt="0"/>
      <dgm:spPr/>
    </dgm:pt>
    <dgm:pt modelId="{D2BFFC7B-05DF-4A4D-9ABC-7AC4D3C1BC59}" type="pres">
      <dgm:prSet presAssocID="{D14DDADB-08E3-4BDC-948A-A856CA53A4C4}" presName="childNode" presStyleLbl="node1" presStyleIdx="0" presStyleCnt="1">
        <dgm:presLayoutVars>
          <dgm:bulletEnabled val="1"/>
        </dgm:presLayoutVars>
      </dgm:prSet>
      <dgm:spPr/>
    </dgm:pt>
  </dgm:ptLst>
  <dgm:cxnLst>
    <dgm:cxn modelId="{27A0FA05-C72D-4488-A140-997720DFDDE2}" type="presOf" srcId="{D14DDADB-08E3-4BDC-948A-A856CA53A4C4}" destId="{D2BFFC7B-05DF-4A4D-9ABC-7AC4D3C1BC59}" srcOrd="0" destOrd="0" presId="urn:microsoft.com/office/officeart/2005/8/layout/lProcess2"/>
    <dgm:cxn modelId="{8D57C106-8057-452C-BCA6-F31C22EC6BB9}" srcId="{26A4E27A-8FEF-4B9B-9C02-BAEF549D6F80}" destId="{D14DDADB-08E3-4BDC-948A-A856CA53A4C4}" srcOrd="0" destOrd="0" parTransId="{FDAB2E67-06F5-49D3-B20B-45810FC22245}" sibTransId="{5F29FAB2-F506-41A9-97FF-EFF78211B5ED}"/>
    <dgm:cxn modelId="{79178D35-057E-4BA2-8F0E-7326526A60D6}" type="presOf" srcId="{26A4E27A-8FEF-4B9B-9C02-BAEF549D6F80}" destId="{37A5EB84-E216-40DB-836A-71B02811D087}" srcOrd="1" destOrd="0" presId="urn:microsoft.com/office/officeart/2005/8/layout/lProcess2"/>
    <dgm:cxn modelId="{0F334744-B17B-4714-968E-545026E3B9EA}" srcId="{A6037B19-7EBE-4917-8CF5-61643E090C1E}" destId="{26A4E27A-8FEF-4B9B-9C02-BAEF549D6F80}" srcOrd="0" destOrd="0" parTransId="{06409A0B-5BE4-42E6-8A53-6B3C3E1E89C3}" sibTransId="{626FC2D0-1552-4CDC-923A-B57B8C8954D1}"/>
    <dgm:cxn modelId="{2893A854-90B3-41D8-A672-B9DCC98233C3}" type="presOf" srcId="{A6037B19-7EBE-4917-8CF5-61643E090C1E}" destId="{E35D75D0-C55C-4499-A092-0161D7910D07}" srcOrd="0" destOrd="0" presId="urn:microsoft.com/office/officeart/2005/8/layout/lProcess2"/>
    <dgm:cxn modelId="{EF7801C0-E544-408F-B075-3D0A47F6EDAB}" type="presOf" srcId="{26A4E27A-8FEF-4B9B-9C02-BAEF549D6F80}" destId="{79A640C6-F511-4A99-A959-B7C57CF16106}" srcOrd="0" destOrd="0" presId="urn:microsoft.com/office/officeart/2005/8/layout/lProcess2"/>
    <dgm:cxn modelId="{2B24DFC8-B378-4C4B-A575-4DBF80447C2A}" type="presParOf" srcId="{E35D75D0-C55C-4499-A092-0161D7910D07}" destId="{B1F23E20-91EB-43BE-9725-FEDF6102BC80}" srcOrd="0" destOrd="0" presId="urn:microsoft.com/office/officeart/2005/8/layout/lProcess2"/>
    <dgm:cxn modelId="{1DE4FD07-D71D-4FD7-978B-FEFEDBF6BCDC}" type="presParOf" srcId="{B1F23E20-91EB-43BE-9725-FEDF6102BC80}" destId="{79A640C6-F511-4A99-A959-B7C57CF16106}" srcOrd="0" destOrd="0" presId="urn:microsoft.com/office/officeart/2005/8/layout/lProcess2"/>
    <dgm:cxn modelId="{42ACF093-FFE3-4620-94E3-CE01DCC684C3}" type="presParOf" srcId="{B1F23E20-91EB-43BE-9725-FEDF6102BC80}" destId="{37A5EB84-E216-40DB-836A-71B02811D087}" srcOrd="1" destOrd="0" presId="urn:microsoft.com/office/officeart/2005/8/layout/lProcess2"/>
    <dgm:cxn modelId="{FE47B492-E69B-47B1-825A-8BCA87AC0D25}" type="presParOf" srcId="{B1F23E20-91EB-43BE-9725-FEDF6102BC80}" destId="{F6E737E4-F664-4B2C-96FB-245C96374C5A}" srcOrd="2" destOrd="0" presId="urn:microsoft.com/office/officeart/2005/8/layout/lProcess2"/>
    <dgm:cxn modelId="{3E5BA4F9-CA85-4680-B82C-483D58F98F5E}" type="presParOf" srcId="{F6E737E4-F664-4B2C-96FB-245C96374C5A}" destId="{7F1C621E-2895-4763-B039-82F06767A1D9}" srcOrd="0" destOrd="0" presId="urn:microsoft.com/office/officeart/2005/8/layout/lProcess2"/>
    <dgm:cxn modelId="{C837D9FE-4F7C-4172-8D96-6D0B4B11F1C5}" type="presParOf" srcId="{7F1C621E-2895-4763-B039-82F06767A1D9}" destId="{D2BFFC7B-05DF-4A4D-9ABC-7AC4D3C1BC59}"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1F4D5C-10FA-4040-A1A6-F47E2D586377}">
      <dsp:nvSpPr>
        <dsp:cNvPr id="0" name=""/>
        <dsp:cNvSpPr/>
      </dsp:nvSpPr>
      <dsp:spPr>
        <a:xfrm>
          <a:off x="0" y="7831"/>
          <a:ext cx="3485072" cy="1010880"/>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Nabil Omar, Gareth Shaw &amp; Vedran Badrov</a:t>
          </a:r>
          <a:endParaRPr lang="en-IE" sz="1800" kern="1200"/>
        </a:p>
      </dsp:txBody>
      <dsp:txXfrm>
        <a:off x="49347" y="57178"/>
        <a:ext cx="3386378" cy="9121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2813A-2810-4A52-BE92-611D54918694}">
      <dsp:nvSpPr>
        <dsp:cNvPr id="0" name=""/>
        <dsp:cNvSpPr/>
      </dsp:nvSpPr>
      <dsp:spPr>
        <a:xfrm>
          <a:off x="1051601" y="1222916"/>
          <a:ext cx="1131046" cy="113104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27DA54-DCB6-45F4-890E-F7DCC5A4BE12}">
      <dsp:nvSpPr>
        <dsp:cNvPr id="0" name=""/>
        <dsp:cNvSpPr/>
      </dsp:nvSpPr>
      <dsp:spPr>
        <a:xfrm>
          <a:off x="1343" y="2440012"/>
          <a:ext cx="3231562" cy="484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en-US" sz="2800" kern="1200">
              <a:latin typeface="Arial Nova Light"/>
            </a:rPr>
            <a:t>Low-Level Details</a:t>
          </a:r>
          <a:endParaRPr lang="en-US" sz="2800" kern="1200"/>
        </a:p>
      </dsp:txBody>
      <dsp:txXfrm>
        <a:off x="1343" y="2440012"/>
        <a:ext cx="3231562" cy="484734"/>
      </dsp:txXfrm>
    </dsp:sp>
    <dsp:sp modelId="{DD091D0A-5A25-4241-91F3-18D32B0BDD4F}">
      <dsp:nvSpPr>
        <dsp:cNvPr id="0" name=""/>
        <dsp:cNvSpPr/>
      </dsp:nvSpPr>
      <dsp:spPr>
        <a:xfrm>
          <a:off x="1343" y="2964769"/>
          <a:ext cx="3231562" cy="259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endParaRPr lang="en-US" sz="1700" kern="1200"/>
        </a:p>
      </dsp:txBody>
      <dsp:txXfrm>
        <a:off x="1343" y="2964769"/>
        <a:ext cx="3231562" cy="259283"/>
      </dsp:txXfrm>
    </dsp:sp>
    <dsp:sp modelId="{210823F6-AC1A-46E3-9D99-A319DF497539}">
      <dsp:nvSpPr>
        <dsp:cNvPr id="0" name=""/>
        <dsp:cNvSpPr/>
      </dsp:nvSpPr>
      <dsp:spPr>
        <a:xfrm>
          <a:off x="4848687" y="1222916"/>
          <a:ext cx="1131046" cy="113104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1752BD-6530-4141-80E9-9A0923780DCB}">
      <dsp:nvSpPr>
        <dsp:cNvPr id="0" name=""/>
        <dsp:cNvSpPr/>
      </dsp:nvSpPr>
      <dsp:spPr>
        <a:xfrm>
          <a:off x="3798429" y="2440012"/>
          <a:ext cx="3231562" cy="484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rtl="0">
            <a:lnSpc>
              <a:spcPct val="100000"/>
            </a:lnSpc>
            <a:spcBef>
              <a:spcPct val="0"/>
            </a:spcBef>
            <a:spcAft>
              <a:spcPct val="35000"/>
            </a:spcAft>
            <a:buNone/>
            <a:defRPr b="1"/>
          </a:pPr>
          <a:r>
            <a:rPr lang="en-US" sz="2800" kern="1200">
              <a:latin typeface="Arial Nova Light"/>
            </a:rPr>
            <a:t>Fast, Safe &amp; Reliable</a:t>
          </a:r>
          <a:endParaRPr lang="en-US" sz="2800" kern="1200"/>
        </a:p>
      </dsp:txBody>
      <dsp:txXfrm>
        <a:off x="3798429" y="2440012"/>
        <a:ext cx="3231562" cy="484734"/>
      </dsp:txXfrm>
    </dsp:sp>
    <dsp:sp modelId="{7CD40649-A74C-4AD8-B9D0-2573A1955C91}">
      <dsp:nvSpPr>
        <dsp:cNvPr id="0" name=""/>
        <dsp:cNvSpPr/>
      </dsp:nvSpPr>
      <dsp:spPr>
        <a:xfrm>
          <a:off x="3798429" y="2964769"/>
          <a:ext cx="3231562" cy="259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endParaRPr lang="en-US" sz="1700" kern="1200"/>
        </a:p>
      </dsp:txBody>
      <dsp:txXfrm>
        <a:off x="3798429" y="2964769"/>
        <a:ext cx="3231562" cy="259283"/>
      </dsp:txXfrm>
    </dsp:sp>
    <dsp:sp modelId="{B0A3ABD2-C471-4A21-8AEF-3843C86919E1}">
      <dsp:nvSpPr>
        <dsp:cNvPr id="0" name=""/>
        <dsp:cNvSpPr/>
      </dsp:nvSpPr>
      <dsp:spPr>
        <a:xfrm>
          <a:off x="8645773" y="1222916"/>
          <a:ext cx="1131046" cy="1131046"/>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D97C04-1692-4931-9A64-809D862C1739}">
      <dsp:nvSpPr>
        <dsp:cNvPr id="0" name=""/>
        <dsp:cNvSpPr/>
      </dsp:nvSpPr>
      <dsp:spPr>
        <a:xfrm>
          <a:off x="7595515" y="2440012"/>
          <a:ext cx="3231562" cy="484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en-US" sz="2800" kern="1200">
              <a:latin typeface="Arial Nova Light"/>
            </a:rPr>
            <a:t>Flexibility</a:t>
          </a:r>
          <a:endParaRPr lang="en-US" sz="2800" b="1" kern="1200"/>
        </a:p>
      </dsp:txBody>
      <dsp:txXfrm>
        <a:off x="7595515" y="2440012"/>
        <a:ext cx="3231562" cy="484734"/>
      </dsp:txXfrm>
    </dsp:sp>
    <dsp:sp modelId="{6418EBED-F111-425B-8EE2-06B8B2297A68}">
      <dsp:nvSpPr>
        <dsp:cNvPr id="0" name=""/>
        <dsp:cNvSpPr/>
      </dsp:nvSpPr>
      <dsp:spPr>
        <a:xfrm>
          <a:off x="7595515" y="2964769"/>
          <a:ext cx="3231562" cy="259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endParaRPr lang="en-US" sz="1700" kern="1200"/>
        </a:p>
      </dsp:txBody>
      <dsp:txXfrm>
        <a:off x="7595515" y="2964769"/>
        <a:ext cx="3231562" cy="2592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CE13E2-46A0-4891-956C-1EE25128DFDF}">
      <dsp:nvSpPr>
        <dsp:cNvPr id="0" name=""/>
        <dsp:cNvSpPr/>
      </dsp:nvSpPr>
      <dsp:spPr>
        <a:xfrm rot="10800000">
          <a:off x="1996747" y="1186"/>
          <a:ext cx="6885193" cy="1050028"/>
        </a:xfrm>
        <a:prstGeom prst="homePlate">
          <a:avLst/>
        </a:prstGeom>
        <a:solidFill>
          <a:schemeClr val="accent1"/>
        </a:solidFill>
        <a:ln>
          <a:noFill/>
          <a:headEnd type="none" w="med" len="med"/>
          <a:tailEnd type="none" w="med" len="med"/>
        </a:ln>
        <a:effectLst/>
      </dsp:spPr>
      <dsp:style>
        <a:lnRef idx="0">
          <a:scrgbClr r="0" g="0" b="0"/>
        </a:lnRef>
        <a:fillRef idx="0">
          <a:scrgbClr r="0" g="0" b="0"/>
        </a:fillRef>
        <a:effectRef idx="0">
          <a:scrgbClr r="0" g="0" b="0"/>
        </a:effectRef>
        <a:fontRef idx="minor">
          <a:schemeClr val="lt1"/>
        </a:fontRef>
      </dsp:style>
      <dsp:txBody>
        <a:bodyPr spcFirstLastPara="0" vert="horz" wrap="square" lIns="463033" tIns="182880" rIns="341376" bIns="182880" numCol="1" spcCol="1270" anchor="ctr" anchorCtr="0">
          <a:noAutofit/>
        </a:bodyPr>
        <a:lstStyle/>
        <a:p>
          <a:pPr marL="0" lvl="0" indent="0" algn="l" defTabSz="2133600" rtl="0">
            <a:lnSpc>
              <a:spcPct val="90000"/>
            </a:lnSpc>
            <a:spcBef>
              <a:spcPct val="0"/>
            </a:spcBef>
            <a:spcAft>
              <a:spcPct val="35000"/>
            </a:spcAft>
            <a:buNone/>
          </a:pPr>
          <a:r>
            <a:rPr lang="en-US" sz="4800" kern="1200">
              <a:latin typeface="Arial Nova Light"/>
            </a:rPr>
            <a:t>Developers</a:t>
          </a:r>
          <a:endParaRPr lang="en-US" sz="4800" kern="1200"/>
        </a:p>
      </dsp:txBody>
      <dsp:txXfrm rot="10800000">
        <a:off x="2259254" y="1186"/>
        <a:ext cx="6622686" cy="1050028"/>
      </dsp:txXfrm>
    </dsp:sp>
    <dsp:sp modelId="{6F00A8C5-C9B3-4C47-880E-DC03C32352F5}">
      <dsp:nvSpPr>
        <dsp:cNvPr id="0" name=""/>
        <dsp:cNvSpPr/>
      </dsp:nvSpPr>
      <dsp:spPr>
        <a:xfrm>
          <a:off x="1052278" y="0"/>
          <a:ext cx="1050028" cy="1050028"/>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63500" dist="25400" dir="5400000" rotWithShape="0">
            <a:srgbClr val="000000">
              <a:alpha val="60000"/>
            </a:srgbClr>
          </a:outerShdw>
        </a:effectLst>
      </dsp:spPr>
      <dsp:style>
        <a:lnRef idx="0">
          <a:scrgbClr r="0" g="0" b="0"/>
        </a:lnRef>
        <a:fillRef idx="1">
          <a:scrgbClr r="0" g="0" b="0"/>
        </a:fillRef>
        <a:effectRef idx="2">
          <a:scrgbClr r="0" g="0" b="0"/>
        </a:effectRef>
        <a:fontRef idx="minor"/>
      </dsp:style>
    </dsp:sp>
    <dsp:sp modelId="{AFBB6B8C-FCBF-449D-A221-3AAE12B70A83}">
      <dsp:nvSpPr>
        <dsp:cNvPr id="0" name=""/>
        <dsp:cNvSpPr/>
      </dsp:nvSpPr>
      <dsp:spPr>
        <a:xfrm rot="10800000">
          <a:off x="1996747" y="1332360"/>
          <a:ext cx="6885193" cy="1050028"/>
        </a:xfrm>
        <a:prstGeom prst="homePlate">
          <a:avLst/>
        </a:prstGeom>
        <a:solidFill>
          <a:schemeClr val="accent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63033" tIns="182880" rIns="341376" bIns="182880" numCol="1" spcCol="1270" anchor="ctr" anchorCtr="0">
          <a:noAutofit/>
        </a:bodyPr>
        <a:lstStyle/>
        <a:p>
          <a:pPr marL="0" lvl="0" indent="0" algn="l" defTabSz="2133600">
            <a:lnSpc>
              <a:spcPct val="90000"/>
            </a:lnSpc>
            <a:spcBef>
              <a:spcPct val="0"/>
            </a:spcBef>
            <a:spcAft>
              <a:spcPct val="35000"/>
            </a:spcAft>
            <a:buNone/>
          </a:pPr>
          <a:r>
            <a:rPr lang="en-GB" sz="4800" kern="1200">
              <a:latin typeface="Arial Nova Light"/>
            </a:rPr>
            <a:t>Students</a:t>
          </a:r>
          <a:endParaRPr lang="en-GB" sz="4800" kern="1200"/>
        </a:p>
      </dsp:txBody>
      <dsp:txXfrm rot="10800000">
        <a:off x="2259254" y="1332360"/>
        <a:ext cx="6622686" cy="1050028"/>
      </dsp:txXfrm>
    </dsp:sp>
    <dsp:sp modelId="{0825EF8A-C293-4ECE-8FF3-54133E104120}">
      <dsp:nvSpPr>
        <dsp:cNvPr id="0" name=""/>
        <dsp:cNvSpPr/>
      </dsp:nvSpPr>
      <dsp:spPr>
        <a:xfrm>
          <a:off x="1018730" y="1352552"/>
          <a:ext cx="1050028" cy="1050028"/>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outerShdw blurRad="63500" dist="25400" dir="5400000" rotWithShape="0">
            <a:srgbClr val="000000">
              <a:alpha val="60000"/>
            </a:srgbClr>
          </a:outerShdw>
        </a:effectLst>
      </dsp:spPr>
      <dsp:style>
        <a:lnRef idx="0">
          <a:scrgbClr r="0" g="0" b="0"/>
        </a:lnRef>
        <a:fillRef idx="1">
          <a:scrgbClr r="0" g="0" b="0"/>
        </a:fillRef>
        <a:effectRef idx="2">
          <a:scrgbClr r="0" g="0" b="0"/>
        </a:effectRef>
        <a:fontRef idx="minor"/>
      </dsp:style>
    </dsp:sp>
    <dsp:sp modelId="{353D8E28-9C98-4410-A109-D0FBB81FE47F}">
      <dsp:nvSpPr>
        <dsp:cNvPr id="0" name=""/>
        <dsp:cNvSpPr/>
      </dsp:nvSpPr>
      <dsp:spPr>
        <a:xfrm rot="10800000">
          <a:off x="1996747" y="2663534"/>
          <a:ext cx="6885193" cy="1050028"/>
        </a:xfrm>
        <a:prstGeom prst="homePlate">
          <a:avLst/>
        </a:prstGeom>
        <a:solidFill>
          <a:schemeClr val="accent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63033" tIns="182880" rIns="341376" bIns="182880" numCol="1" spcCol="1270" anchor="ctr" anchorCtr="0">
          <a:noAutofit/>
        </a:bodyPr>
        <a:lstStyle/>
        <a:p>
          <a:pPr marL="0" lvl="0" indent="0" algn="l" defTabSz="2133600">
            <a:lnSpc>
              <a:spcPct val="90000"/>
            </a:lnSpc>
            <a:spcBef>
              <a:spcPct val="0"/>
            </a:spcBef>
            <a:spcAft>
              <a:spcPct val="35000"/>
            </a:spcAft>
            <a:buNone/>
          </a:pPr>
          <a:r>
            <a:rPr lang="en-GB" sz="4800" kern="1200">
              <a:latin typeface="Arial Nova Light"/>
            </a:rPr>
            <a:t>Companies</a:t>
          </a:r>
          <a:endParaRPr lang="en-IE" sz="4800" kern="1200"/>
        </a:p>
      </dsp:txBody>
      <dsp:txXfrm rot="10800000">
        <a:off x="2259254" y="2663534"/>
        <a:ext cx="6622686" cy="1050028"/>
      </dsp:txXfrm>
    </dsp:sp>
    <dsp:sp modelId="{1EF261BB-6DA7-4FBD-8149-E9D54CA9CA90}">
      <dsp:nvSpPr>
        <dsp:cNvPr id="0" name=""/>
        <dsp:cNvSpPr/>
      </dsp:nvSpPr>
      <dsp:spPr>
        <a:xfrm>
          <a:off x="976781" y="2613196"/>
          <a:ext cx="1050028" cy="1050028"/>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outerShdw blurRad="63500" dist="25400" dir="5400000" rotWithShape="0">
            <a:srgbClr val="000000">
              <a:alpha val="60000"/>
            </a:srgbClr>
          </a:outerShdw>
        </a:effectLst>
      </dsp:spPr>
      <dsp:style>
        <a:lnRef idx="0">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59CF5E-F9CA-48A8-8834-FEB486E789D8}">
      <dsp:nvSpPr>
        <dsp:cNvPr id="0" name=""/>
        <dsp:cNvSpPr/>
      </dsp:nvSpPr>
      <dsp:spPr>
        <a:xfrm>
          <a:off x="208142" y="550175"/>
          <a:ext cx="4877592" cy="1203622"/>
        </a:xfrm>
        <a:prstGeom prst="rect">
          <a:avLst/>
        </a:prstGeom>
        <a:solidFill>
          <a:schemeClr val="accent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032424" tIns="182880" rIns="182880" bIns="182880" numCol="1" spcCol="1270" anchor="ctr" anchorCtr="0">
          <a:noAutofit/>
        </a:bodyPr>
        <a:lstStyle/>
        <a:p>
          <a:pPr marL="0" lvl="0" indent="0" algn="l" defTabSz="2133600" rtl="0">
            <a:lnSpc>
              <a:spcPct val="90000"/>
            </a:lnSpc>
            <a:spcBef>
              <a:spcPct val="0"/>
            </a:spcBef>
            <a:spcAft>
              <a:spcPct val="35000"/>
            </a:spcAft>
            <a:buNone/>
          </a:pPr>
          <a:r>
            <a:rPr lang="en-IE" sz="4800" kern="1200" dirty="0"/>
            <a:t>Performance</a:t>
          </a:r>
          <a:r>
            <a:rPr lang="en-IE" sz="4800" kern="1200" dirty="0">
              <a:latin typeface="Arial Nova Light"/>
            </a:rPr>
            <a:t> </a:t>
          </a:r>
          <a:endParaRPr lang="en-IE" sz="4800" kern="1200" dirty="0"/>
        </a:p>
      </dsp:txBody>
      <dsp:txXfrm>
        <a:off x="208142" y="550175"/>
        <a:ext cx="4877592" cy="1203622"/>
      </dsp:txXfrm>
    </dsp:sp>
    <dsp:sp modelId="{83740989-92A8-4B4E-99ED-B7D050380775}">
      <dsp:nvSpPr>
        <dsp:cNvPr id="0" name=""/>
        <dsp:cNvSpPr/>
      </dsp:nvSpPr>
      <dsp:spPr>
        <a:xfrm>
          <a:off x="4909" y="169693"/>
          <a:ext cx="1066973" cy="160046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l="-25000" r="-25000"/>
          </a:stretch>
        </a:blipFill>
        <a:ln>
          <a:noFill/>
        </a:ln>
        <a:effectLst>
          <a:outerShdw blurRad="63500" dist="25400" dir="5400000" rotWithShape="0">
            <a:srgbClr val="000000">
              <a:alpha val="60000"/>
            </a:srgbClr>
          </a:outerShdw>
        </a:effectLst>
      </dsp:spPr>
      <dsp:style>
        <a:lnRef idx="0">
          <a:scrgbClr r="0" g="0" b="0"/>
        </a:lnRef>
        <a:fillRef idx="1">
          <a:scrgbClr r="0" g="0" b="0"/>
        </a:fillRef>
        <a:effectRef idx="2">
          <a:scrgbClr r="0" g="0" b="0"/>
        </a:effectRef>
        <a:fontRef idx="minor"/>
      </dsp:style>
    </dsp:sp>
    <dsp:sp modelId="{229E60B4-16C7-46D5-8215-BF1E3EDDA3F5}">
      <dsp:nvSpPr>
        <dsp:cNvPr id="0" name=""/>
        <dsp:cNvSpPr/>
      </dsp:nvSpPr>
      <dsp:spPr>
        <a:xfrm>
          <a:off x="5471259" y="558566"/>
          <a:ext cx="4877592" cy="1186840"/>
        </a:xfrm>
        <a:prstGeom prst="rect">
          <a:avLst/>
        </a:prstGeom>
        <a:solidFill>
          <a:schemeClr val="accent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032424"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dirty="0"/>
            <a:t>Reliability</a:t>
          </a:r>
          <a:endParaRPr lang="en-IE" sz="4800" kern="1200" dirty="0"/>
        </a:p>
      </dsp:txBody>
      <dsp:txXfrm>
        <a:off x="5471259" y="558566"/>
        <a:ext cx="4877592" cy="1186840"/>
      </dsp:txXfrm>
    </dsp:sp>
    <dsp:sp modelId="{95F70AE6-05FD-49C7-9FFB-8F9EB459215F}">
      <dsp:nvSpPr>
        <dsp:cNvPr id="0" name=""/>
        <dsp:cNvSpPr/>
      </dsp:nvSpPr>
      <dsp:spPr>
        <a:xfrm>
          <a:off x="5268026" y="169693"/>
          <a:ext cx="1066973" cy="16004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a:ln>
          <a:noFill/>
        </a:ln>
        <a:effectLst>
          <a:outerShdw blurRad="63500" dist="25400" dir="5400000" rotWithShape="0">
            <a:srgbClr val="000000">
              <a:alpha val="60000"/>
            </a:srgbClr>
          </a:outerShdw>
        </a:effectLst>
      </dsp:spPr>
      <dsp:style>
        <a:lnRef idx="0">
          <a:scrgbClr r="0" g="0" b="0"/>
        </a:lnRef>
        <a:fillRef idx="1">
          <a:scrgbClr r="0" g="0" b="0"/>
        </a:fillRef>
        <a:effectRef idx="2">
          <a:scrgbClr r="0" g="0" b="0"/>
        </a:effectRef>
        <a:fontRef idx="minor"/>
      </dsp:style>
    </dsp:sp>
    <dsp:sp modelId="{B37D65F9-7BDD-4B20-8F50-9ACB31BB933E}">
      <dsp:nvSpPr>
        <dsp:cNvPr id="0" name=""/>
        <dsp:cNvSpPr/>
      </dsp:nvSpPr>
      <dsp:spPr>
        <a:xfrm>
          <a:off x="2839701" y="2325298"/>
          <a:ext cx="4877592" cy="1203180"/>
        </a:xfrm>
        <a:prstGeom prst="rect">
          <a:avLst/>
        </a:prstGeom>
        <a:solidFill>
          <a:schemeClr val="accent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032424"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dirty="0"/>
            <a:t>Productivity</a:t>
          </a:r>
          <a:endParaRPr lang="en-IE" sz="4800" kern="1200" dirty="0"/>
        </a:p>
      </dsp:txBody>
      <dsp:txXfrm>
        <a:off x="2839701" y="2325298"/>
        <a:ext cx="4877592" cy="1203180"/>
      </dsp:txXfrm>
    </dsp:sp>
    <dsp:sp modelId="{8052ED9F-44E5-48BE-A55E-D1A25CFAB45E}">
      <dsp:nvSpPr>
        <dsp:cNvPr id="0" name=""/>
        <dsp:cNvSpPr/>
      </dsp:nvSpPr>
      <dsp:spPr>
        <a:xfrm>
          <a:off x="2636468" y="1944595"/>
          <a:ext cx="1066973" cy="16004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25000" r="-25000"/>
          </a:stretch>
        </a:blipFill>
        <a:ln>
          <a:noFill/>
        </a:ln>
        <a:effectLst>
          <a:outerShdw blurRad="63500" dist="25400" dir="5400000" rotWithShape="0">
            <a:srgbClr val="000000">
              <a:alpha val="60000"/>
            </a:srgbClr>
          </a:outerShdw>
        </a:effectLst>
      </dsp:spPr>
      <dsp:style>
        <a:lnRef idx="0">
          <a:scrgbClr r="0" g="0" b="0"/>
        </a:lnRef>
        <a:fillRef idx="1">
          <a:scrgbClr r="0" g="0" b="0"/>
        </a:fillRef>
        <a:effectRef idx="2">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31733C-E3D6-4F17-AE01-181F7906832E}">
      <dsp:nvSpPr>
        <dsp:cNvPr id="0" name=""/>
        <dsp:cNvSpPr/>
      </dsp:nvSpPr>
      <dsp:spPr>
        <a:xfrm>
          <a:off x="0" y="0"/>
          <a:ext cx="10353675" cy="0"/>
        </a:xfrm>
        <a:prstGeom prst="line">
          <a:avLst/>
        </a:prstGeom>
        <a:solidFill>
          <a:schemeClr val="accent1">
            <a:hueOff val="0"/>
            <a:satOff val="0"/>
            <a:lumOff val="0"/>
            <a:alphaOff val="0"/>
          </a:schemeClr>
        </a:solidFill>
        <a:ln>
          <a:noFill/>
        </a:ln>
        <a:effectLst>
          <a:outerShdw blurRad="63500" dist="25400" dir="5400000"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F6D4797-AFE2-4A84-B740-9C32ACCA1B34}">
      <dsp:nvSpPr>
        <dsp:cNvPr id="0" name=""/>
        <dsp:cNvSpPr/>
      </dsp:nvSpPr>
      <dsp:spPr>
        <a:xfrm>
          <a:off x="0" y="0"/>
          <a:ext cx="2070735" cy="3714750"/>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E" sz="2400" kern="1200"/>
            <a:t>No Segfaults</a:t>
          </a:r>
        </a:p>
      </dsp:txBody>
      <dsp:txXfrm>
        <a:off x="0" y="0"/>
        <a:ext cx="2070735" cy="3714750"/>
      </dsp:txXfrm>
    </dsp:sp>
    <dsp:sp modelId="{04BA7405-0CF0-48AC-8876-C42FC4E3D50A}">
      <dsp:nvSpPr>
        <dsp:cNvPr id="0" name=""/>
        <dsp:cNvSpPr/>
      </dsp:nvSpPr>
      <dsp:spPr>
        <a:xfrm>
          <a:off x="2226040" y="58042"/>
          <a:ext cx="8127634" cy="1160859"/>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endParaRPr lang="en-GB" sz="2100" b="0" i="0" kern="1200">
            <a:effectLst/>
            <a:latin typeface="srk"/>
          </a:endParaRPr>
        </a:p>
        <a:p>
          <a:pPr marL="0" lvl="0" indent="0" algn="l" defTabSz="933450">
            <a:lnSpc>
              <a:spcPct val="90000"/>
            </a:lnSpc>
            <a:spcBef>
              <a:spcPct val="0"/>
            </a:spcBef>
            <a:spcAft>
              <a:spcPct val="35000"/>
            </a:spcAft>
            <a:buNone/>
          </a:pPr>
          <a:r>
            <a:rPr lang="en-GB" sz="2100" b="0" i="0" kern="1200">
              <a:effectLst/>
              <a:latin typeface="srk"/>
            </a:rPr>
            <a:t>If you want to do system programming, you need the low-level control that memory management provides. </a:t>
          </a:r>
          <a:endParaRPr lang="en-IE" sz="2100" kern="1200"/>
        </a:p>
      </dsp:txBody>
      <dsp:txXfrm>
        <a:off x="2226040" y="58042"/>
        <a:ext cx="8127634" cy="1160859"/>
      </dsp:txXfrm>
    </dsp:sp>
    <dsp:sp modelId="{A8737222-9DC6-4BB7-8D34-E6EC979B1C02}">
      <dsp:nvSpPr>
        <dsp:cNvPr id="0" name=""/>
        <dsp:cNvSpPr/>
      </dsp:nvSpPr>
      <dsp:spPr>
        <a:xfrm>
          <a:off x="2070735" y="1218902"/>
          <a:ext cx="8282940"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 modelId="{63326D23-81A1-4346-8691-74DF3C11E352}">
      <dsp:nvSpPr>
        <dsp:cNvPr id="0" name=""/>
        <dsp:cNvSpPr/>
      </dsp:nvSpPr>
      <dsp:spPr>
        <a:xfrm>
          <a:off x="2226040" y="1276945"/>
          <a:ext cx="8127634" cy="1160859"/>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b="0" i="0" kern="1200">
              <a:effectLst/>
              <a:latin typeface="srk"/>
            </a:rPr>
            <a:t>Rust’s ownership system analyses the program’s memory management at compile-time, making sure that bugs due to poor memory management can’t happen and that garbage collection is unnecessary</a:t>
          </a:r>
          <a:endParaRPr lang="en-IE" sz="2100" kern="1200"/>
        </a:p>
      </dsp:txBody>
      <dsp:txXfrm>
        <a:off x="2226040" y="1276945"/>
        <a:ext cx="8127634" cy="1160859"/>
      </dsp:txXfrm>
    </dsp:sp>
    <dsp:sp modelId="{216332EE-4573-4ABF-AAEC-9428302A96D4}">
      <dsp:nvSpPr>
        <dsp:cNvPr id="0" name=""/>
        <dsp:cNvSpPr/>
      </dsp:nvSpPr>
      <dsp:spPr>
        <a:xfrm>
          <a:off x="2070735" y="2437804"/>
          <a:ext cx="8282940"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 modelId="{E675455D-BAF0-4492-87B8-9D27FBB312C4}">
      <dsp:nvSpPr>
        <dsp:cNvPr id="0" name=""/>
        <dsp:cNvSpPr/>
      </dsp:nvSpPr>
      <dsp:spPr>
        <a:xfrm>
          <a:off x="2226040" y="2495847"/>
          <a:ext cx="8127634" cy="1160859"/>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a:t>If you want to do super-optimized implementations in a C-like manner, you can do that while expressly separating them from the rest of the code with the unsafe keyword.</a:t>
          </a:r>
          <a:endParaRPr lang="en-IE" sz="2100" kern="1200"/>
        </a:p>
      </dsp:txBody>
      <dsp:txXfrm>
        <a:off x="2226040" y="2495847"/>
        <a:ext cx="8127634" cy="1160859"/>
      </dsp:txXfrm>
    </dsp:sp>
    <dsp:sp modelId="{0904E0A6-8099-4044-9A73-84B8511B02F4}">
      <dsp:nvSpPr>
        <dsp:cNvPr id="0" name=""/>
        <dsp:cNvSpPr/>
      </dsp:nvSpPr>
      <dsp:spPr>
        <a:xfrm>
          <a:off x="2070735" y="3656707"/>
          <a:ext cx="8282940"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F29E6F-DE04-4636-9807-1D42D9CAFD1F}">
      <dsp:nvSpPr>
        <dsp:cNvPr id="0" name=""/>
        <dsp:cNvSpPr/>
      </dsp:nvSpPr>
      <dsp:spPr>
        <a:xfrm rot="5400000">
          <a:off x="5554658" y="-1455829"/>
          <a:ext cx="2971799" cy="6626407"/>
        </a:xfrm>
        <a:prstGeom prst="round2SameRect">
          <a:avLst/>
        </a:prstGeom>
        <a:gradFill rotWithShape="1">
          <a:gsLst>
            <a:gs pos="0">
              <a:schemeClr val="accent1">
                <a:tint val="96000"/>
                <a:lumMod val="104000"/>
              </a:schemeClr>
            </a:gs>
            <a:gs pos="100000">
              <a:schemeClr val="accent1">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hemeClr val="accent1"/>
        </a:lnRef>
        <a:fillRef idx="3">
          <a:schemeClr val="accent1"/>
        </a:fillRef>
        <a:effectRef idx="3">
          <a:schemeClr val="accent1"/>
        </a:effectRef>
        <a:fontRef idx="minor">
          <a:schemeClr val="lt1"/>
        </a:fontRef>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GB" sz="2000" kern="1200"/>
            <a:t>Due to the borrow checker, Rust can prevent data races at compile-time.</a:t>
          </a:r>
          <a:endParaRPr lang="en-IE" sz="2000" kern="1200"/>
        </a:p>
        <a:p>
          <a:pPr marL="228600" lvl="1" indent="-228600" algn="l" defTabSz="889000">
            <a:lnSpc>
              <a:spcPct val="90000"/>
            </a:lnSpc>
            <a:spcBef>
              <a:spcPct val="0"/>
            </a:spcBef>
            <a:spcAft>
              <a:spcPct val="15000"/>
            </a:spcAft>
            <a:buChar char="•"/>
          </a:pPr>
          <a:endParaRPr lang="en-IE" sz="2000" kern="1200"/>
        </a:p>
        <a:p>
          <a:pPr marL="228600" lvl="1" indent="-228600" algn="l" defTabSz="889000">
            <a:lnSpc>
              <a:spcPct val="90000"/>
            </a:lnSpc>
            <a:spcBef>
              <a:spcPct val="0"/>
            </a:spcBef>
            <a:spcAft>
              <a:spcPct val="15000"/>
            </a:spcAft>
            <a:buChar char="•"/>
          </a:pPr>
          <a:r>
            <a:rPr lang="en-GB" sz="2000" kern="1200"/>
            <a:t>Data races occur when two threads access the same memory at the same time, and they can lead to some nasty, unpredictable behaviour. Thankfully, preventing undefined behaviour is all what Rust is about</a:t>
          </a:r>
          <a:endParaRPr lang="en-IE" sz="2000" kern="1200"/>
        </a:p>
      </dsp:txBody>
      <dsp:txXfrm rot="-5400000">
        <a:off x="3727355" y="516545"/>
        <a:ext cx="6481336" cy="2681657"/>
      </dsp:txXfrm>
    </dsp:sp>
    <dsp:sp modelId="{FDB693E3-236A-493A-8E9C-62B271BE7CF4}">
      <dsp:nvSpPr>
        <dsp:cNvPr id="0" name=""/>
        <dsp:cNvSpPr/>
      </dsp:nvSpPr>
      <dsp:spPr>
        <a:xfrm>
          <a:off x="0" y="0"/>
          <a:ext cx="3727354" cy="3714749"/>
        </a:xfrm>
        <a:prstGeom prst="roundRect">
          <a:avLst/>
        </a:prstGeom>
        <a:gradFill rotWithShape="1">
          <a:gsLst>
            <a:gs pos="0">
              <a:schemeClr val="dk1">
                <a:tint val="96000"/>
                <a:lumMod val="104000"/>
              </a:schemeClr>
            </a:gs>
            <a:gs pos="100000">
              <a:schemeClr val="dk1">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hemeClr val="dk1"/>
        </a:lnRef>
        <a:fillRef idx="3">
          <a:schemeClr val="dk1"/>
        </a:fillRef>
        <a:effectRef idx="3">
          <a:schemeClr val="dk1"/>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IE" sz="4000" kern="1200"/>
            <a:t>Easier Concurrency. </a:t>
          </a:r>
        </a:p>
      </dsp:txBody>
      <dsp:txXfrm>
        <a:off x="181339" y="181339"/>
        <a:ext cx="3364676" cy="335207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F29E6F-DE04-4636-9807-1D42D9CAFD1F}">
      <dsp:nvSpPr>
        <dsp:cNvPr id="0" name=""/>
        <dsp:cNvSpPr/>
      </dsp:nvSpPr>
      <dsp:spPr>
        <a:xfrm rot="5400000">
          <a:off x="5556109" y="-1455829"/>
          <a:ext cx="2968897" cy="6626407"/>
        </a:xfrm>
        <a:prstGeom prst="round2SameRect">
          <a:avLst/>
        </a:prstGeom>
        <a:gradFill rotWithShape="1">
          <a:gsLst>
            <a:gs pos="0">
              <a:schemeClr val="accent1">
                <a:tint val="96000"/>
                <a:lumMod val="104000"/>
              </a:schemeClr>
            </a:gs>
            <a:gs pos="100000">
              <a:schemeClr val="accent1">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hemeClr val="accent1"/>
        </a:lnRef>
        <a:fillRef idx="3">
          <a:schemeClr val="accent1"/>
        </a:fillRef>
        <a:effectRef idx="3">
          <a:schemeClr val="accent1"/>
        </a:effectRef>
        <a:fontRef idx="minor">
          <a:schemeClr val="lt1"/>
        </a:fontRef>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GB" sz="2000" kern="1200"/>
            <a:t>Zero-cost abstractions make sure that there is virtually no runtime overhead for the abstractions that you use. In simpler words: there is no speed difference between low-level code and one written with abstractions.</a:t>
          </a:r>
          <a:endParaRPr lang="en-IE" sz="2000" kern="1200"/>
        </a:p>
        <a:p>
          <a:pPr marL="228600" lvl="1" indent="-228600" algn="l" defTabSz="889000">
            <a:lnSpc>
              <a:spcPct val="90000"/>
            </a:lnSpc>
            <a:spcBef>
              <a:spcPct val="0"/>
            </a:spcBef>
            <a:spcAft>
              <a:spcPct val="15000"/>
            </a:spcAft>
            <a:buChar char="•"/>
          </a:pPr>
          <a:r>
            <a:rPr lang="en-GB" sz="2000" kern="1200"/>
            <a:t>Are these things important? Yes. For example, around 70 % of the issues addressed by Microsoft in the past 12 years have been memory errors. Same with Google Chrome.</a:t>
          </a:r>
          <a:endParaRPr lang="en-IE" sz="2000" kern="1200"/>
        </a:p>
      </dsp:txBody>
      <dsp:txXfrm rot="-5400000">
        <a:off x="3727354" y="517856"/>
        <a:ext cx="6481477" cy="2679037"/>
      </dsp:txXfrm>
    </dsp:sp>
    <dsp:sp modelId="{FDB693E3-236A-493A-8E9C-62B271BE7CF4}">
      <dsp:nvSpPr>
        <dsp:cNvPr id="0" name=""/>
        <dsp:cNvSpPr/>
      </dsp:nvSpPr>
      <dsp:spPr>
        <a:xfrm>
          <a:off x="0" y="1813"/>
          <a:ext cx="3727354" cy="3711121"/>
        </a:xfrm>
        <a:prstGeom prst="roundRect">
          <a:avLst/>
        </a:prstGeom>
        <a:gradFill rotWithShape="1">
          <a:gsLst>
            <a:gs pos="0">
              <a:schemeClr val="dk1">
                <a:tint val="96000"/>
                <a:lumMod val="104000"/>
              </a:schemeClr>
            </a:gs>
            <a:gs pos="100000">
              <a:schemeClr val="dk1">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hemeClr val="dk1"/>
        </a:lnRef>
        <a:fillRef idx="3">
          <a:schemeClr val="dk1"/>
        </a:fillRef>
        <a:effectRef idx="3">
          <a:schemeClr val="dk1"/>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IE" sz="4100" kern="1200"/>
            <a:t>Zero-Cost Abstractions.</a:t>
          </a:r>
        </a:p>
      </dsp:txBody>
      <dsp:txXfrm>
        <a:off x="181162" y="182975"/>
        <a:ext cx="3365030" cy="334879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F29E6F-DE04-4636-9807-1D42D9CAFD1F}">
      <dsp:nvSpPr>
        <dsp:cNvPr id="0" name=""/>
        <dsp:cNvSpPr/>
      </dsp:nvSpPr>
      <dsp:spPr>
        <a:xfrm rot="5400000">
          <a:off x="5950601" y="-1455829"/>
          <a:ext cx="2179912" cy="6626407"/>
        </a:xfrm>
        <a:prstGeom prst="round2SameRect">
          <a:avLst/>
        </a:prstGeom>
        <a:gradFill rotWithShape="1">
          <a:gsLst>
            <a:gs pos="0">
              <a:schemeClr val="accent1">
                <a:tint val="96000"/>
                <a:lumMod val="104000"/>
              </a:schemeClr>
            </a:gs>
            <a:gs pos="100000">
              <a:schemeClr val="accent1">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hemeClr val="accent1"/>
        </a:lnRef>
        <a:fillRef idx="3">
          <a:schemeClr val="accent1"/>
        </a:fillRef>
        <a:effectRef idx="3">
          <a:schemeClr val="accent1"/>
        </a:effectRef>
        <a:fontRef idx="minor">
          <a:schemeClr val="lt1"/>
        </a:fontRef>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GB" sz="2000" kern="1200"/>
            <a:t>Powerful, cross-platform command-line tools.</a:t>
          </a:r>
          <a:endParaRPr lang="en-IE" sz="2000" kern="1200"/>
        </a:p>
        <a:p>
          <a:pPr marL="228600" lvl="1" indent="-228600" algn="l" defTabSz="889000">
            <a:lnSpc>
              <a:spcPct val="90000"/>
            </a:lnSpc>
            <a:spcBef>
              <a:spcPct val="0"/>
            </a:spcBef>
            <a:spcAft>
              <a:spcPct val="15000"/>
            </a:spcAft>
            <a:buChar char="•"/>
          </a:pPr>
          <a:r>
            <a:rPr lang="en-GB" sz="2000" kern="1200"/>
            <a:t>Distributed online services</a:t>
          </a:r>
          <a:endParaRPr lang="en-IE" sz="2000" kern="1200"/>
        </a:p>
        <a:p>
          <a:pPr marL="228600" lvl="1" indent="-228600" algn="l" defTabSz="889000">
            <a:lnSpc>
              <a:spcPct val="90000"/>
            </a:lnSpc>
            <a:spcBef>
              <a:spcPct val="0"/>
            </a:spcBef>
            <a:spcAft>
              <a:spcPct val="15000"/>
            </a:spcAft>
            <a:buChar char="•"/>
          </a:pPr>
          <a:r>
            <a:rPr lang="en-GB" sz="2000" kern="1200"/>
            <a:t>Embedded devices.</a:t>
          </a:r>
          <a:endParaRPr lang="en-IE" sz="2000" kern="1200"/>
        </a:p>
        <a:p>
          <a:pPr marL="228600" lvl="1" indent="-228600" algn="l" defTabSz="889000">
            <a:lnSpc>
              <a:spcPct val="90000"/>
            </a:lnSpc>
            <a:spcBef>
              <a:spcPct val="0"/>
            </a:spcBef>
            <a:spcAft>
              <a:spcPct val="15000"/>
            </a:spcAft>
            <a:buChar char="•"/>
          </a:pPr>
          <a:r>
            <a:rPr lang="en-GB" sz="2000" kern="1200"/>
            <a:t>Anywhere else you would need systems programming, like browser engines and, perhaps, Linux kernel</a:t>
          </a:r>
          <a:endParaRPr lang="en-IE" sz="2000" kern="1200"/>
        </a:p>
      </dsp:txBody>
      <dsp:txXfrm rot="-5400000">
        <a:off x="3727354" y="873833"/>
        <a:ext cx="6519992" cy="1967082"/>
      </dsp:txXfrm>
    </dsp:sp>
    <dsp:sp modelId="{FDB693E3-236A-493A-8E9C-62B271BE7CF4}">
      <dsp:nvSpPr>
        <dsp:cNvPr id="0" name=""/>
        <dsp:cNvSpPr/>
      </dsp:nvSpPr>
      <dsp:spPr>
        <a:xfrm>
          <a:off x="0" y="1813"/>
          <a:ext cx="3727354" cy="3711121"/>
        </a:xfrm>
        <a:prstGeom prst="roundRect">
          <a:avLst/>
        </a:prstGeom>
        <a:gradFill rotWithShape="1">
          <a:gsLst>
            <a:gs pos="0">
              <a:schemeClr val="dk1">
                <a:tint val="96000"/>
                <a:lumMod val="104000"/>
              </a:schemeClr>
            </a:gs>
            <a:gs pos="100000">
              <a:schemeClr val="dk1">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hemeClr val="dk1"/>
        </a:lnRef>
        <a:fillRef idx="3">
          <a:schemeClr val="dk1"/>
        </a:fillRef>
        <a:effectRef idx="3">
          <a:schemeClr val="dk1"/>
        </a:effectRef>
        <a:fontRef idx="minor">
          <a:schemeClr val="lt1"/>
        </a:fontRef>
      </dsp:style>
      <dsp:txBody>
        <a:bodyPr spcFirstLastPara="0" vert="horz" wrap="square" lIns="167640" tIns="83820" rIns="167640" bIns="83820" numCol="1" spcCol="1270" anchor="ctr" anchorCtr="0">
          <a:noAutofit/>
        </a:bodyPr>
        <a:lstStyle/>
        <a:p>
          <a:pPr marL="0" lvl="0" indent="0" algn="ctr" defTabSz="1955800">
            <a:lnSpc>
              <a:spcPct val="90000"/>
            </a:lnSpc>
            <a:spcBef>
              <a:spcPct val="0"/>
            </a:spcBef>
            <a:spcAft>
              <a:spcPct val="35000"/>
            </a:spcAft>
            <a:buNone/>
          </a:pPr>
          <a:r>
            <a:rPr lang="en-IE" sz="4400" kern="1200"/>
            <a:t>Use-Cases.</a:t>
          </a:r>
        </a:p>
      </dsp:txBody>
      <dsp:txXfrm>
        <a:off x="181162" y="182975"/>
        <a:ext cx="3365030" cy="334879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A640C6-F511-4A99-A959-B7C57CF16106}">
      <dsp:nvSpPr>
        <dsp:cNvPr id="0" name=""/>
        <dsp:cNvSpPr/>
      </dsp:nvSpPr>
      <dsp:spPr>
        <a:xfrm>
          <a:off x="0" y="0"/>
          <a:ext cx="10319064" cy="3418338"/>
        </a:xfrm>
        <a:prstGeom prst="roundRect">
          <a:avLst>
            <a:gd name="adj" fmla="val 10000"/>
          </a:avLst>
        </a:prstGeom>
        <a:gradFill rotWithShape="1">
          <a:gsLst>
            <a:gs pos="0">
              <a:schemeClr val="dk1">
                <a:tint val="96000"/>
                <a:lumMod val="104000"/>
              </a:schemeClr>
            </a:gs>
            <a:gs pos="100000">
              <a:schemeClr val="dk1">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hemeClr val="dk1"/>
        </a:lnRef>
        <a:fillRef idx="3">
          <a:schemeClr val="dk1"/>
        </a:fillRef>
        <a:effectRef idx="3">
          <a:schemeClr val="dk1"/>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IE" sz="4000" kern="1200">
              <a:solidFill>
                <a:schemeClr val="tx1"/>
              </a:solidFill>
            </a:rPr>
            <a:t>What it’s good for </a:t>
          </a:r>
        </a:p>
      </dsp:txBody>
      <dsp:txXfrm>
        <a:off x="0" y="0"/>
        <a:ext cx="10319064" cy="1025501"/>
      </dsp:txXfrm>
    </dsp:sp>
    <dsp:sp modelId="{D2BFFC7B-05DF-4A4D-9ABC-7AC4D3C1BC59}">
      <dsp:nvSpPr>
        <dsp:cNvPr id="0" name=""/>
        <dsp:cNvSpPr/>
      </dsp:nvSpPr>
      <dsp:spPr>
        <a:xfrm>
          <a:off x="1031906" y="1025501"/>
          <a:ext cx="8255251" cy="2221919"/>
        </a:xfrm>
        <a:prstGeom prst="roundRect">
          <a:avLst>
            <a:gd name="adj" fmla="val 10000"/>
          </a:avLst>
        </a:prstGeom>
        <a:gradFill rotWithShape="1">
          <a:gsLst>
            <a:gs pos="0">
              <a:schemeClr val="accent1">
                <a:tint val="96000"/>
                <a:lumMod val="104000"/>
              </a:schemeClr>
            </a:gs>
            <a:gs pos="100000">
              <a:schemeClr val="accent1">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hemeClr val="accent1"/>
        </a:lnRef>
        <a:fillRef idx="3">
          <a:schemeClr val="accent1"/>
        </a:fillRef>
        <a:effectRef idx="3">
          <a:schemeClr val="accent1"/>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GB" sz="2000" kern="1200"/>
            <a:t>Rust being a rather low-level language, it’s useful when you need to squeeze more out of the resources you have. Since it’s statically typed, the type system helps you deter certain classes of bugs during compilation. Therefore, you will tend to use it when your resources are limited, and when it is important that your software doesn’t fail. In contrast, high-level dynamically typed languages like Python and JavaScript are better for things like quick prototypes</a:t>
          </a:r>
          <a:r>
            <a:rPr lang="en-GB" sz="2400" kern="1200"/>
            <a:t>.</a:t>
          </a:r>
          <a:endParaRPr lang="en-IE" sz="2400" kern="1200"/>
        </a:p>
      </dsp:txBody>
      <dsp:txXfrm>
        <a:off x="1096984" y="1090579"/>
        <a:ext cx="8125095" cy="209176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8D38747-4367-4BD2-8D51-C97E202738E2}" type="datetime1">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C55A3C-5767-4844-A0A3-83778C2E5409}" type="datetime1">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FCD27C-8599-43EF-BA1D-14DDC1946E06}" type="datetime1">
              <a:rPr lang="en-US" smtClean="0"/>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343D99-809A-49C0-96E5-4250D0B498EE}" type="datetime1">
              <a:rPr lang="en-US" smtClean="0"/>
              <a:t>11/19/2020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43DE9B-B678-4EFB-BB7D-A4370204A0B0}" type="datetime1">
              <a:rPr lang="en-US" smtClean="0"/>
              <a:t>11/19/2020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11/19/2020</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11/19/2020</a:t>
            </a:fld>
            <a:endParaRPr lang="en-US"/>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jpe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diagramLayout" Target="../diagrams/layout5.xml"/><Relationship Id="rId7" Type="http://schemas.microsoft.com/office/2017/06/relationships/model3d" Target="../media/model3d1.glb"/><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2.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diagramLayout" Target="../diagrams/layout9.xml"/><Relationship Id="rId7" Type="http://schemas.openxmlformats.org/officeDocument/2006/relationships/image" Target="../media/image33.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3.xml.rels><?xml version="1.0" encoding="UTF-8" standalone="yes"?>
<Relationships xmlns="http://schemas.openxmlformats.org/package/2006/relationships"><Relationship Id="rId3" Type="http://schemas.openxmlformats.org/officeDocument/2006/relationships/hyperlink" Target="https://serokell.io/blog/rust-guide"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6.sv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5D9ED1-DFCC-4799-89E2-D118451B98DF}"/>
              </a:ext>
            </a:extLst>
          </p:cNvPr>
          <p:cNvPicPr>
            <a:picLocks noChangeAspect="1"/>
          </p:cNvPicPr>
          <p:nvPr/>
        </p:nvPicPr>
        <p:blipFill>
          <a:blip r:embed="rId3"/>
          <a:srcRect/>
          <a:stretch/>
        </p:blipFill>
        <p:spPr>
          <a:xfrm>
            <a:off x="0" y="0"/>
            <a:ext cx="12191999" cy="6858000"/>
          </a:xfrm>
          <a:prstGeom prst="rect">
            <a:avLst/>
          </a:prstGeom>
          <a:effectLst>
            <a:glow>
              <a:schemeClr val="accent1"/>
            </a:glow>
            <a:outerShdw dir="9540000" algn="ctr" rotWithShape="0">
              <a:srgbClr val="000000">
                <a:alpha val="44000"/>
              </a:srgbClr>
            </a:outerShdw>
            <a:softEdge rad="622300"/>
          </a:effectLst>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115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Rust</a:t>
            </a:r>
          </a:p>
        </p:txBody>
      </p:sp>
      <p:graphicFrame>
        <p:nvGraphicFramePr>
          <p:cNvPr id="5" name="Diagram 4">
            <a:extLst>
              <a:ext uri="{FF2B5EF4-FFF2-40B4-BE49-F238E27FC236}">
                <a16:creationId xmlns:a16="http://schemas.microsoft.com/office/drawing/2014/main" id="{916ECEFA-FE54-44B7-AE5D-A8271A1D0EF2}"/>
              </a:ext>
            </a:extLst>
          </p:cNvPr>
          <p:cNvGraphicFramePr/>
          <p:nvPr>
            <p:extLst>
              <p:ext uri="{D42A27DB-BD31-4B8C-83A1-F6EECF244321}">
                <p14:modId xmlns:p14="http://schemas.microsoft.com/office/powerpoint/2010/main" val="1752345420"/>
              </p:ext>
            </p:extLst>
          </p:nvPr>
        </p:nvGraphicFramePr>
        <p:xfrm>
          <a:off x="7389965" y="4157933"/>
          <a:ext cx="3485072" cy="10265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DE397-1234-42C6-B124-61CA009F44E9}"/>
              </a:ext>
            </a:extLst>
          </p:cNvPr>
          <p:cNvSpPr>
            <a:spLocks noGrp="1"/>
          </p:cNvSpPr>
          <p:nvPr>
            <p:ph type="title"/>
          </p:nvPr>
        </p:nvSpPr>
        <p:spPr/>
        <p:txBody>
          <a:bodyPr/>
          <a:lstStyle/>
          <a:p>
            <a:r>
              <a:rPr lang="en-US">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Who is Rust for?</a:t>
            </a:r>
            <a:endParaRPr lang="en-IE">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graphicFrame>
        <p:nvGraphicFramePr>
          <p:cNvPr id="12" name="Content Placeholder 11">
            <a:extLst>
              <a:ext uri="{FF2B5EF4-FFF2-40B4-BE49-F238E27FC236}">
                <a16:creationId xmlns:a16="http://schemas.microsoft.com/office/drawing/2014/main" id="{FBF5DD65-69E6-47E1-A915-DEEAFA74593D}"/>
              </a:ext>
            </a:extLst>
          </p:cNvPr>
          <p:cNvGraphicFramePr>
            <a:graphicFrameLocks noGrp="1"/>
          </p:cNvGraphicFramePr>
          <p:nvPr>
            <p:ph idx="1"/>
            <p:extLst>
              <p:ext uri="{D42A27DB-BD31-4B8C-83A1-F6EECF244321}">
                <p14:modId xmlns:p14="http://schemas.microsoft.com/office/powerpoint/2010/main" val="93718194"/>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7693851"/>
      </p:ext>
    </p:extLst>
  </p:cSld>
  <p:clrMapOvr>
    <a:masterClrMapping/>
  </p:clrMapOvr>
  <p:transition spd="slow">
    <p:push dir="r"/>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32A4578-DD2D-42E5-A30D-A61A991B8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CC1A04-4637-4B06-A0F0-1C290B723D5A}"/>
              </a:ext>
            </a:extLst>
          </p:cNvPr>
          <p:cNvSpPr>
            <a:spLocks noGrp="1"/>
          </p:cNvSpPr>
          <p:nvPr>
            <p:ph type="title"/>
          </p:nvPr>
        </p:nvSpPr>
        <p:spPr>
          <a:xfrm>
            <a:off x="988651" y="609599"/>
            <a:ext cx="3413156" cy="5273675"/>
          </a:xfrm>
        </p:spPr>
        <p:txBody>
          <a:bodyPr>
            <a:normAutofit/>
          </a:bodyPr>
          <a:lstStyle/>
          <a:p>
            <a:pPr algn="l"/>
            <a:r>
              <a:rPr lang="en-GB" sz="3600">
                <a:ln>
                  <a:solidFill>
                    <a:prstClr val="black">
                      <a:lumMod val="75000"/>
                      <a:lumOff val="25000"/>
                      <a:alpha val="10000"/>
                    </a:prstClr>
                  </a:solidFill>
                </a:ln>
                <a:effectLst>
                  <a:outerShdw blurRad="9525" dist="25400" dir="14640000" algn="tl" rotWithShape="0">
                    <a:prstClr val="black">
                      <a:alpha val="30000"/>
                    </a:prstClr>
                  </a:outerShdw>
                </a:effectLst>
              </a:rPr>
              <a:t>Developers</a:t>
            </a:r>
            <a:endParaRPr lang="en-GB" sz="3600"/>
          </a:p>
        </p:txBody>
      </p:sp>
      <p:pic>
        <p:nvPicPr>
          <p:cNvPr id="6" name="Picture 9">
            <a:extLst>
              <a:ext uri="{FF2B5EF4-FFF2-40B4-BE49-F238E27FC236}">
                <a16:creationId xmlns:a16="http://schemas.microsoft.com/office/drawing/2014/main" id="{0A14F76F-D1CE-4226-A477-F8A3F641E7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695937" y="609599"/>
            <a:ext cx="6889687" cy="5273675"/>
          </a:xfrm>
          <a:prstGeom prst="rect">
            <a:avLst/>
          </a:prstGeom>
        </p:spPr>
      </p:pic>
      <p:sp>
        <p:nvSpPr>
          <p:cNvPr id="3" name="Content Placeholder 2">
            <a:extLst>
              <a:ext uri="{FF2B5EF4-FFF2-40B4-BE49-F238E27FC236}">
                <a16:creationId xmlns:a16="http://schemas.microsoft.com/office/drawing/2014/main" id="{0EDC82C0-376A-43BE-8396-30F6A8879740}"/>
              </a:ext>
            </a:extLst>
          </p:cNvPr>
          <p:cNvSpPr>
            <a:spLocks noGrp="1"/>
          </p:cNvSpPr>
          <p:nvPr>
            <p:ph idx="1"/>
          </p:nvPr>
        </p:nvSpPr>
        <p:spPr>
          <a:xfrm>
            <a:off x="4998709" y="957943"/>
            <a:ext cx="6292785" cy="4615543"/>
          </a:xfrm>
        </p:spPr>
        <p:txBody>
          <a:bodyPr anchor="ctr">
            <a:normAutofit/>
          </a:bodyPr>
          <a:lstStyle/>
          <a:p>
            <a:pPr indent="-305435"/>
            <a:r>
              <a:rPr lang="en-IE"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R</a:t>
            </a:r>
            <a:r>
              <a:rPr lang="en-GB"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ust</a:t>
            </a:r>
            <a:r>
              <a:rPr lang="en-GB"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is a productive tool for collaborating among large teams of developers with varying levels of systems programming knowledge. </a:t>
            </a:r>
          </a:p>
          <a:p>
            <a:pPr indent="-305435"/>
            <a:r>
              <a:rPr lang="en-GB"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Low-level code is prone to a variety of subtle bugs, where most other languages can be caught only through extensive testing by experienced developers. </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By working alongside the compiler, the team can spend their time focusing on the program’s logic rather than chasing down bugs.</a:t>
            </a:r>
            <a:endParaRPr lang="en-GB"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662610309"/>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32A4578-DD2D-42E5-A30D-A61A991B8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BE0100-B06B-4493-BDD8-3630BF725E4C}"/>
              </a:ext>
            </a:extLst>
          </p:cNvPr>
          <p:cNvSpPr>
            <a:spLocks noGrp="1"/>
          </p:cNvSpPr>
          <p:nvPr>
            <p:ph type="title"/>
          </p:nvPr>
        </p:nvSpPr>
        <p:spPr>
          <a:xfrm>
            <a:off x="988651" y="609599"/>
            <a:ext cx="3413156" cy="5273675"/>
          </a:xfrm>
        </p:spPr>
        <p:txBody>
          <a:bodyPr>
            <a:normAutofit/>
          </a:bodyPr>
          <a:lstStyle/>
          <a:p>
            <a:pPr algn="l"/>
            <a:r>
              <a:rPr lang="en-GB" sz="3600">
                <a:ln>
                  <a:solidFill>
                    <a:prstClr val="black">
                      <a:lumMod val="75000"/>
                      <a:lumOff val="25000"/>
                      <a:alpha val="10000"/>
                    </a:prstClr>
                  </a:solidFill>
                </a:ln>
                <a:effectLst>
                  <a:outerShdw blurRad="9525" dist="25400" dir="14640000" algn="tl" rotWithShape="0">
                    <a:prstClr val="black">
                      <a:alpha val="30000"/>
                    </a:prstClr>
                  </a:outerShdw>
                </a:effectLst>
              </a:rPr>
              <a:t>Students</a:t>
            </a:r>
            <a:endParaRPr lang="en-GB" sz="3600"/>
          </a:p>
        </p:txBody>
      </p:sp>
      <p:pic>
        <p:nvPicPr>
          <p:cNvPr id="10" name="Picture 9">
            <a:extLst>
              <a:ext uri="{FF2B5EF4-FFF2-40B4-BE49-F238E27FC236}">
                <a16:creationId xmlns:a16="http://schemas.microsoft.com/office/drawing/2014/main" id="{0A14F76F-D1CE-4226-A477-F8A3F641E7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695937" y="609599"/>
            <a:ext cx="6889687" cy="5273675"/>
          </a:xfrm>
          <a:prstGeom prst="rect">
            <a:avLst/>
          </a:prstGeom>
        </p:spPr>
      </p:pic>
      <p:sp>
        <p:nvSpPr>
          <p:cNvPr id="3" name="Content Placeholder 2">
            <a:extLst>
              <a:ext uri="{FF2B5EF4-FFF2-40B4-BE49-F238E27FC236}">
                <a16:creationId xmlns:a16="http://schemas.microsoft.com/office/drawing/2014/main" id="{EBE94D69-ABAA-4E3C-ABA9-14ABAF6A18A3}"/>
              </a:ext>
            </a:extLst>
          </p:cNvPr>
          <p:cNvSpPr>
            <a:spLocks noGrp="1"/>
          </p:cNvSpPr>
          <p:nvPr>
            <p:ph idx="1"/>
          </p:nvPr>
        </p:nvSpPr>
        <p:spPr>
          <a:xfrm>
            <a:off x="5009147" y="1344162"/>
            <a:ext cx="6292785" cy="4615543"/>
          </a:xfrm>
        </p:spPr>
        <p:txBody>
          <a:bodyPr anchor="ctr">
            <a:normAutofit/>
          </a:bodyPr>
          <a:lstStyle/>
          <a:p>
            <a:pPr indent="-305435"/>
            <a:r>
              <a:rPr lang="en-GB">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Rust is for students and those who are interested in learning about systems concepts. Using Rust, many people have learned about topics like operating systems development. The community is very welcoming and happy to answer student questions</a:t>
            </a:r>
          </a:p>
          <a:p>
            <a:pPr indent="-305435"/>
            <a:endParaRPr lang="en-GB">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3716132137"/>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32A4578-DD2D-42E5-A30D-A61A991B8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1BC2DD-01E8-40AF-921C-D3B470C01232}"/>
              </a:ext>
            </a:extLst>
          </p:cNvPr>
          <p:cNvSpPr>
            <a:spLocks noGrp="1"/>
          </p:cNvSpPr>
          <p:nvPr>
            <p:ph type="title"/>
          </p:nvPr>
        </p:nvSpPr>
        <p:spPr>
          <a:xfrm>
            <a:off x="988651" y="609599"/>
            <a:ext cx="3413156" cy="5273675"/>
          </a:xfrm>
        </p:spPr>
        <p:txBody>
          <a:bodyPr>
            <a:normAutofit/>
          </a:bodyPr>
          <a:lstStyle/>
          <a:p>
            <a:pPr algn="l"/>
            <a:r>
              <a:rPr lang="en-GB" sz="3600">
                <a:ln>
                  <a:solidFill>
                    <a:prstClr val="black">
                      <a:lumMod val="75000"/>
                      <a:lumOff val="25000"/>
                      <a:alpha val="10000"/>
                    </a:prstClr>
                  </a:solidFill>
                </a:ln>
                <a:effectLst>
                  <a:outerShdw blurRad="9525" dist="25400" dir="14640000" algn="tl" rotWithShape="0">
                    <a:prstClr val="black">
                      <a:alpha val="30000"/>
                    </a:prstClr>
                  </a:outerShdw>
                </a:effectLst>
              </a:rPr>
              <a:t>Companies</a:t>
            </a:r>
            <a:endParaRPr lang="en-US" sz="3600"/>
          </a:p>
        </p:txBody>
      </p:sp>
      <p:pic>
        <p:nvPicPr>
          <p:cNvPr id="10" name="Picture 9">
            <a:extLst>
              <a:ext uri="{FF2B5EF4-FFF2-40B4-BE49-F238E27FC236}">
                <a16:creationId xmlns:a16="http://schemas.microsoft.com/office/drawing/2014/main" id="{0A14F76F-D1CE-4226-A477-F8A3F641E7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695937" y="609599"/>
            <a:ext cx="6889687" cy="5273675"/>
          </a:xfrm>
          <a:prstGeom prst="rect">
            <a:avLst/>
          </a:prstGeom>
        </p:spPr>
      </p:pic>
      <p:sp>
        <p:nvSpPr>
          <p:cNvPr id="3" name="Content Placeholder 2">
            <a:extLst>
              <a:ext uri="{FF2B5EF4-FFF2-40B4-BE49-F238E27FC236}">
                <a16:creationId xmlns:a16="http://schemas.microsoft.com/office/drawing/2014/main" id="{9CF26C7A-9BF1-4849-825A-1A2B72262AED}"/>
              </a:ext>
            </a:extLst>
          </p:cNvPr>
          <p:cNvSpPr>
            <a:spLocks noGrp="1"/>
          </p:cNvSpPr>
          <p:nvPr>
            <p:ph idx="1"/>
          </p:nvPr>
        </p:nvSpPr>
        <p:spPr>
          <a:xfrm>
            <a:off x="5030024" y="1218902"/>
            <a:ext cx="6292785" cy="4615543"/>
          </a:xfrm>
        </p:spPr>
        <p:txBody>
          <a:bodyPr anchor="ctr">
            <a:normAutofit/>
          </a:bodyPr>
          <a:lstStyle/>
          <a:p>
            <a:pPr indent="-305435"/>
            <a:r>
              <a:rPr lang="en-GB"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Hundreds of companies, large and small, use Rust in production for a variety of tasks. </a:t>
            </a:r>
            <a:endParaRPr lang="en-US" dirty="0"/>
          </a:p>
          <a:p>
            <a:pPr indent="-305435"/>
            <a:r>
              <a:rPr lang="en-GB"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Those tasks include command line tools, web services, DevOps tooling, embedded devices, audio and video analysis and transcoding, cryptocurrencies, bioinformatics, search engines, Internet of Things applications, machine learning, and even major parts of the Firefox web browser.</a:t>
            </a:r>
            <a:endParaRPr lang="en-GB" dirty="0"/>
          </a:p>
          <a:p>
            <a:pPr indent="-305435"/>
            <a:endParaRPr lang="en-GB">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2512157992"/>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513E-788A-4D66-9F6F-DF029EC66E37}"/>
              </a:ext>
            </a:extLst>
          </p:cNvPr>
          <p:cNvSpPr>
            <a:spLocks noGrp="1"/>
          </p:cNvSpPr>
          <p:nvPr>
            <p:ph type="title"/>
          </p:nvPr>
        </p:nvSpPr>
        <p:spPr/>
        <p:txBody>
          <a:bodyPr/>
          <a:lstStyle/>
          <a:p>
            <a:r>
              <a:rPr lang="en-IE">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Why Rust?</a:t>
            </a:r>
          </a:p>
        </p:txBody>
      </p:sp>
      <p:graphicFrame>
        <p:nvGraphicFramePr>
          <p:cNvPr id="6" name="Content Placeholder 5">
            <a:extLst>
              <a:ext uri="{FF2B5EF4-FFF2-40B4-BE49-F238E27FC236}">
                <a16:creationId xmlns:a16="http://schemas.microsoft.com/office/drawing/2014/main" id="{17926893-2FC0-4DBE-8202-8AAEEF3B3949}"/>
              </a:ext>
            </a:extLst>
          </p:cNvPr>
          <p:cNvGraphicFramePr>
            <a:graphicFrameLocks noGrp="1"/>
          </p:cNvGraphicFramePr>
          <p:nvPr>
            <p:ph idx="1"/>
            <p:extLst>
              <p:ext uri="{D42A27DB-BD31-4B8C-83A1-F6EECF244321}">
                <p14:modId xmlns:p14="http://schemas.microsoft.com/office/powerpoint/2010/main" val="110372638"/>
              </p:ext>
            </p:extLst>
          </p:nvPr>
        </p:nvGraphicFramePr>
        <p:xfrm>
          <a:off x="913795" y="2076450"/>
          <a:ext cx="10353762" cy="3714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853035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1D8884-FF76-414C-A215-64AF51C94FDB}"/>
              </a:ext>
            </a:extLst>
          </p:cNvPr>
          <p:cNvSpPr>
            <a:spLocks noGrp="1"/>
          </p:cNvSpPr>
          <p:nvPr>
            <p:ph type="title"/>
          </p:nvPr>
        </p:nvSpPr>
        <p:spPr>
          <a:xfrm>
            <a:off x="913795" y="963506"/>
            <a:ext cx="3740815" cy="4827693"/>
          </a:xfrm>
        </p:spPr>
        <p:txBody>
          <a:bodyPr>
            <a:normAutofit/>
          </a:bodyPr>
          <a:lstStyle/>
          <a:p>
            <a:pPr algn="r"/>
            <a:r>
              <a:rPr lang="en-GB" dirty="0">
                <a:ln>
                  <a:solidFill>
                    <a:prstClr val="black">
                      <a:lumMod val="75000"/>
                      <a:lumOff val="25000"/>
                      <a:alpha val="10000"/>
                    </a:prstClr>
                  </a:solidFill>
                </a:ln>
                <a:effectLst>
                  <a:outerShdw blurRad="9525" dist="25400" dir="14640000" algn="tl" rotWithShape="0">
                    <a:prstClr val="black">
                      <a:alpha val="30000"/>
                    </a:prstClr>
                  </a:outerShdw>
                </a:effectLst>
              </a:rPr>
              <a:t>Performance</a:t>
            </a:r>
            <a:endParaRPr lang="en-GB"/>
          </a:p>
        </p:txBody>
      </p:sp>
      <p:cxnSp>
        <p:nvCxnSpPr>
          <p:cNvPr id="12" name="Straight Connector 11">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E07F716-2CF8-4546-B187-A88F789D7348}"/>
              </a:ext>
            </a:extLst>
          </p:cNvPr>
          <p:cNvSpPr>
            <a:spLocks noGrp="1"/>
          </p:cNvSpPr>
          <p:nvPr>
            <p:ph idx="1"/>
          </p:nvPr>
        </p:nvSpPr>
        <p:spPr>
          <a:xfrm>
            <a:off x="5276450" y="1412356"/>
            <a:ext cx="5959791" cy="4827694"/>
          </a:xfrm>
          <a:effectLst/>
        </p:spPr>
        <p:txBody>
          <a:bodyPr anchor="ctr">
            <a:normAutofit/>
          </a:bodyPr>
          <a:lstStyle/>
          <a:p>
            <a:pPr indent="-305435"/>
            <a:r>
              <a:rPr lang="en-US">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Rust is blazingly fast and memory-efficient: with no runtime or garbage collector, it can power performance-critical services, run on embedded devices, and easily integrate with other languages.</a:t>
            </a:r>
            <a:endParaRPr lang="en-GB">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endParaRPr>
          </a:p>
          <a:p>
            <a:pPr indent="-305435"/>
            <a:endParaRPr lang="en-GB">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280421994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F0A226-5665-4983-8B52-E23DB3CBEBF3}"/>
              </a:ext>
            </a:extLst>
          </p:cNvPr>
          <p:cNvSpPr>
            <a:spLocks noGrp="1"/>
          </p:cNvSpPr>
          <p:nvPr>
            <p:ph type="title"/>
          </p:nvPr>
        </p:nvSpPr>
        <p:spPr>
          <a:xfrm>
            <a:off x="913795" y="963506"/>
            <a:ext cx="3740815" cy="4827693"/>
          </a:xfrm>
        </p:spPr>
        <p:txBody>
          <a:bodyPr>
            <a:normAutofit/>
          </a:bodyPr>
          <a:lstStyle/>
          <a:p>
            <a:pPr algn="r"/>
            <a:r>
              <a:rPr lang="en-GB" dirty="0">
                <a:ln>
                  <a:solidFill>
                    <a:prstClr val="black">
                      <a:lumMod val="75000"/>
                      <a:lumOff val="25000"/>
                      <a:alpha val="10000"/>
                    </a:prstClr>
                  </a:solidFill>
                </a:ln>
                <a:effectLst>
                  <a:outerShdw blurRad="9525" dist="25400" dir="14640000" algn="tl" rotWithShape="0">
                    <a:prstClr val="black">
                      <a:alpha val="30000"/>
                    </a:prstClr>
                  </a:outerShdw>
                </a:effectLst>
              </a:rPr>
              <a:t>Productivity</a:t>
            </a:r>
            <a:endParaRPr lang="en-US"/>
          </a:p>
        </p:txBody>
      </p:sp>
      <p:cxnSp>
        <p:nvCxnSpPr>
          <p:cNvPr id="12" name="Straight Connector 11">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9813E0D-5638-417E-AEDF-026DE01DBD0C}"/>
              </a:ext>
            </a:extLst>
          </p:cNvPr>
          <p:cNvSpPr>
            <a:spLocks noGrp="1"/>
          </p:cNvSpPr>
          <p:nvPr>
            <p:ph idx="1"/>
          </p:nvPr>
        </p:nvSpPr>
        <p:spPr>
          <a:xfrm>
            <a:off x="5318203" y="1328850"/>
            <a:ext cx="5959791" cy="4827694"/>
          </a:xfrm>
          <a:effectLst/>
        </p:spPr>
        <p:txBody>
          <a:bodyPr anchor="ctr">
            <a:normAutofit/>
          </a:bodyPr>
          <a:lstStyle/>
          <a:p>
            <a:pPr indent="-305435"/>
            <a:r>
              <a:rPr lang="en-US">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Rust has great documentation, a friendly compiler with useful error messages — an integrated package manager and build tool, smart multi-editor support with auto-completion and type inspections, an auto-formatter, and more.</a:t>
            </a:r>
            <a:endParaRPr lang="en-GB">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endParaRPr>
          </a:p>
          <a:p>
            <a:pPr indent="-305435"/>
            <a:endParaRPr lang="en-GB">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3510772534"/>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98E292-6AB0-443B-B4A6-743AACACF243}"/>
              </a:ext>
            </a:extLst>
          </p:cNvPr>
          <p:cNvSpPr>
            <a:spLocks noGrp="1"/>
          </p:cNvSpPr>
          <p:nvPr>
            <p:ph type="title"/>
          </p:nvPr>
        </p:nvSpPr>
        <p:spPr>
          <a:xfrm>
            <a:off x="913795" y="963506"/>
            <a:ext cx="3740815" cy="4827693"/>
          </a:xfrm>
        </p:spPr>
        <p:txBody>
          <a:bodyPr>
            <a:normAutofit/>
          </a:bodyPr>
          <a:lstStyle/>
          <a:p>
            <a:pPr algn="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Reliability</a:t>
            </a:r>
            <a:endParaRPr lang="en-US"/>
          </a:p>
        </p:txBody>
      </p:sp>
      <p:cxnSp>
        <p:nvCxnSpPr>
          <p:cNvPr id="12" name="Straight Connector 11">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6336048-CCAB-436C-BD7D-406629D9334D}"/>
              </a:ext>
            </a:extLst>
          </p:cNvPr>
          <p:cNvSpPr>
            <a:spLocks noGrp="1"/>
          </p:cNvSpPr>
          <p:nvPr>
            <p:ph idx="1"/>
          </p:nvPr>
        </p:nvSpPr>
        <p:spPr>
          <a:xfrm>
            <a:off x="5359957" y="1255781"/>
            <a:ext cx="5959791" cy="4827694"/>
          </a:xfrm>
          <a:effectLst/>
        </p:spPr>
        <p:txBody>
          <a:bodyPr anchor="ctr">
            <a:normAutofit/>
          </a:bodyPr>
          <a:lstStyle/>
          <a:p>
            <a:pPr indent="-305435"/>
            <a:r>
              <a:rPr lang="en-US">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Rust’s rich type system and ownership model guarantee memory-safety and thread-safety — enabling you to eliminate many classes of bugs at compile-time.</a:t>
            </a:r>
            <a:endParaRPr lang="en-GB">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endParaRPr>
          </a:p>
          <a:p>
            <a:pPr indent="-305435"/>
            <a:endParaRPr lang="en-GB">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944229683"/>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A914E20-21B4-4114-BFA3-255BD7D159C7}"/>
              </a:ext>
            </a:extLst>
          </p:cNvPr>
          <p:cNvGraphicFramePr>
            <a:graphicFrameLocks noGrp="1"/>
          </p:cNvGraphicFramePr>
          <p:nvPr>
            <p:ph idx="1"/>
            <p:extLst>
              <p:ext uri="{D42A27DB-BD31-4B8C-83A1-F6EECF244321}">
                <p14:modId xmlns:p14="http://schemas.microsoft.com/office/powerpoint/2010/main" val="3623162820"/>
              </p:ext>
            </p:extLst>
          </p:nvPr>
        </p:nvGraphicFramePr>
        <p:xfrm>
          <a:off x="919162" y="1363386"/>
          <a:ext cx="10353675" cy="3714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am3d="http://schemas.microsoft.com/office/drawing/2017/model3d" Requires="am3d">
          <p:graphicFrame>
            <p:nvGraphicFramePr>
              <p:cNvPr id="6" name="3D Model 5" descr="Warning">
                <a:extLst>
                  <a:ext uri="{FF2B5EF4-FFF2-40B4-BE49-F238E27FC236}">
                    <a16:creationId xmlns:a16="http://schemas.microsoft.com/office/drawing/2014/main" id="{342FBCC9-0641-4CFF-9407-D6DE3938B703}"/>
                  </a:ext>
                </a:extLst>
              </p:cNvPr>
              <p:cNvGraphicFramePr>
                <a:graphicFrameLocks noChangeAspect="1"/>
              </p:cNvGraphicFramePr>
              <p:nvPr>
                <p:extLst>
                  <p:ext uri="{D42A27DB-BD31-4B8C-83A1-F6EECF244321}">
                    <p14:modId xmlns:p14="http://schemas.microsoft.com/office/powerpoint/2010/main" val="3791712700"/>
                  </p:ext>
                </p:extLst>
              </p:nvPr>
            </p:nvGraphicFramePr>
            <p:xfrm>
              <a:off x="1295326" y="2606741"/>
              <a:ext cx="1240446" cy="1228039"/>
            </p:xfrm>
            <a:graphic>
              <a:graphicData uri="http://schemas.microsoft.com/office/drawing/2017/model3d">
                <am3d:model3d r:embed="rId7">
                  <am3d:spPr>
                    <a:xfrm>
                      <a:off x="0" y="0"/>
                      <a:ext cx="1240446" cy="1228039"/>
                    </a:xfrm>
                    <a:prstGeom prst="rect">
                      <a:avLst/>
                    </a:prstGeom>
                  </am3d:spPr>
                  <am3d:camera>
                    <am3d:pos x="0" y="0" z="63351631"/>
                    <am3d:up dx="0" dy="36000000" dz="0"/>
                    <am3d:lookAt x="0" y="0" z="0"/>
                    <am3d:perspective fov="2700000"/>
                  </am3d:camera>
                  <am3d:trans>
                    <am3d:meterPerModelUnit n="20271560" d="1000000"/>
                    <am3d:preTrans dx="0" dy="-16278167" dz="-464067"/>
                    <am3d:scale>
                      <am3d:sx n="1000000" d="1000000"/>
                      <am3d:sy n="1000000" d="1000000"/>
                      <am3d:sz n="1000000" d="1000000"/>
                    </am3d:scale>
                    <am3d:rot ax="-486673" ay="2037931" az="-273147"/>
                    <am3d:postTrans dx="0" dy="0" dz="0"/>
                  </am3d:trans>
                  <am3d:raster rName="Office3DRenderer" rVer="16.0.8326">
                    <am3d:blip r:embed="rId8"/>
                  </am3d:raster>
                  <am3d:objViewport viewportSz="1736048"/>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6" name="3D Model 5" descr="Warning">
                <a:extLst>
                  <a:ext uri="{FF2B5EF4-FFF2-40B4-BE49-F238E27FC236}">
                    <a16:creationId xmlns:a16="http://schemas.microsoft.com/office/drawing/2014/main" id="{342FBCC9-0641-4CFF-9407-D6DE3938B703}"/>
                  </a:ext>
                </a:extLst>
              </p:cNvPr>
              <p:cNvPicPr>
                <a:picLocks noGrp="1" noRot="1" noChangeAspect="1" noMove="1" noResize="1" noEditPoints="1" noAdjustHandles="1" noChangeArrowheads="1" noChangeShapeType="1" noCrop="1"/>
              </p:cNvPicPr>
              <p:nvPr/>
            </p:nvPicPr>
            <p:blipFill>
              <a:blip r:embed="rId8"/>
              <a:stretch>
                <a:fillRect/>
              </a:stretch>
            </p:blipFill>
            <p:spPr>
              <a:xfrm>
                <a:off x="1295326" y="2606741"/>
                <a:ext cx="1240446" cy="1228039"/>
              </a:xfrm>
              <a:prstGeom prst="rect">
                <a:avLst/>
              </a:prstGeom>
            </p:spPr>
          </p:pic>
        </mc:Fallback>
      </mc:AlternateContent>
    </p:spTree>
    <p:extLst>
      <p:ext uri="{BB962C8B-B14F-4D97-AF65-F5344CB8AC3E}">
        <p14:creationId xmlns:p14="http://schemas.microsoft.com/office/powerpoint/2010/main" val="324161567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80933F5-878C-49C9-BFCE-0F63F1D87586}"/>
              </a:ext>
            </a:extLst>
          </p:cNvPr>
          <p:cNvGraphicFramePr>
            <a:graphicFrameLocks noGrp="1"/>
          </p:cNvGraphicFramePr>
          <p:nvPr>
            <p:ph idx="1"/>
            <p:extLst>
              <p:ext uri="{D42A27DB-BD31-4B8C-83A1-F6EECF244321}">
                <p14:modId xmlns:p14="http://schemas.microsoft.com/office/powerpoint/2010/main" val="1428350477"/>
              </p:ext>
            </p:extLst>
          </p:nvPr>
        </p:nvGraphicFramePr>
        <p:xfrm>
          <a:off x="919119" y="1455664"/>
          <a:ext cx="10353762" cy="3714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2328773"/>
      </p:ext>
    </p:extLst>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609600"/>
            <a:ext cx="10353762" cy="1257300"/>
          </a:xfrm>
        </p:spPr>
        <p:txBody>
          <a:bodyPr>
            <a:normAutofit/>
          </a:bodyPr>
          <a:lstStyle/>
          <a:p>
            <a:r>
              <a:rPr lang="en-US">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 is Rust?</a:t>
            </a:r>
          </a:p>
        </p:txBody>
      </p:sp>
      <p:graphicFrame>
        <p:nvGraphicFramePr>
          <p:cNvPr id="12" name="Content Placeholder 2" descr="SmartArt graphic">
            <a:extLst>
              <a:ext uri="{FF2B5EF4-FFF2-40B4-BE49-F238E27FC236}">
                <a16:creationId xmlns:a16="http://schemas.microsoft.com/office/drawing/2014/main" id="{1E5659A2-FA7D-4C38-864B-37B42C27540F}"/>
              </a:ext>
            </a:extLst>
          </p:cNvPr>
          <p:cNvGraphicFramePr>
            <a:graphicFrameLocks noGrp="1"/>
          </p:cNvGraphicFramePr>
          <p:nvPr>
            <p:ph idx="1"/>
            <p:extLst>
              <p:ext uri="{D42A27DB-BD31-4B8C-83A1-F6EECF244321}">
                <p14:modId xmlns:p14="http://schemas.microsoft.com/office/powerpoint/2010/main" val="676854933"/>
              </p:ext>
            </p:extLst>
          </p:nvPr>
        </p:nvGraphicFramePr>
        <p:xfrm>
          <a:off x="914400" y="1953830"/>
          <a:ext cx="10828421" cy="44469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507745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80933F5-878C-49C9-BFCE-0F63F1D87586}"/>
              </a:ext>
            </a:extLst>
          </p:cNvPr>
          <p:cNvGraphicFramePr>
            <a:graphicFrameLocks noGrp="1"/>
          </p:cNvGraphicFramePr>
          <p:nvPr>
            <p:ph idx="1"/>
            <p:extLst>
              <p:ext uri="{D42A27DB-BD31-4B8C-83A1-F6EECF244321}">
                <p14:modId xmlns:p14="http://schemas.microsoft.com/office/powerpoint/2010/main" val="4138420547"/>
              </p:ext>
            </p:extLst>
          </p:nvPr>
        </p:nvGraphicFramePr>
        <p:xfrm>
          <a:off x="919119" y="1455664"/>
          <a:ext cx="10353762" cy="3714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6660806"/>
      </p:ext>
    </p:extLst>
  </p:cSld>
  <p:clrMapOvr>
    <a:masterClrMapping/>
  </p:clrMapOvr>
  <p:transition spd="slow">
    <p:push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80933F5-878C-49C9-BFCE-0F63F1D87586}"/>
              </a:ext>
            </a:extLst>
          </p:cNvPr>
          <p:cNvGraphicFramePr>
            <a:graphicFrameLocks noGrp="1"/>
          </p:cNvGraphicFramePr>
          <p:nvPr>
            <p:ph idx="1"/>
            <p:extLst>
              <p:ext uri="{D42A27DB-BD31-4B8C-83A1-F6EECF244321}">
                <p14:modId xmlns:p14="http://schemas.microsoft.com/office/powerpoint/2010/main" val="3863112489"/>
              </p:ext>
            </p:extLst>
          </p:nvPr>
        </p:nvGraphicFramePr>
        <p:xfrm>
          <a:off x="919119" y="1455664"/>
          <a:ext cx="10353762" cy="3714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5761"/>
      </p:ext>
    </p:extLst>
  </p:cSld>
  <p:clrMapOvr>
    <a:masterClrMapping/>
  </p:clrMapOvr>
  <p:transition spd="slow">
    <p:push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29AA1EF-1166-4BDD-B25B-DCAC2B3E24EA}"/>
              </a:ext>
            </a:extLst>
          </p:cNvPr>
          <p:cNvGraphicFramePr>
            <a:graphicFrameLocks noGrp="1"/>
          </p:cNvGraphicFramePr>
          <p:nvPr>
            <p:ph idx="1"/>
            <p:extLst>
              <p:ext uri="{D42A27DB-BD31-4B8C-83A1-F6EECF244321}">
                <p14:modId xmlns:p14="http://schemas.microsoft.com/office/powerpoint/2010/main" val="109598701"/>
              </p:ext>
            </p:extLst>
          </p:nvPr>
        </p:nvGraphicFramePr>
        <p:xfrm>
          <a:off x="913795" y="2076451"/>
          <a:ext cx="10319064" cy="3418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Graphic 5" descr="Programmer">
            <a:extLst>
              <a:ext uri="{FF2B5EF4-FFF2-40B4-BE49-F238E27FC236}">
                <a16:creationId xmlns:a16="http://schemas.microsoft.com/office/drawing/2014/main" id="{7EEE3E2E-7834-4717-A69B-A7B59F58964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046441" y="2141290"/>
            <a:ext cx="660633" cy="660633"/>
          </a:xfrm>
          <a:prstGeom prst="rect">
            <a:avLst/>
          </a:prstGeom>
        </p:spPr>
      </p:pic>
    </p:spTree>
    <p:extLst>
      <p:ext uri="{BB962C8B-B14F-4D97-AF65-F5344CB8AC3E}">
        <p14:creationId xmlns:p14="http://schemas.microsoft.com/office/powerpoint/2010/main" val="988059398"/>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A7F5D76-1FEC-470A-B476-70574A89C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070B479-C4A7-448F-84C9-8A6222F99D27}"/>
              </a:ext>
            </a:extLst>
          </p:cNvPr>
          <p:cNvSpPr>
            <a:spLocks noGrp="1"/>
          </p:cNvSpPr>
          <p:nvPr>
            <p:ph idx="1"/>
          </p:nvPr>
        </p:nvSpPr>
        <p:spPr>
          <a:xfrm>
            <a:off x="1658278" y="2115305"/>
            <a:ext cx="5546272" cy="3658378"/>
          </a:xfrm>
        </p:spPr>
        <p:txBody>
          <a:bodyPr anchor="ctr">
            <a:normAutofit/>
          </a:bodyPr>
          <a:lstStyle/>
          <a:p>
            <a:r>
              <a:rPr lang="en-IE"/>
              <a:t>References</a:t>
            </a:r>
          </a:p>
          <a:p>
            <a:pPr lvl="1"/>
            <a:r>
              <a:rPr lang="en-IE">
                <a:hlinkClick r:id="rId3"/>
              </a:rPr>
              <a:t>https://serokell.io/blog/rust-guide</a:t>
            </a:r>
            <a:endParaRPr lang="en-IE"/>
          </a:p>
          <a:p>
            <a:pPr lvl="1"/>
            <a:r>
              <a:rPr lang="en-IE"/>
              <a:t>https://doc.rust-lang.org/book/ch00-00-introduction.html</a:t>
            </a:r>
          </a:p>
          <a:p>
            <a:pPr lvl="1"/>
            <a:endParaRPr lang="en-IE"/>
          </a:p>
        </p:txBody>
      </p:sp>
      <p:pic>
        <p:nvPicPr>
          <p:cNvPr id="7" name="Graphic 6" descr="Marker">
            <a:extLst>
              <a:ext uri="{FF2B5EF4-FFF2-40B4-BE49-F238E27FC236}">
                <a16:creationId xmlns:a16="http://schemas.microsoft.com/office/drawing/2014/main" id="{1035B2B3-359D-43E5-A18B-6F926991BC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07029" y="2216329"/>
            <a:ext cx="2433376" cy="2433376"/>
          </a:xfrm>
          <a:prstGeom prst="rect">
            <a:avLst/>
          </a:prstGeom>
        </p:spPr>
      </p:pic>
    </p:spTree>
    <p:extLst>
      <p:ext uri="{BB962C8B-B14F-4D97-AF65-F5344CB8AC3E}">
        <p14:creationId xmlns:p14="http://schemas.microsoft.com/office/powerpoint/2010/main" val="139052943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98761467-7640-47B1-90D4-04ADAD632C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2" name="Freeform: Shape 61">
            <a:extLst>
              <a:ext uri="{FF2B5EF4-FFF2-40B4-BE49-F238E27FC236}">
                <a16:creationId xmlns:a16="http://schemas.microsoft.com/office/drawing/2014/main" id="{738B1503-6FE9-46B4-9354-E943D91B1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05514" y="-2"/>
            <a:ext cx="8386486"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Graphic 53" descr="Target">
            <a:extLst>
              <a:ext uri="{FF2B5EF4-FFF2-40B4-BE49-F238E27FC236}">
                <a16:creationId xmlns:a16="http://schemas.microsoft.com/office/drawing/2014/main" id="{E757B562-01BE-40BD-90CF-1D6D377353E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6606" y="2692061"/>
            <a:ext cx="1933168" cy="1933168"/>
          </a:xfrm>
          <a:prstGeom prst="rect">
            <a:avLst/>
          </a:prstGeom>
        </p:spPr>
      </p:pic>
      <p:sp>
        <p:nvSpPr>
          <p:cNvPr id="57" name="Content Placeholder 56">
            <a:extLst>
              <a:ext uri="{FF2B5EF4-FFF2-40B4-BE49-F238E27FC236}">
                <a16:creationId xmlns:a16="http://schemas.microsoft.com/office/drawing/2014/main" id="{DF283130-6C7B-4802-B2AA-20B74B231A79}"/>
              </a:ext>
            </a:extLst>
          </p:cNvPr>
          <p:cNvSpPr>
            <a:spLocks noGrp="1"/>
          </p:cNvSpPr>
          <p:nvPr>
            <p:ph idx="1"/>
          </p:nvPr>
        </p:nvSpPr>
        <p:spPr>
          <a:xfrm>
            <a:off x="4683050" y="2071355"/>
            <a:ext cx="6197686" cy="3173505"/>
          </a:xfrm>
        </p:spPr>
        <p:txBody>
          <a:bodyPr>
            <a:normAutofit/>
          </a:bodyPr>
          <a:lstStyle/>
          <a:p>
            <a:pPr indent="-305435"/>
            <a:r>
              <a:rPr lang="en-GB">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Rust gives you the option to control low-level details (such as memory usage) without all the hassle traditionally associated with such control.</a:t>
            </a:r>
          </a:p>
          <a:p>
            <a:pPr indent="-305435"/>
            <a:r>
              <a:rPr lang="en-GB">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rPr>
              <a:t>Since its statically typed, the type system helps you avert certain classes of bugs during compilation.</a:t>
            </a:r>
          </a:p>
        </p:txBody>
      </p:sp>
    </p:spTree>
    <p:extLst>
      <p:ext uri="{BB962C8B-B14F-4D97-AF65-F5344CB8AC3E}">
        <p14:creationId xmlns:p14="http://schemas.microsoft.com/office/powerpoint/2010/main" val="186200710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8761467-7640-47B1-90D4-04ADAD632C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738B1503-6FE9-46B4-9354-E943D91B1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05514" y="-2"/>
            <a:ext cx="8386486"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4" descr="Gauge">
            <a:extLst>
              <a:ext uri="{FF2B5EF4-FFF2-40B4-BE49-F238E27FC236}">
                <a16:creationId xmlns:a16="http://schemas.microsoft.com/office/drawing/2014/main" id="{16A739FF-7B77-4FF6-8008-5AEE8837000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9713" y="2374059"/>
            <a:ext cx="2110589" cy="2110589"/>
          </a:xfrm>
          <a:prstGeom prst="rect">
            <a:avLst/>
          </a:prstGeom>
        </p:spPr>
      </p:pic>
      <p:sp>
        <p:nvSpPr>
          <p:cNvPr id="8" name="Content Placeholder 7">
            <a:extLst>
              <a:ext uri="{FF2B5EF4-FFF2-40B4-BE49-F238E27FC236}">
                <a16:creationId xmlns:a16="http://schemas.microsoft.com/office/drawing/2014/main" id="{5F33F4D8-790D-4BDF-978F-83C4311311AF}"/>
              </a:ext>
            </a:extLst>
          </p:cNvPr>
          <p:cNvSpPr>
            <a:spLocks noGrp="1"/>
          </p:cNvSpPr>
          <p:nvPr>
            <p:ph idx="1"/>
          </p:nvPr>
        </p:nvSpPr>
        <p:spPr>
          <a:xfrm>
            <a:off x="4643562" y="1941554"/>
            <a:ext cx="6197686" cy="3173505"/>
          </a:xfrm>
        </p:spPr>
        <p:txBody>
          <a:bodyPr>
            <a:normAutofit fontScale="92500"/>
          </a:bodyPr>
          <a:lstStyle/>
          <a:p>
            <a:pPr indent="-305435"/>
            <a:r>
              <a:rPr lang="en-US">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rPr>
              <a:t>Rust is strictly meant to be fast, safe and easy to program in. </a:t>
            </a:r>
          </a:p>
          <a:p>
            <a:pPr indent="-305435"/>
            <a:r>
              <a:rPr lang="en-US">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rPr>
              <a:t>Rust complies its code to native machine code across multiple platforms. Binaries are self-contained, with no-runtime.</a:t>
            </a:r>
          </a:p>
          <a:p>
            <a:pPr indent="-305435"/>
            <a:r>
              <a:rPr lang="en-US">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rPr>
              <a:t>The generated code is meant to perform just as well as comparable code written in C or C++.</a:t>
            </a:r>
          </a:p>
        </p:txBody>
      </p:sp>
    </p:spTree>
    <p:extLst>
      <p:ext uri="{BB962C8B-B14F-4D97-AF65-F5344CB8AC3E}">
        <p14:creationId xmlns:p14="http://schemas.microsoft.com/office/powerpoint/2010/main" val="55282600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8761467-7640-47B1-90D4-04ADAD632C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738B1503-6FE9-46B4-9354-E943D91B1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05514" y="-2"/>
            <a:ext cx="8386486"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Graphic 3" descr="Lost">
            <a:extLst>
              <a:ext uri="{FF2B5EF4-FFF2-40B4-BE49-F238E27FC236}">
                <a16:creationId xmlns:a16="http://schemas.microsoft.com/office/drawing/2014/main" id="{82966B52-B97F-4534-9BE8-4D06D1C8F5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0746" y="2362833"/>
            <a:ext cx="2141095" cy="2141095"/>
          </a:xfrm>
          <a:prstGeom prst="rect">
            <a:avLst/>
          </a:prstGeom>
        </p:spPr>
      </p:pic>
      <p:sp>
        <p:nvSpPr>
          <p:cNvPr id="6" name="Content Placeholder 5">
            <a:extLst>
              <a:ext uri="{FF2B5EF4-FFF2-40B4-BE49-F238E27FC236}">
                <a16:creationId xmlns:a16="http://schemas.microsoft.com/office/drawing/2014/main" id="{36FBBC4A-90AE-468D-AAE4-6B546AF45048}"/>
              </a:ext>
            </a:extLst>
          </p:cNvPr>
          <p:cNvSpPr>
            <a:spLocks noGrp="1"/>
          </p:cNvSpPr>
          <p:nvPr>
            <p:ph idx="1"/>
          </p:nvPr>
        </p:nvSpPr>
        <p:spPr>
          <a:xfrm>
            <a:off x="4776916" y="2048384"/>
            <a:ext cx="6197686" cy="3173505"/>
          </a:xfrm>
        </p:spPr>
        <p:txBody>
          <a:bodyPr>
            <a:normAutofit fontScale="92500"/>
          </a:bodyPr>
          <a:lstStyle/>
          <a:p>
            <a:pPr indent="-305435"/>
            <a:r>
              <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rPr>
              <a:t>Rust developers and its large community have tried to make the language as useful and welcoming as possible to newcomers.</a:t>
            </a:r>
          </a:p>
          <a:p>
            <a:pPr indent="-305435"/>
            <a:r>
              <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rPr>
              <a:t>Everything needed to produce Rust binaries comes in the same package. </a:t>
            </a:r>
          </a:p>
          <a:p>
            <a:pPr indent="-305435"/>
            <a:r>
              <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rPr>
              <a:t>External compilers are only needed if you are compiling other components outside of the Rust ecosystem – such as a C library. </a:t>
            </a:r>
          </a:p>
        </p:txBody>
      </p:sp>
    </p:spTree>
    <p:extLst>
      <p:ext uri="{BB962C8B-B14F-4D97-AF65-F5344CB8AC3E}">
        <p14:creationId xmlns:p14="http://schemas.microsoft.com/office/powerpoint/2010/main" val="62224017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5" name="Rectangle 17">
            <a:extLst>
              <a:ext uri="{FF2B5EF4-FFF2-40B4-BE49-F238E27FC236}">
                <a16:creationId xmlns:a16="http://schemas.microsoft.com/office/drawing/2014/main" id="{98761467-7640-47B1-90D4-04ADAD632C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9">
            <a:extLst>
              <a:ext uri="{FF2B5EF4-FFF2-40B4-BE49-F238E27FC236}">
                <a16:creationId xmlns:a16="http://schemas.microsoft.com/office/drawing/2014/main" id="{738B1503-6FE9-46B4-9354-E943D91B1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05514" y="-2"/>
            <a:ext cx="8386486"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4" descr="Plant With Roots">
            <a:extLst>
              <a:ext uri="{FF2B5EF4-FFF2-40B4-BE49-F238E27FC236}">
                <a16:creationId xmlns:a16="http://schemas.microsoft.com/office/drawing/2014/main" id="{4EA109B1-E37F-41F4-81AE-717ADF88EB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9642" y="2170143"/>
            <a:ext cx="2517715" cy="2517715"/>
          </a:xfrm>
          <a:prstGeom prst="rect">
            <a:avLst/>
          </a:prstGeom>
        </p:spPr>
      </p:pic>
      <p:sp>
        <p:nvSpPr>
          <p:cNvPr id="8" name="Content Placeholder 7">
            <a:extLst>
              <a:ext uri="{FF2B5EF4-FFF2-40B4-BE49-F238E27FC236}">
                <a16:creationId xmlns:a16="http://schemas.microsoft.com/office/drawing/2014/main" id="{CA5A444A-6092-425A-BEF2-BB9DA488F401}"/>
              </a:ext>
            </a:extLst>
          </p:cNvPr>
          <p:cNvSpPr>
            <a:spLocks noGrp="1"/>
          </p:cNvSpPr>
          <p:nvPr>
            <p:ph idx="1"/>
          </p:nvPr>
        </p:nvSpPr>
        <p:spPr>
          <a:xfrm>
            <a:off x="4575467" y="1890728"/>
            <a:ext cx="6197686" cy="3173505"/>
          </a:xfrm>
        </p:spPr>
        <p:txBody>
          <a:bodyPr>
            <a:normAutofit fontScale="92500" lnSpcReduction="10000"/>
          </a:bodyPr>
          <a:lstStyle/>
          <a:p>
            <a:pPr indent="-305435"/>
            <a:r>
              <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rPr>
              <a:t>Rust originally stemmed from a Mozilla research project. </a:t>
            </a:r>
          </a:p>
          <a:p>
            <a:pPr indent="-305435"/>
            <a:r>
              <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rPr>
              <a:t>Meant to reimplement key components of Firefox Browser. </a:t>
            </a:r>
          </a:p>
          <a:p>
            <a:pPr indent="-305435"/>
            <a:r>
              <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rPr>
              <a:t>Firefox wanted to make better use of modern, multicore processors.</a:t>
            </a:r>
          </a:p>
          <a:p>
            <a:pPr indent="-305435"/>
            <a:r>
              <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rPr>
              <a:t>The sheer amount of web browsers means they needed to be safe.</a:t>
            </a:r>
            <a:endParaRPr lang="en-US" dirty="0">
              <a:solidFill>
                <a:schemeClr val="tx1"/>
              </a:solidFill>
            </a:endParaRPr>
          </a:p>
          <a:p>
            <a:pPr indent="-305435"/>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146348039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6"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4ECCB-C364-494E-AEB2-2F01D42E7E72}"/>
              </a:ext>
            </a:extLst>
          </p:cNvPr>
          <p:cNvSpPr>
            <a:spLocks noGrp="1"/>
          </p:cNvSpPr>
          <p:nvPr>
            <p:ph type="title"/>
          </p:nvPr>
        </p:nvSpPr>
        <p:spPr>
          <a:xfrm>
            <a:off x="834013" y="1115568"/>
            <a:ext cx="3487616" cy="4626864"/>
          </a:xfrm>
        </p:spPr>
        <p:txBody>
          <a:bodyPr>
            <a:normAutofit/>
          </a:bodyPr>
          <a:lstStyle/>
          <a:p>
            <a:pPr algn="l"/>
            <a:r>
              <a:rPr lang="en-GB" sz="3600" b="1" dirty="0">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Reserved Keywords </a:t>
            </a:r>
            <a:endParaRPr lang="en-US" sz="3600"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cxnSp>
        <p:nvCxnSpPr>
          <p:cNvPr id="7"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8EE9354-A7AD-4E58-BC67-E58F876F18A3}"/>
              </a:ext>
            </a:extLst>
          </p:cNvPr>
          <p:cNvSpPr>
            <a:spLocks noGrp="1"/>
          </p:cNvSpPr>
          <p:nvPr>
            <p:ph idx="1"/>
          </p:nvPr>
        </p:nvSpPr>
        <p:spPr>
          <a:xfrm>
            <a:off x="5074083" y="1835815"/>
            <a:ext cx="6245352" cy="4626864"/>
          </a:xfrm>
        </p:spPr>
        <p:txBody>
          <a:bodyPr anchor="ctr">
            <a:normAutofit/>
          </a:bodyPr>
          <a:lstStyle/>
          <a:p>
            <a:pPr marL="383540" indent="-383540">
              <a:spcBef>
                <a:spcPts val="1000"/>
              </a:spcBef>
              <a:spcAft>
                <a:spcPts val="200"/>
              </a:spcAft>
            </a:pPr>
            <a:r>
              <a:rPr lang="en-GB" b="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Reserved keywords </a:t>
            </a:r>
            <a:r>
              <a:rPr lang="en-GB">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don’t have a current functionality but are reserved for future implementations. They share restrictions with strict keywords. Main reason for this is to enable current Rust programs compatible with future versions. </a:t>
            </a:r>
            <a:endPar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pPr marL="719455" lvl="1" indent="-383540">
              <a:spcBef>
                <a:spcPts val="500"/>
              </a:spcBef>
              <a:spcAft>
                <a:spcPts val="200"/>
              </a:spcAft>
            </a:pPr>
            <a:r>
              <a:rPr lang="en-GB">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Some examples are : abstract, final, override, </a:t>
            </a:r>
            <a:r>
              <a:rPr lang="en-GB"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typeof</a:t>
            </a:r>
            <a:r>
              <a:rPr lang="en-GB">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etc. </a:t>
            </a:r>
            <a:endPar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pPr marL="383540" indent="-383540">
              <a:spcBef>
                <a:spcPts val="1000"/>
              </a:spcBef>
              <a:spcAft>
                <a:spcPts val="200"/>
              </a:spcAft>
            </a:pPr>
            <a:endParaRPr lang="en-GB">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pPr marL="719455" lvl="1" indent="-269875">
              <a:spcBef>
                <a:spcPts val="500"/>
              </a:spcBef>
              <a:spcAft>
                <a:spcPts val="200"/>
              </a:spcAft>
            </a:pPr>
            <a:endParaRPr lang="en-GB">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pPr indent="-305435"/>
            <a:endParaRPr lang="en-GB">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104218088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B12EF1-BC44-496B-B94E-1890C1354DA9}"/>
              </a:ext>
            </a:extLst>
          </p:cNvPr>
          <p:cNvSpPr>
            <a:spLocks noGrp="1"/>
          </p:cNvSpPr>
          <p:nvPr>
            <p:ph type="title"/>
          </p:nvPr>
        </p:nvSpPr>
        <p:spPr>
          <a:xfrm>
            <a:off x="834013" y="1115568"/>
            <a:ext cx="3487616" cy="4626864"/>
          </a:xfrm>
        </p:spPr>
        <p:txBody>
          <a:bodyPr>
            <a:normAutofit/>
          </a:bodyPr>
          <a:lstStyle/>
          <a:p>
            <a:pPr algn="l"/>
            <a:r>
              <a:rPr lang="en-GB" sz="3600" b="1" dirty="0">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Weak Keywords</a:t>
            </a:r>
            <a:endParaRPr lang="en-US" sz="3600"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7BC1C30-1378-45E9-AD5B-0974370360F2}"/>
              </a:ext>
            </a:extLst>
          </p:cNvPr>
          <p:cNvSpPr>
            <a:spLocks noGrp="1"/>
          </p:cNvSpPr>
          <p:nvPr>
            <p:ph idx="1"/>
          </p:nvPr>
        </p:nvSpPr>
        <p:spPr>
          <a:xfrm>
            <a:off x="5105398" y="1115568"/>
            <a:ext cx="6245352" cy="4626864"/>
          </a:xfrm>
        </p:spPr>
        <p:txBody>
          <a:bodyPr anchor="ctr">
            <a:normAutofit/>
          </a:bodyPr>
          <a:lstStyle/>
          <a:p>
            <a:pPr marL="383540" indent="-383540">
              <a:spcBef>
                <a:spcPts val="1000"/>
              </a:spcBef>
              <a:spcAft>
                <a:spcPts val="200"/>
              </a:spcAft>
            </a:pPr>
            <a:r>
              <a:rPr lang="en-GB" b="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Weak keywords</a:t>
            </a:r>
            <a:r>
              <a:rPr lang="en-GB">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have different meanings in different contexts. They can be used to declare either a variable or a method. </a:t>
            </a:r>
            <a:endPar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pPr marL="719455" lvl="1" indent="-383540">
              <a:spcBef>
                <a:spcPts val="500"/>
              </a:spcBef>
              <a:spcAft>
                <a:spcPts val="200"/>
              </a:spcAft>
            </a:pPr>
            <a:r>
              <a:rPr lang="en-GB">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Some examples are : union, static etc.</a:t>
            </a:r>
            <a:endParaRPr lang="en-GB"/>
          </a:p>
        </p:txBody>
      </p:sp>
    </p:spTree>
    <p:extLst>
      <p:ext uri="{BB962C8B-B14F-4D97-AF65-F5344CB8AC3E}">
        <p14:creationId xmlns:p14="http://schemas.microsoft.com/office/powerpoint/2010/main" val="2165890152"/>
      </p:ext>
    </p:extLst>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56C807-9446-4291-B162-474C3BD5A851}"/>
              </a:ext>
            </a:extLst>
          </p:cNvPr>
          <p:cNvSpPr>
            <a:spLocks noGrp="1"/>
          </p:cNvSpPr>
          <p:nvPr>
            <p:ph type="title"/>
          </p:nvPr>
        </p:nvSpPr>
        <p:spPr>
          <a:xfrm>
            <a:off x="834013" y="1115568"/>
            <a:ext cx="3487616" cy="4626864"/>
          </a:xfrm>
        </p:spPr>
        <p:txBody>
          <a:bodyPr>
            <a:normAutofit/>
          </a:bodyPr>
          <a:lstStyle/>
          <a:p>
            <a:pPr algn="l"/>
            <a:r>
              <a:rPr lang="en-GB" sz="3600" b="1" dirty="0">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Strict Keywords</a:t>
            </a:r>
            <a:r>
              <a:rPr lang="en-GB" sz="3600" dirty="0">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 </a:t>
            </a:r>
            <a:endParaRPr lang="en-US" sz="3600"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D7382D0-9F3C-495F-8F75-D92BCA66F61B}"/>
              </a:ext>
            </a:extLst>
          </p:cNvPr>
          <p:cNvSpPr>
            <a:spLocks noGrp="1"/>
          </p:cNvSpPr>
          <p:nvPr>
            <p:ph idx="1"/>
          </p:nvPr>
        </p:nvSpPr>
        <p:spPr>
          <a:xfrm>
            <a:off x="5105398" y="1115568"/>
            <a:ext cx="6245352" cy="4626864"/>
          </a:xfrm>
        </p:spPr>
        <p:txBody>
          <a:bodyPr anchor="ctr">
            <a:normAutofit/>
          </a:bodyPr>
          <a:lstStyle/>
          <a:p>
            <a:pPr marL="383540" indent="-383540">
              <a:spcBef>
                <a:spcPts val="1000"/>
              </a:spcBef>
              <a:spcAft>
                <a:spcPts val="200"/>
              </a:spcAft>
            </a:pPr>
            <a:r>
              <a:rPr lang="en-GB" b="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Strict keywords</a:t>
            </a:r>
            <a:r>
              <a:rPr lang="en-GB">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can only be used in their correct context and may not be used in the names of variables, parameters, attributes, items or macros. </a:t>
            </a:r>
            <a:endPar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pPr marL="719455" lvl="1" indent="-383540">
              <a:spcBef>
                <a:spcPts val="500"/>
              </a:spcBef>
              <a:spcAft>
                <a:spcPts val="200"/>
              </a:spcAft>
            </a:pPr>
            <a:r>
              <a:rPr lang="en-GB">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Some examples of strict keywords are : if, else, mod, move, loop, super etc.</a:t>
            </a:r>
            <a:endParaRPr lang="en-GB"/>
          </a:p>
        </p:txBody>
      </p:sp>
    </p:spTree>
    <p:extLst>
      <p:ext uri="{BB962C8B-B14F-4D97-AF65-F5344CB8AC3E}">
        <p14:creationId xmlns:p14="http://schemas.microsoft.com/office/powerpoint/2010/main" val="1568084568"/>
      </p:ext>
    </p:extLst>
  </p:cSld>
  <p:clrMapOvr>
    <a:masterClrMapping/>
  </p:clrMapOvr>
  <p:transition spd="slow">
    <p:push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AEC19A9A0E21459F55B6FBE7B64C6F" ma:contentTypeVersion="8" ma:contentTypeDescription="Create a new document." ma:contentTypeScope="" ma:versionID="3c7080d8652fb8e201d957bb739dfd30">
  <xsd:schema xmlns:xsd="http://www.w3.org/2001/XMLSchema" xmlns:xs="http://www.w3.org/2001/XMLSchema" xmlns:p="http://schemas.microsoft.com/office/2006/metadata/properties" xmlns:ns2="02d85588-42c1-4b93-bb61-5fcff9edee2b" targetNamespace="http://schemas.microsoft.com/office/2006/metadata/properties" ma:root="true" ma:fieldsID="25aaaf0961097b10397af72fba3ac991" ns2:_="">
    <xsd:import namespace="02d85588-42c1-4b93-bb61-5fcff9edee2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d85588-42c1-4b93-bb61-5fcff9edee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02d85588-42c1-4b93-bb61-5fcff9edee2b"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15920B6-CA8E-4B9A-BDFC-95B1E076E5A5}">
  <ds:schemaRefs>
    <ds:schemaRef ds:uri="02d85588-42c1-4b93-bb61-5fcff9edee2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7E70FC5-1855-47AB-8CE1-CB3C873A8988}">
  <ds:schemaRefs>
    <ds:schemaRef ds:uri="02d85588-42c1-4b93-bb61-5fcff9edee2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0CB38EC-895A-4F8F-8F75-E263501ABB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{3EA57D7A-E560-4C83-8B65-72DB06DDA4F0}tf11665031_win32</Template>
  <Application>Microsoft Office PowerPoint</Application>
  <PresentationFormat>Widescreen</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SlateVTI</vt:lpstr>
      <vt:lpstr>Rust</vt:lpstr>
      <vt:lpstr>What is Rust?</vt:lpstr>
      <vt:lpstr>PowerPoint Presentation</vt:lpstr>
      <vt:lpstr>PowerPoint Presentation</vt:lpstr>
      <vt:lpstr>PowerPoint Presentation</vt:lpstr>
      <vt:lpstr>PowerPoint Presentation</vt:lpstr>
      <vt:lpstr>Reserved Keywords </vt:lpstr>
      <vt:lpstr>Weak Keywords</vt:lpstr>
      <vt:lpstr>Strict Keywords </vt:lpstr>
      <vt:lpstr>Who is Rust for?</vt:lpstr>
      <vt:lpstr>Developers</vt:lpstr>
      <vt:lpstr>Students</vt:lpstr>
      <vt:lpstr>Companies</vt:lpstr>
      <vt:lpstr>Why Rust?</vt:lpstr>
      <vt:lpstr>Performance</vt:lpstr>
      <vt:lpstr>Productivity</vt:lpstr>
      <vt:lpstr>Reliability</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Rust</dc:title>
  <dc:creator>Nabil</dc:creator>
  <cp:revision>146</cp:revision>
  <dcterms:created xsi:type="dcterms:W3CDTF">2020-11-09T19:57:08Z</dcterms:created>
  <dcterms:modified xsi:type="dcterms:W3CDTF">2020-11-19T22:37:00Z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0x010100D0AEC19A9A0E21459F55B6FBE7B64C6F</vt:lpwstr>
  </property>
</Properties>
</file>