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Modeling (Cop4710) Final Project:</a:t>
            </a:r>
          </a:p>
          <a:p>
            <a:r>
              <a:rPr lang="en-US" dirty="0"/>
              <a:t>Chase Ashley, Kevin Jones, </a:t>
            </a:r>
            <a:r>
              <a:rPr lang="en-US" dirty="0" err="1"/>
              <a:t>Vedran</a:t>
            </a:r>
            <a:r>
              <a:rPr lang="en-US" dirty="0"/>
              <a:t> </a:t>
            </a:r>
            <a:r>
              <a:rPr lang="en-US" dirty="0" err="1"/>
              <a:t>Pehlivanovic</a:t>
            </a:r>
            <a:r>
              <a:rPr lang="en-US" dirty="0"/>
              <a:t>, Zachary Plummer, </a:t>
            </a:r>
            <a:r>
              <a:rPr lang="en-US" dirty="0" err="1"/>
              <a:t>Fadi</a:t>
            </a:r>
            <a:r>
              <a:rPr lang="en-US" dirty="0"/>
              <a:t> Safar</a:t>
            </a:r>
          </a:p>
        </p:txBody>
      </p:sp>
    </p:spTree>
    <p:extLst>
      <p:ext uri="{BB962C8B-B14F-4D97-AF65-F5344CB8AC3E}">
        <p14:creationId xmlns:p14="http://schemas.microsoft.com/office/powerpoint/2010/main" val="14568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 an XML page to store the tables – used in our functions</a:t>
            </a:r>
          </a:p>
          <a:p>
            <a:r>
              <a:rPr lang="en-US" sz="2800" dirty="0" smtClean="0"/>
              <a:t>Uses the old file to store the tables – maintained for old functions</a:t>
            </a:r>
          </a:p>
          <a:p>
            <a:endParaRPr lang="en-US" sz="2800" dirty="0"/>
          </a:p>
          <a:p>
            <a:r>
              <a:rPr lang="en-US" sz="2800" dirty="0" smtClean="0"/>
              <a:t>Old code is left mostly intact.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418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46187"/>
            <a:ext cx="8610600" cy="1293028"/>
          </a:xfrm>
        </p:spPr>
        <p:txBody>
          <a:bodyPr/>
          <a:lstStyle/>
          <a:p>
            <a:r>
              <a:rPr lang="en-US" dirty="0" smtClean="0"/>
              <a:t>XML Page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4250"/>
            <a:ext cx="10820400" cy="5339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&lt;database&gt;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&lt;table name=””&gt;</a:t>
            </a:r>
          </a:p>
          <a:p>
            <a:pPr marL="0" indent="0">
              <a:buNone/>
            </a:pPr>
            <a:r>
              <a:rPr lang="en-US" sz="2000" dirty="0"/>
              <a:t>		&lt;record&gt;</a:t>
            </a:r>
          </a:p>
          <a:p>
            <a:pPr marL="0" indent="0">
              <a:buNone/>
            </a:pPr>
            <a:r>
              <a:rPr lang="en-US" sz="2000" dirty="0"/>
              <a:t>			&lt;cell </a:t>
            </a:r>
            <a:r>
              <a:rPr lang="en-US" sz="2000" dirty="0" err="1"/>
              <a:t>colName</a:t>
            </a:r>
            <a:r>
              <a:rPr lang="en-US" sz="2000" dirty="0"/>
              <a:t> = “”&gt;</a:t>
            </a:r>
          </a:p>
          <a:p>
            <a:pPr marL="0" indent="0">
              <a:buNone/>
            </a:pPr>
            <a:r>
              <a:rPr lang="en-US" sz="2000" dirty="0"/>
              <a:t>				&lt;</a:t>
            </a:r>
            <a:r>
              <a:rPr lang="en-US" sz="2000" dirty="0" err="1"/>
              <a:t>origValue</a:t>
            </a:r>
            <a:r>
              <a:rPr lang="en-US" sz="2000" dirty="0"/>
              <a:t>&gt;&lt;/</a:t>
            </a:r>
            <a:r>
              <a:rPr lang="en-US" sz="2000" dirty="0" err="1"/>
              <a:t>origValue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&lt;</a:t>
            </a:r>
            <a:r>
              <a:rPr lang="en-US" sz="2000" dirty="0" err="1"/>
              <a:t>addValue</a:t>
            </a:r>
            <a:r>
              <a:rPr lang="en-US" sz="2000" dirty="0"/>
              <a:t>&gt;&lt;/</a:t>
            </a:r>
            <a:r>
              <a:rPr lang="en-US" sz="2000" dirty="0" err="1"/>
              <a:t>addValue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&lt;</a:t>
            </a:r>
            <a:r>
              <a:rPr lang="en-US" sz="2000" dirty="0" err="1"/>
              <a:t>addValue</a:t>
            </a:r>
            <a:r>
              <a:rPr lang="en-US" sz="2000" dirty="0"/>
              <a:t>&gt;&lt;/</a:t>
            </a:r>
            <a:r>
              <a:rPr lang="en-US" sz="2000" dirty="0" err="1"/>
              <a:t>addValue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&lt;</a:t>
            </a:r>
            <a:r>
              <a:rPr lang="en-US" sz="2000" dirty="0" err="1"/>
              <a:t>addValue</a:t>
            </a:r>
            <a:r>
              <a:rPr lang="en-US" sz="2000" dirty="0"/>
              <a:t>&gt;&lt;/</a:t>
            </a:r>
            <a:r>
              <a:rPr lang="en-US" sz="2000" dirty="0" err="1"/>
              <a:t>addValue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			&lt;type&gt;&lt;/type&gt;</a:t>
            </a:r>
          </a:p>
          <a:p>
            <a:pPr marL="0" indent="0">
              <a:buNone/>
            </a:pPr>
            <a:r>
              <a:rPr lang="en-US" sz="2000" dirty="0"/>
              <a:t>			&lt;/cell&gt;</a:t>
            </a:r>
          </a:p>
          <a:p>
            <a:pPr marL="0" indent="0">
              <a:buNone/>
            </a:pPr>
            <a:r>
              <a:rPr lang="en-US" sz="2000" dirty="0"/>
              <a:t>		&lt;/record&gt;</a:t>
            </a:r>
          </a:p>
          <a:p>
            <a:pPr marL="0" indent="0">
              <a:buNone/>
            </a:pPr>
            <a:r>
              <a:rPr lang="en-US" sz="2000" dirty="0"/>
              <a:t>	&lt;/table&gt;</a:t>
            </a:r>
          </a:p>
          <a:p>
            <a:pPr marL="0" indent="0">
              <a:buNone/>
            </a:pPr>
            <a:r>
              <a:rPr lang="en-US" sz="2000" dirty="0" smtClean="0"/>
              <a:t>&lt;/database&gt;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276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Started by deciphering code that was given.</a:t>
            </a:r>
          </a:p>
          <a:p>
            <a:r>
              <a:rPr lang="en-US" sz="2800" dirty="0" smtClean="0"/>
              <a:t>Found out what worked/didn’t work.</a:t>
            </a:r>
          </a:p>
          <a:p>
            <a:r>
              <a:rPr lang="en-US" sz="2800" dirty="0" smtClean="0"/>
              <a:t>Decided to create a bypass.</a:t>
            </a:r>
          </a:p>
          <a:p>
            <a:r>
              <a:rPr lang="en-US" sz="2800" dirty="0" smtClean="0"/>
              <a:t>Data Warehouse commands/functionality created with our own functions/objects/classes.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086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192</TotalTime>
  <Words>95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Data Warehouse</vt:lpstr>
      <vt:lpstr>Data Structures</vt:lpstr>
      <vt:lpstr>XML Page formatting</vt:lpstr>
      <vt:lpstr>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Zach</dc:creator>
  <cp:lastModifiedBy>Zach</cp:lastModifiedBy>
  <cp:revision>3</cp:revision>
  <dcterms:created xsi:type="dcterms:W3CDTF">2016-04-23T20:40:09Z</dcterms:created>
  <dcterms:modified xsi:type="dcterms:W3CDTF">2016-04-23T23:52:51Z</dcterms:modified>
</cp:coreProperties>
</file>