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w8YAaAw8bVvOwEMd5IDunn7F8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lfaSlabOn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cdb185a4c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cdb185a4c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9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3"/>
          <p:cNvSpPr txBox="1"/>
          <p:nvPr>
            <p:ph type="ctrTitle"/>
          </p:nvPr>
        </p:nvSpPr>
        <p:spPr>
          <a:xfrm>
            <a:off x="2048825" y="848600"/>
            <a:ext cx="5046300" cy="103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2" name="Google Shape;12;p93"/>
          <p:cNvSpPr txBox="1"/>
          <p:nvPr>
            <p:ph idx="1" type="subTitle"/>
          </p:nvPr>
        </p:nvSpPr>
        <p:spPr>
          <a:xfrm>
            <a:off x="2048825" y="3798375"/>
            <a:ext cx="5046300" cy="44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 name="Google Shape;13;p93"/>
          <p:cNvSpPr txBox="1"/>
          <p:nvPr>
            <p:ph idx="2" type="subTitle"/>
          </p:nvPr>
        </p:nvSpPr>
        <p:spPr>
          <a:xfrm>
            <a:off x="2902475" y="1879100"/>
            <a:ext cx="33390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8" name="Shape 88"/>
        <p:cNvGrpSpPr/>
        <p:nvPr/>
      </p:nvGrpSpPr>
      <p:grpSpPr>
        <a:xfrm>
          <a:off x="0" y="0"/>
          <a:ext cx="0" cy="0"/>
          <a:chOff x="0" y="0"/>
          <a:chExt cx="0" cy="0"/>
        </a:xfrm>
      </p:grpSpPr>
      <p:sp>
        <p:nvSpPr>
          <p:cNvPr id="89" name="Google Shape;89;p10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2"/>
          <p:cNvSpPr/>
          <p:nvPr/>
        </p:nvSpPr>
        <p:spPr>
          <a:xfrm flipH="1" rot="-5400000">
            <a:off x="-1114550" y="743900"/>
            <a:ext cx="3655500" cy="3655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02"/>
          <p:cNvSpPr txBox="1"/>
          <p:nvPr>
            <p:ph type="title"/>
          </p:nvPr>
        </p:nvSpPr>
        <p:spPr>
          <a:xfrm>
            <a:off x="2971613" y="1574875"/>
            <a:ext cx="5351100" cy="166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2" name="Google Shape;92;p102"/>
          <p:cNvSpPr txBox="1"/>
          <p:nvPr>
            <p:ph idx="2" type="title"/>
          </p:nvPr>
        </p:nvSpPr>
        <p:spPr>
          <a:xfrm>
            <a:off x="821288" y="1574875"/>
            <a:ext cx="2150400" cy="166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72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93" name="Google Shape;93;p102"/>
          <p:cNvSpPr txBox="1"/>
          <p:nvPr>
            <p:ph idx="1" type="subTitle"/>
          </p:nvPr>
        </p:nvSpPr>
        <p:spPr>
          <a:xfrm>
            <a:off x="2971613" y="3240775"/>
            <a:ext cx="5351100" cy="44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94" name="Shape 94"/>
        <p:cNvGrpSpPr/>
        <p:nvPr/>
      </p:nvGrpSpPr>
      <p:grpSpPr>
        <a:xfrm>
          <a:off x="0" y="0"/>
          <a:ext cx="0" cy="0"/>
          <a:chOff x="0" y="0"/>
          <a:chExt cx="0" cy="0"/>
        </a:xfrm>
      </p:grpSpPr>
      <p:grpSp>
        <p:nvGrpSpPr>
          <p:cNvPr id="95" name="Google Shape;95;p103"/>
          <p:cNvGrpSpPr/>
          <p:nvPr/>
        </p:nvGrpSpPr>
        <p:grpSpPr>
          <a:xfrm>
            <a:off x="713225" y="539500"/>
            <a:ext cx="7717500" cy="4064400"/>
            <a:chOff x="713225" y="539500"/>
            <a:chExt cx="7717500" cy="4064400"/>
          </a:xfrm>
        </p:grpSpPr>
        <p:sp>
          <p:nvSpPr>
            <p:cNvPr id="96" name="Google Shape;96;p10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103"/>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98" name="Google Shape;98;p103"/>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99" name="Google Shape;99;p103"/>
          <p:cNvSpPr txBox="1"/>
          <p:nvPr>
            <p:ph idx="1" type="subTitle"/>
          </p:nvPr>
        </p:nvSpPr>
        <p:spPr>
          <a:xfrm>
            <a:off x="1112425" y="1982250"/>
            <a:ext cx="2447400" cy="6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6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00" name="Google Shape;100;p103"/>
          <p:cNvSpPr txBox="1"/>
          <p:nvPr>
            <p:ph idx="2" type="subTitle"/>
          </p:nvPr>
        </p:nvSpPr>
        <p:spPr>
          <a:xfrm>
            <a:off x="1112425" y="1463550"/>
            <a:ext cx="2447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103"/>
          <p:cNvSpPr txBox="1"/>
          <p:nvPr>
            <p:ph idx="3" type="subTitle"/>
          </p:nvPr>
        </p:nvSpPr>
        <p:spPr>
          <a:xfrm>
            <a:off x="5584150" y="1982250"/>
            <a:ext cx="2447400" cy="6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6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02" name="Google Shape;102;p103"/>
          <p:cNvSpPr txBox="1"/>
          <p:nvPr>
            <p:ph idx="4" type="subTitle"/>
          </p:nvPr>
        </p:nvSpPr>
        <p:spPr>
          <a:xfrm>
            <a:off x="5584150" y="1463550"/>
            <a:ext cx="2447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103"/>
          <p:cNvSpPr txBox="1"/>
          <p:nvPr>
            <p:ph idx="5" type="subTitle"/>
          </p:nvPr>
        </p:nvSpPr>
        <p:spPr>
          <a:xfrm>
            <a:off x="1112425" y="3636625"/>
            <a:ext cx="2447400" cy="6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6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04" name="Google Shape;104;p103"/>
          <p:cNvSpPr txBox="1"/>
          <p:nvPr>
            <p:ph idx="6" type="subTitle"/>
          </p:nvPr>
        </p:nvSpPr>
        <p:spPr>
          <a:xfrm>
            <a:off x="1112425" y="3117925"/>
            <a:ext cx="2447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03"/>
          <p:cNvSpPr txBox="1"/>
          <p:nvPr>
            <p:ph idx="7" type="subTitle"/>
          </p:nvPr>
        </p:nvSpPr>
        <p:spPr>
          <a:xfrm>
            <a:off x="5584150" y="3636625"/>
            <a:ext cx="2447400" cy="64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16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06" name="Google Shape;106;p103"/>
          <p:cNvSpPr txBox="1"/>
          <p:nvPr>
            <p:ph idx="8" type="subTitle"/>
          </p:nvPr>
        </p:nvSpPr>
        <p:spPr>
          <a:xfrm>
            <a:off x="5584150" y="3117925"/>
            <a:ext cx="2447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_1">
    <p:bg>
      <p:bgPr>
        <a:solidFill>
          <a:schemeClr val="dk1"/>
        </a:solidFill>
      </p:bgPr>
    </p:bg>
    <p:spTree>
      <p:nvGrpSpPr>
        <p:cNvPr id="107" name="Shape 107"/>
        <p:cNvGrpSpPr/>
        <p:nvPr/>
      </p:nvGrpSpPr>
      <p:grpSpPr>
        <a:xfrm>
          <a:off x="0" y="0"/>
          <a:ext cx="0" cy="0"/>
          <a:chOff x="0" y="0"/>
          <a:chExt cx="0" cy="0"/>
        </a:xfrm>
      </p:grpSpPr>
      <p:grpSp>
        <p:nvGrpSpPr>
          <p:cNvPr id="108" name="Google Shape;108;p104"/>
          <p:cNvGrpSpPr/>
          <p:nvPr/>
        </p:nvGrpSpPr>
        <p:grpSpPr>
          <a:xfrm>
            <a:off x="713225" y="539500"/>
            <a:ext cx="7717500" cy="4064400"/>
            <a:chOff x="713225" y="539500"/>
            <a:chExt cx="7717500" cy="4064400"/>
          </a:xfrm>
        </p:grpSpPr>
        <p:sp>
          <p:nvSpPr>
            <p:cNvPr id="109" name="Google Shape;109;p10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104"/>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11" name="Google Shape;111;p104"/>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12" name="Google Shape;112;p104"/>
          <p:cNvSpPr txBox="1"/>
          <p:nvPr>
            <p:ph idx="1" type="subTitle"/>
          </p:nvPr>
        </p:nvSpPr>
        <p:spPr>
          <a:xfrm>
            <a:off x="1112975" y="3232800"/>
            <a:ext cx="2149500" cy="100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13" name="Google Shape;113;p104"/>
          <p:cNvSpPr txBox="1"/>
          <p:nvPr>
            <p:ph idx="2" type="subTitle"/>
          </p:nvPr>
        </p:nvSpPr>
        <p:spPr>
          <a:xfrm>
            <a:off x="1112975" y="2735525"/>
            <a:ext cx="2149500" cy="4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4" name="Google Shape;114;p104"/>
          <p:cNvSpPr txBox="1"/>
          <p:nvPr>
            <p:ph idx="3" type="subTitle"/>
          </p:nvPr>
        </p:nvSpPr>
        <p:spPr>
          <a:xfrm>
            <a:off x="3497250" y="1861200"/>
            <a:ext cx="2149500" cy="100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15" name="Google Shape;115;p104"/>
          <p:cNvSpPr txBox="1"/>
          <p:nvPr>
            <p:ph idx="4" type="subTitle"/>
          </p:nvPr>
        </p:nvSpPr>
        <p:spPr>
          <a:xfrm>
            <a:off x="3497250" y="1363925"/>
            <a:ext cx="2149500" cy="4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104"/>
          <p:cNvSpPr txBox="1"/>
          <p:nvPr>
            <p:ph idx="5" type="subTitle"/>
          </p:nvPr>
        </p:nvSpPr>
        <p:spPr>
          <a:xfrm>
            <a:off x="5881525" y="3232800"/>
            <a:ext cx="2149500" cy="100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17" name="Google Shape;117;p104"/>
          <p:cNvSpPr txBox="1"/>
          <p:nvPr>
            <p:ph idx="6" type="subTitle"/>
          </p:nvPr>
        </p:nvSpPr>
        <p:spPr>
          <a:xfrm>
            <a:off x="5881525" y="2735525"/>
            <a:ext cx="2149500" cy="4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18" name="Shape 118"/>
        <p:cNvGrpSpPr/>
        <p:nvPr/>
      </p:nvGrpSpPr>
      <p:grpSpPr>
        <a:xfrm>
          <a:off x="0" y="0"/>
          <a:ext cx="0" cy="0"/>
          <a:chOff x="0" y="0"/>
          <a:chExt cx="0" cy="0"/>
        </a:xfrm>
      </p:grpSpPr>
      <p:grpSp>
        <p:nvGrpSpPr>
          <p:cNvPr id="119" name="Google Shape;119;p105"/>
          <p:cNvGrpSpPr/>
          <p:nvPr/>
        </p:nvGrpSpPr>
        <p:grpSpPr>
          <a:xfrm>
            <a:off x="713225" y="539500"/>
            <a:ext cx="7717500" cy="4064400"/>
            <a:chOff x="713225" y="539500"/>
            <a:chExt cx="7717500" cy="4064400"/>
          </a:xfrm>
        </p:grpSpPr>
        <p:sp>
          <p:nvSpPr>
            <p:cNvPr id="120" name="Google Shape;120;p10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1" name="Google Shape;121;p105"/>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22" name="Google Shape;122;p105"/>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23" name="Google Shape;123;p105"/>
          <p:cNvSpPr txBox="1"/>
          <p:nvPr>
            <p:ph idx="1" type="subTitle"/>
          </p:nvPr>
        </p:nvSpPr>
        <p:spPr>
          <a:xfrm>
            <a:off x="1425525" y="3298725"/>
            <a:ext cx="2384700" cy="101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24" name="Google Shape;124;p105"/>
          <p:cNvSpPr txBox="1"/>
          <p:nvPr>
            <p:ph idx="2" type="subTitle"/>
          </p:nvPr>
        </p:nvSpPr>
        <p:spPr>
          <a:xfrm>
            <a:off x="1425525" y="2867137"/>
            <a:ext cx="2384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5" name="Google Shape;125;p105"/>
          <p:cNvSpPr txBox="1"/>
          <p:nvPr>
            <p:ph idx="3" type="subTitle"/>
          </p:nvPr>
        </p:nvSpPr>
        <p:spPr>
          <a:xfrm>
            <a:off x="5333725" y="3288525"/>
            <a:ext cx="2384700" cy="101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26" name="Google Shape;126;p105"/>
          <p:cNvSpPr txBox="1"/>
          <p:nvPr>
            <p:ph idx="4" type="subTitle"/>
          </p:nvPr>
        </p:nvSpPr>
        <p:spPr>
          <a:xfrm>
            <a:off x="5333725" y="2858650"/>
            <a:ext cx="2384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127" name="Shape 127"/>
        <p:cNvGrpSpPr/>
        <p:nvPr/>
      </p:nvGrpSpPr>
      <p:grpSpPr>
        <a:xfrm>
          <a:off x="0" y="0"/>
          <a:ext cx="0" cy="0"/>
          <a:chOff x="0" y="0"/>
          <a:chExt cx="0" cy="0"/>
        </a:xfrm>
      </p:grpSpPr>
      <p:grpSp>
        <p:nvGrpSpPr>
          <p:cNvPr id="128" name="Google Shape;128;p106"/>
          <p:cNvGrpSpPr/>
          <p:nvPr/>
        </p:nvGrpSpPr>
        <p:grpSpPr>
          <a:xfrm>
            <a:off x="713300" y="539550"/>
            <a:ext cx="7717500" cy="4064400"/>
            <a:chOff x="713300" y="539550"/>
            <a:chExt cx="7717500" cy="4064400"/>
          </a:xfrm>
        </p:grpSpPr>
        <p:cxnSp>
          <p:nvCxnSpPr>
            <p:cNvPr id="129" name="Google Shape;129;p106"/>
            <p:cNvCxnSpPr/>
            <p:nvPr/>
          </p:nvCxnSpPr>
          <p:spPr>
            <a:xfrm>
              <a:off x="734900" y="1102125"/>
              <a:ext cx="7674300" cy="0"/>
            </a:xfrm>
            <a:prstGeom prst="straightConnector1">
              <a:avLst/>
            </a:prstGeom>
            <a:noFill/>
            <a:ln cap="flat" cmpd="sng" w="38100">
              <a:solidFill>
                <a:schemeClr val="accent1"/>
              </a:solidFill>
              <a:prstDash val="solid"/>
              <a:round/>
              <a:headEnd len="sm" w="sm" type="none"/>
              <a:tailEnd len="sm" w="sm" type="none"/>
            </a:ln>
          </p:spPr>
        </p:cxnSp>
        <p:sp>
          <p:nvSpPr>
            <p:cNvPr id="130" name="Google Shape;130;p106"/>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06"/>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32" name="Google Shape;132;p106"/>
          <p:cNvSpPr txBox="1"/>
          <p:nvPr>
            <p:ph idx="1" type="subTitle"/>
          </p:nvPr>
        </p:nvSpPr>
        <p:spPr>
          <a:xfrm>
            <a:off x="1016600" y="1940562"/>
            <a:ext cx="3318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33" name="Google Shape;133;p106"/>
          <p:cNvSpPr txBox="1"/>
          <p:nvPr>
            <p:ph idx="2" type="subTitle"/>
          </p:nvPr>
        </p:nvSpPr>
        <p:spPr>
          <a:xfrm>
            <a:off x="1016600" y="1511038"/>
            <a:ext cx="33180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4" name="Google Shape;134;p106"/>
          <p:cNvSpPr txBox="1"/>
          <p:nvPr>
            <p:ph idx="3" type="subTitle"/>
          </p:nvPr>
        </p:nvSpPr>
        <p:spPr>
          <a:xfrm>
            <a:off x="1016625" y="3708400"/>
            <a:ext cx="3318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35" name="Google Shape;135;p106"/>
          <p:cNvSpPr txBox="1"/>
          <p:nvPr>
            <p:ph idx="4" type="subTitle"/>
          </p:nvPr>
        </p:nvSpPr>
        <p:spPr>
          <a:xfrm>
            <a:off x="1016625" y="3278875"/>
            <a:ext cx="33180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6" name="Google Shape;136;p106"/>
          <p:cNvSpPr txBox="1"/>
          <p:nvPr>
            <p:ph idx="5" type="subTitle"/>
          </p:nvPr>
        </p:nvSpPr>
        <p:spPr>
          <a:xfrm>
            <a:off x="4809400" y="1940562"/>
            <a:ext cx="3318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37" name="Google Shape;137;p106"/>
          <p:cNvSpPr txBox="1"/>
          <p:nvPr>
            <p:ph idx="6" type="subTitle"/>
          </p:nvPr>
        </p:nvSpPr>
        <p:spPr>
          <a:xfrm>
            <a:off x="4809400" y="1511038"/>
            <a:ext cx="33180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106"/>
          <p:cNvSpPr txBox="1"/>
          <p:nvPr>
            <p:ph idx="7" type="subTitle"/>
          </p:nvPr>
        </p:nvSpPr>
        <p:spPr>
          <a:xfrm>
            <a:off x="4809425" y="3708400"/>
            <a:ext cx="3318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39" name="Google Shape;139;p106"/>
          <p:cNvSpPr txBox="1"/>
          <p:nvPr>
            <p:ph idx="8" type="subTitle"/>
          </p:nvPr>
        </p:nvSpPr>
        <p:spPr>
          <a:xfrm>
            <a:off x="4809425" y="3278875"/>
            <a:ext cx="33180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140" name="Shape 140"/>
        <p:cNvGrpSpPr/>
        <p:nvPr/>
      </p:nvGrpSpPr>
      <p:grpSpPr>
        <a:xfrm>
          <a:off x="0" y="0"/>
          <a:ext cx="0" cy="0"/>
          <a:chOff x="0" y="0"/>
          <a:chExt cx="0" cy="0"/>
        </a:xfrm>
      </p:grpSpPr>
      <p:sp>
        <p:nvSpPr>
          <p:cNvPr id="141" name="Google Shape;141;p107"/>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107"/>
          <p:cNvCxnSpPr/>
          <p:nvPr/>
        </p:nvCxnSpPr>
        <p:spPr>
          <a:xfrm>
            <a:off x="734900" y="1102125"/>
            <a:ext cx="7674300" cy="0"/>
          </a:xfrm>
          <a:prstGeom prst="straightConnector1">
            <a:avLst/>
          </a:prstGeom>
          <a:noFill/>
          <a:ln cap="flat" cmpd="sng" w="38100">
            <a:solidFill>
              <a:schemeClr val="accent1"/>
            </a:solidFill>
            <a:prstDash val="solid"/>
            <a:round/>
            <a:headEnd len="sm" w="sm" type="none"/>
            <a:tailEnd len="sm" w="sm" type="none"/>
          </a:ln>
        </p:spPr>
      </p:cxnSp>
      <p:sp>
        <p:nvSpPr>
          <p:cNvPr id="143" name="Google Shape;143;p107"/>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44" name="Google Shape;144;p107"/>
          <p:cNvSpPr txBox="1"/>
          <p:nvPr>
            <p:ph idx="2" type="title"/>
          </p:nvPr>
        </p:nvSpPr>
        <p:spPr>
          <a:xfrm>
            <a:off x="1153250" y="1714350"/>
            <a:ext cx="2299800" cy="103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7200"/>
              <a:buNone/>
              <a:defRPr sz="7200">
                <a:solidFill>
                  <a:schemeClr val="lt1"/>
                </a:solidFill>
              </a:defRPr>
            </a:lvl2pPr>
            <a:lvl3pPr lvl="2" algn="ctr">
              <a:lnSpc>
                <a:spcPct val="100000"/>
              </a:lnSpc>
              <a:spcBef>
                <a:spcPts val="0"/>
              </a:spcBef>
              <a:spcAft>
                <a:spcPts val="0"/>
              </a:spcAft>
              <a:buClr>
                <a:schemeClr val="lt1"/>
              </a:buClr>
              <a:buSzPts val="7200"/>
              <a:buNone/>
              <a:defRPr sz="7200">
                <a:solidFill>
                  <a:schemeClr val="lt1"/>
                </a:solidFill>
              </a:defRPr>
            </a:lvl3pPr>
            <a:lvl4pPr lvl="3" algn="ctr">
              <a:lnSpc>
                <a:spcPct val="100000"/>
              </a:lnSpc>
              <a:spcBef>
                <a:spcPts val="0"/>
              </a:spcBef>
              <a:spcAft>
                <a:spcPts val="0"/>
              </a:spcAft>
              <a:buClr>
                <a:schemeClr val="lt1"/>
              </a:buClr>
              <a:buSzPts val="7200"/>
              <a:buNone/>
              <a:defRPr sz="7200">
                <a:solidFill>
                  <a:schemeClr val="lt1"/>
                </a:solidFill>
              </a:defRPr>
            </a:lvl4pPr>
            <a:lvl5pPr lvl="4" algn="ctr">
              <a:lnSpc>
                <a:spcPct val="100000"/>
              </a:lnSpc>
              <a:spcBef>
                <a:spcPts val="0"/>
              </a:spcBef>
              <a:spcAft>
                <a:spcPts val="0"/>
              </a:spcAft>
              <a:buClr>
                <a:schemeClr val="lt1"/>
              </a:buClr>
              <a:buSzPts val="7200"/>
              <a:buNone/>
              <a:defRPr sz="7200">
                <a:solidFill>
                  <a:schemeClr val="lt1"/>
                </a:solidFill>
              </a:defRPr>
            </a:lvl5pPr>
            <a:lvl6pPr lvl="5" algn="ctr">
              <a:lnSpc>
                <a:spcPct val="100000"/>
              </a:lnSpc>
              <a:spcBef>
                <a:spcPts val="0"/>
              </a:spcBef>
              <a:spcAft>
                <a:spcPts val="0"/>
              </a:spcAft>
              <a:buClr>
                <a:schemeClr val="lt1"/>
              </a:buClr>
              <a:buSzPts val="7200"/>
              <a:buNone/>
              <a:defRPr sz="7200">
                <a:solidFill>
                  <a:schemeClr val="lt1"/>
                </a:solidFill>
              </a:defRPr>
            </a:lvl6pPr>
            <a:lvl7pPr lvl="6" algn="ctr">
              <a:lnSpc>
                <a:spcPct val="100000"/>
              </a:lnSpc>
              <a:spcBef>
                <a:spcPts val="0"/>
              </a:spcBef>
              <a:spcAft>
                <a:spcPts val="0"/>
              </a:spcAft>
              <a:buClr>
                <a:schemeClr val="lt1"/>
              </a:buClr>
              <a:buSzPts val="7200"/>
              <a:buNone/>
              <a:defRPr sz="7200">
                <a:solidFill>
                  <a:schemeClr val="lt1"/>
                </a:solidFill>
              </a:defRPr>
            </a:lvl7pPr>
            <a:lvl8pPr lvl="7" algn="ctr">
              <a:lnSpc>
                <a:spcPct val="100000"/>
              </a:lnSpc>
              <a:spcBef>
                <a:spcPts val="0"/>
              </a:spcBef>
              <a:spcAft>
                <a:spcPts val="0"/>
              </a:spcAft>
              <a:buClr>
                <a:schemeClr val="lt1"/>
              </a:buClr>
              <a:buSzPts val="7200"/>
              <a:buNone/>
              <a:defRPr sz="7200">
                <a:solidFill>
                  <a:schemeClr val="lt1"/>
                </a:solidFill>
              </a:defRPr>
            </a:lvl8pPr>
            <a:lvl9pPr lvl="8" algn="ctr">
              <a:lnSpc>
                <a:spcPct val="100000"/>
              </a:lnSpc>
              <a:spcBef>
                <a:spcPts val="0"/>
              </a:spcBef>
              <a:spcAft>
                <a:spcPts val="0"/>
              </a:spcAft>
              <a:buClr>
                <a:schemeClr val="lt1"/>
              </a:buClr>
              <a:buSzPts val="7200"/>
              <a:buNone/>
              <a:defRPr sz="7200">
                <a:solidFill>
                  <a:schemeClr val="lt1"/>
                </a:solidFill>
              </a:defRPr>
            </a:lvl9pPr>
          </a:lstStyle>
          <a:p/>
        </p:txBody>
      </p:sp>
      <p:sp>
        <p:nvSpPr>
          <p:cNvPr id="145" name="Google Shape;145;p107"/>
          <p:cNvSpPr txBox="1"/>
          <p:nvPr>
            <p:ph idx="1" type="subTitle"/>
          </p:nvPr>
        </p:nvSpPr>
        <p:spPr>
          <a:xfrm>
            <a:off x="1153250" y="2750550"/>
            <a:ext cx="2299800" cy="10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6" name="Google Shape;146;p107"/>
          <p:cNvSpPr txBox="1"/>
          <p:nvPr>
            <p:ph idx="3" type="title"/>
          </p:nvPr>
        </p:nvSpPr>
        <p:spPr>
          <a:xfrm>
            <a:off x="5006988" y="1378188"/>
            <a:ext cx="29712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7200"/>
              <a:buNone/>
              <a:defRPr sz="7200">
                <a:solidFill>
                  <a:schemeClr val="lt1"/>
                </a:solidFill>
              </a:defRPr>
            </a:lvl2pPr>
            <a:lvl3pPr lvl="2" algn="ctr">
              <a:lnSpc>
                <a:spcPct val="100000"/>
              </a:lnSpc>
              <a:spcBef>
                <a:spcPts val="0"/>
              </a:spcBef>
              <a:spcAft>
                <a:spcPts val="0"/>
              </a:spcAft>
              <a:buClr>
                <a:schemeClr val="lt1"/>
              </a:buClr>
              <a:buSzPts val="7200"/>
              <a:buNone/>
              <a:defRPr sz="7200">
                <a:solidFill>
                  <a:schemeClr val="lt1"/>
                </a:solidFill>
              </a:defRPr>
            </a:lvl3pPr>
            <a:lvl4pPr lvl="3" algn="ctr">
              <a:lnSpc>
                <a:spcPct val="100000"/>
              </a:lnSpc>
              <a:spcBef>
                <a:spcPts val="0"/>
              </a:spcBef>
              <a:spcAft>
                <a:spcPts val="0"/>
              </a:spcAft>
              <a:buClr>
                <a:schemeClr val="lt1"/>
              </a:buClr>
              <a:buSzPts val="7200"/>
              <a:buNone/>
              <a:defRPr sz="7200">
                <a:solidFill>
                  <a:schemeClr val="lt1"/>
                </a:solidFill>
              </a:defRPr>
            </a:lvl4pPr>
            <a:lvl5pPr lvl="4" algn="ctr">
              <a:lnSpc>
                <a:spcPct val="100000"/>
              </a:lnSpc>
              <a:spcBef>
                <a:spcPts val="0"/>
              </a:spcBef>
              <a:spcAft>
                <a:spcPts val="0"/>
              </a:spcAft>
              <a:buClr>
                <a:schemeClr val="lt1"/>
              </a:buClr>
              <a:buSzPts val="7200"/>
              <a:buNone/>
              <a:defRPr sz="7200">
                <a:solidFill>
                  <a:schemeClr val="lt1"/>
                </a:solidFill>
              </a:defRPr>
            </a:lvl5pPr>
            <a:lvl6pPr lvl="5" algn="ctr">
              <a:lnSpc>
                <a:spcPct val="100000"/>
              </a:lnSpc>
              <a:spcBef>
                <a:spcPts val="0"/>
              </a:spcBef>
              <a:spcAft>
                <a:spcPts val="0"/>
              </a:spcAft>
              <a:buClr>
                <a:schemeClr val="lt1"/>
              </a:buClr>
              <a:buSzPts val="7200"/>
              <a:buNone/>
              <a:defRPr sz="7200">
                <a:solidFill>
                  <a:schemeClr val="lt1"/>
                </a:solidFill>
              </a:defRPr>
            </a:lvl6pPr>
            <a:lvl7pPr lvl="6" algn="ctr">
              <a:lnSpc>
                <a:spcPct val="100000"/>
              </a:lnSpc>
              <a:spcBef>
                <a:spcPts val="0"/>
              </a:spcBef>
              <a:spcAft>
                <a:spcPts val="0"/>
              </a:spcAft>
              <a:buClr>
                <a:schemeClr val="lt1"/>
              </a:buClr>
              <a:buSzPts val="7200"/>
              <a:buNone/>
              <a:defRPr sz="7200">
                <a:solidFill>
                  <a:schemeClr val="lt1"/>
                </a:solidFill>
              </a:defRPr>
            </a:lvl7pPr>
            <a:lvl8pPr lvl="7" algn="ctr">
              <a:lnSpc>
                <a:spcPct val="100000"/>
              </a:lnSpc>
              <a:spcBef>
                <a:spcPts val="0"/>
              </a:spcBef>
              <a:spcAft>
                <a:spcPts val="0"/>
              </a:spcAft>
              <a:buClr>
                <a:schemeClr val="lt1"/>
              </a:buClr>
              <a:buSzPts val="7200"/>
              <a:buNone/>
              <a:defRPr sz="7200">
                <a:solidFill>
                  <a:schemeClr val="lt1"/>
                </a:solidFill>
              </a:defRPr>
            </a:lvl8pPr>
            <a:lvl9pPr lvl="8" algn="ctr">
              <a:lnSpc>
                <a:spcPct val="100000"/>
              </a:lnSpc>
              <a:spcBef>
                <a:spcPts val="0"/>
              </a:spcBef>
              <a:spcAft>
                <a:spcPts val="0"/>
              </a:spcAft>
              <a:buClr>
                <a:schemeClr val="lt1"/>
              </a:buClr>
              <a:buSzPts val="7200"/>
              <a:buNone/>
              <a:defRPr sz="7200">
                <a:solidFill>
                  <a:schemeClr val="lt1"/>
                </a:solidFill>
              </a:defRPr>
            </a:lvl9pPr>
          </a:lstStyle>
          <a:p/>
        </p:txBody>
      </p:sp>
      <p:sp>
        <p:nvSpPr>
          <p:cNvPr id="147" name="Google Shape;147;p107"/>
          <p:cNvSpPr txBox="1"/>
          <p:nvPr>
            <p:ph idx="4" type="subTitle"/>
          </p:nvPr>
        </p:nvSpPr>
        <p:spPr>
          <a:xfrm>
            <a:off x="5006988" y="2023850"/>
            <a:ext cx="2971200" cy="46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8" name="Google Shape;148;p107"/>
          <p:cNvSpPr txBox="1"/>
          <p:nvPr>
            <p:ph idx="5" type="title"/>
          </p:nvPr>
        </p:nvSpPr>
        <p:spPr>
          <a:xfrm>
            <a:off x="5006988" y="3133450"/>
            <a:ext cx="2971200" cy="64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7200"/>
              <a:buNone/>
              <a:defRPr sz="7200">
                <a:solidFill>
                  <a:schemeClr val="lt1"/>
                </a:solidFill>
              </a:defRPr>
            </a:lvl2pPr>
            <a:lvl3pPr lvl="2" algn="ctr">
              <a:lnSpc>
                <a:spcPct val="100000"/>
              </a:lnSpc>
              <a:spcBef>
                <a:spcPts val="0"/>
              </a:spcBef>
              <a:spcAft>
                <a:spcPts val="0"/>
              </a:spcAft>
              <a:buClr>
                <a:schemeClr val="lt1"/>
              </a:buClr>
              <a:buSzPts val="7200"/>
              <a:buNone/>
              <a:defRPr sz="7200">
                <a:solidFill>
                  <a:schemeClr val="lt1"/>
                </a:solidFill>
              </a:defRPr>
            </a:lvl3pPr>
            <a:lvl4pPr lvl="3" algn="ctr">
              <a:lnSpc>
                <a:spcPct val="100000"/>
              </a:lnSpc>
              <a:spcBef>
                <a:spcPts val="0"/>
              </a:spcBef>
              <a:spcAft>
                <a:spcPts val="0"/>
              </a:spcAft>
              <a:buClr>
                <a:schemeClr val="lt1"/>
              </a:buClr>
              <a:buSzPts val="7200"/>
              <a:buNone/>
              <a:defRPr sz="7200">
                <a:solidFill>
                  <a:schemeClr val="lt1"/>
                </a:solidFill>
              </a:defRPr>
            </a:lvl4pPr>
            <a:lvl5pPr lvl="4" algn="ctr">
              <a:lnSpc>
                <a:spcPct val="100000"/>
              </a:lnSpc>
              <a:spcBef>
                <a:spcPts val="0"/>
              </a:spcBef>
              <a:spcAft>
                <a:spcPts val="0"/>
              </a:spcAft>
              <a:buClr>
                <a:schemeClr val="lt1"/>
              </a:buClr>
              <a:buSzPts val="7200"/>
              <a:buNone/>
              <a:defRPr sz="7200">
                <a:solidFill>
                  <a:schemeClr val="lt1"/>
                </a:solidFill>
              </a:defRPr>
            </a:lvl5pPr>
            <a:lvl6pPr lvl="5" algn="ctr">
              <a:lnSpc>
                <a:spcPct val="100000"/>
              </a:lnSpc>
              <a:spcBef>
                <a:spcPts val="0"/>
              </a:spcBef>
              <a:spcAft>
                <a:spcPts val="0"/>
              </a:spcAft>
              <a:buClr>
                <a:schemeClr val="lt1"/>
              </a:buClr>
              <a:buSzPts val="7200"/>
              <a:buNone/>
              <a:defRPr sz="7200">
                <a:solidFill>
                  <a:schemeClr val="lt1"/>
                </a:solidFill>
              </a:defRPr>
            </a:lvl6pPr>
            <a:lvl7pPr lvl="6" algn="ctr">
              <a:lnSpc>
                <a:spcPct val="100000"/>
              </a:lnSpc>
              <a:spcBef>
                <a:spcPts val="0"/>
              </a:spcBef>
              <a:spcAft>
                <a:spcPts val="0"/>
              </a:spcAft>
              <a:buClr>
                <a:schemeClr val="lt1"/>
              </a:buClr>
              <a:buSzPts val="7200"/>
              <a:buNone/>
              <a:defRPr sz="7200">
                <a:solidFill>
                  <a:schemeClr val="lt1"/>
                </a:solidFill>
              </a:defRPr>
            </a:lvl7pPr>
            <a:lvl8pPr lvl="7" algn="ctr">
              <a:lnSpc>
                <a:spcPct val="100000"/>
              </a:lnSpc>
              <a:spcBef>
                <a:spcPts val="0"/>
              </a:spcBef>
              <a:spcAft>
                <a:spcPts val="0"/>
              </a:spcAft>
              <a:buClr>
                <a:schemeClr val="lt1"/>
              </a:buClr>
              <a:buSzPts val="7200"/>
              <a:buNone/>
              <a:defRPr sz="7200">
                <a:solidFill>
                  <a:schemeClr val="lt1"/>
                </a:solidFill>
              </a:defRPr>
            </a:lvl8pPr>
            <a:lvl9pPr lvl="8" algn="ctr">
              <a:lnSpc>
                <a:spcPct val="100000"/>
              </a:lnSpc>
              <a:spcBef>
                <a:spcPts val="0"/>
              </a:spcBef>
              <a:spcAft>
                <a:spcPts val="0"/>
              </a:spcAft>
              <a:buClr>
                <a:schemeClr val="lt1"/>
              </a:buClr>
              <a:buSzPts val="7200"/>
              <a:buNone/>
              <a:defRPr sz="7200">
                <a:solidFill>
                  <a:schemeClr val="lt1"/>
                </a:solidFill>
              </a:defRPr>
            </a:lvl9pPr>
          </a:lstStyle>
          <a:p/>
        </p:txBody>
      </p:sp>
      <p:sp>
        <p:nvSpPr>
          <p:cNvPr id="149" name="Google Shape;149;p107"/>
          <p:cNvSpPr txBox="1"/>
          <p:nvPr>
            <p:ph idx="6" type="subTitle"/>
          </p:nvPr>
        </p:nvSpPr>
        <p:spPr>
          <a:xfrm>
            <a:off x="5006988" y="3779000"/>
            <a:ext cx="2971200" cy="46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150" name="Shape 150"/>
        <p:cNvGrpSpPr/>
        <p:nvPr/>
      </p:nvGrpSpPr>
      <p:grpSpPr>
        <a:xfrm>
          <a:off x="0" y="0"/>
          <a:ext cx="0" cy="0"/>
          <a:chOff x="0" y="0"/>
          <a:chExt cx="0" cy="0"/>
        </a:xfrm>
      </p:grpSpPr>
      <p:sp>
        <p:nvSpPr>
          <p:cNvPr id="151" name="Google Shape;151;p108"/>
          <p:cNvSpPr txBox="1"/>
          <p:nvPr>
            <p:ph type="title"/>
          </p:nvPr>
        </p:nvSpPr>
        <p:spPr>
          <a:xfrm>
            <a:off x="713225" y="3176300"/>
            <a:ext cx="6367800" cy="14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152" name="Shape 152"/>
        <p:cNvGrpSpPr/>
        <p:nvPr/>
      </p:nvGrpSpPr>
      <p:grpSpPr>
        <a:xfrm>
          <a:off x="0" y="0"/>
          <a:ext cx="0" cy="0"/>
          <a:chOff x="0" y="0"/>
          <a:chExt cx="0" cy="0"/>
        </a:xfrm>
      </p:grpSpPr>
      <p:sp>
        <p:nvSpPr>
          <p:cNvPr id="153" name="Google Shape;153;p109"/>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09"/>
          <p:cNvSpPr txBox="1"/>
          <p:nvPr>
            <p:ph type="title"/>
          </p:nvPr>
        </p:nvSpPr>
        <p:spPr>
          <a:xfrm>
            <a:off x="1263200" y="1298488"/>
            <a:ext cx="2732700" cy="1096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5" name="Google Shape;155;p109"/>
          <p:cNvSpPr txBox="1"/>
          <p:nvPr>
            <p:ph idx="1" type="subTitle"/>
          </p:nvPr>
        </p:nvSpPr>
        <p:spPr>
          <a:xfrm>
            <a:off x="1263200" y="2394813"/>
            <a:ext cx="2732700" cy="154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14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156" name="Shape 156"/>
        <p:cNvGrpSpPr/>
        <p:nvPr/>
      </p:nvGrpSpPr>
      <p:grpSpPr>
        <a:xfrm>
          <a:off x="0" y="0"/>
          <a:ext cx="0" cy="0"/>
          <a:chOff x="0" y="0"/>
          <a:chExt cx="0" cy="0"/>
        </a:xfrm>
      </p:grpSpPr>
      <p:grpSp>
        <p:nvGrpSpPr>
          <p:cNvPr id="157" name="Google Shape;157;p110"/>
          <p:cNvGrpSpPr/>
          <p:nvPr/>
        </p:nvGrpSpPr>
        <p:grpSpPr>
          <a:xfrm>
            <a:off x="713225" y="539500"/>
            <a:ext cx="7717500" cy="4064400"/>
            <a:chOff x="713225" y="539500"/>
            <a:chExt cx="7717500" cy="4064400"/>
          </a:xfrm>
        </p:grpSpPr>
        <p:sp>
          <p:nvSpPr>
            <p:cNvPr id="158" name="Google Shape;158;p11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 name="Google Shape;159;p110"/>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60" name="Google Shape;160;p110"/>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61" name="Shape 161"/>
        <p:cNvGrpSpPr/>
        <p:nvPr/>
      </p:nvGrpSpPr>
      <p:grpSpPr>
        <a:xfrm>
          <a:off x="0" y="0"/>
          <a:ext cx="0" cy="0"/>
          <a:chOff x="0" y="0"/>
          <a:chExt cx="0" cy="0"/>
        </a:xfrm>
      </p:grpSpPr>
      <p:sp>
        <p:nvSpPr>
          <p:cNvPr id="162" name="Google Shape;162;p11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1"/>
          <p:cNvSpPr txBox="1"/>
          <p:nvPr>
            <p:ph type="title"/>
          </p:nvPr>
        </p:nvSpPr>
        <p:spPr>
          <a:xfrm>
            <a:off x="1388100" y="1392600"/>
            <a:ext cx="6367800" cy="235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7200"/>
              <a:buNone/>
              <a:defRPr sz="72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14" name="Shape 14"/>
        <p:cNvGrpSpPr/>
        <p:nvPr/>
      </p:nvGrpSpPr>
      <p:grpSpPr>
        <a:xfrm>
          <a:off x="0" y="0"/>
          <a:ext cx="0" cy="0"/>
          <a:chOff x="0" y="0"/>
          <a:chExt cx="0" cy="0"/>
        </a:xfrm>
      </p:grpSpPr>
      <p:grpSp>
        <p:nvGrpSpPr>
          <p:cNvPr id="15" name="Google Shape;15;p94"/>
          <p:cNvGrpSpPr/>
          <p:nvPr/>
        </p:nvGrpSpPr>
        <p:grpSpPr>
          <a:xfrm>
            <a:off x="713225" y="539500"/>
            <a:ext cx="7717500" cy="4064400"/>
            <a:chOff x="713225" y="539500"/>
            <a:chExt cx="7717500" cy="4064400"/>
          </a:xfrm>
        </p:grpSpPr>
        <p:sp>
          <p:nvSpPr>
            <p:cNvPr id="16" name="Google Shape;16;p9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 name="Google Shape;17;p94"/>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8" name="Google Shape;18;p94"/>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94"/>
          <p:cNvSpPr txBox="1"/>
          <p:nvPr>
            <p:ph idx="1" type="subTitle"/>
          </p:nvPr>
        </p:nvSpPr>
        <p:spPr>
          <a:xfrm>
            <a:off x="1134425" y="2232500"/>
            <a:ext cx="21525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0" name="Google Shape;20;p94"/>
          <p:cNvSpPr txBox="1"/>
          <p:nvPr>
            <p:ph idx="2" type="subTitle"/>
          </p:nvPr>
        </p:nvSpPr>
        <p:spPr>
          <a:xfrm>
            <a:off x="1134425" y="1885275"/>
            <a:ext cx="21525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94"/>
          <p:cNvSpPr txBox="1"/>
          <p:nvPr>
            <p:ph idx="3" type="subTitle"/>
          </p:nvPr>
        </p:nvSpPr>
        <p:spPr>
          <a:xfrm>
            <a:off x="3495738" y="2232500"/>
            <a:ext cx="21525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2" name="Google Shape;22;p94"/>
          <p:cNvSpPr txBox="1"/>
          <p:nvPr>
            <p:ph idx="4" type="subTitle"/>
          </p:nvPr>
        </p:nvSpPr>
        <p:spPr>
          <a:xfrm>
            <a:off x="3495750" y="1885275"/>
            <a:ext cx="21525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94"/>
          <p:cNvSpPr txBox="1"/>
          <p:nvPr>
            <p:ph idx="5" type="subTitle"/>
          </p:nvPr>
        </p:nvSpPr>
        <p:spPr>
          <a:xfrm>
            <a:off x="5857051" y="2232500"/>
            <a:ext cx="21525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4" name="Google Shape;24;p94"/>
          <p:cNvSpPr txBox="1"/>
          <p:nvPr>
            <p:ph idx="6" type="subTitle"/>
          </p:nvPr>
        </p:nvSpPr>
        <p:spPr>
          <a:xfrm>
            <a:off x="5857075" y="1885275"/>
            <a:ext cx="21525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94"/>
          <p:cNvSpPr txBox="1"/>
          <p:nvPr>
            <p:ph idx="7" type="subTitle"/>
          </p:nvPr>
        </p:nvSpPr>
        <p:spPr>
          <a:xfrm>
            <a:off x="1134425" y="3744750"/>
            <a:ext cx="21525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6" name="Google Shape;26;p94"/>
          <p:cNvSpPr txBox="1"/>
          <p:nvPr>
            <p:ph idx="8" type="subTitle"/>
          </p:nvPr>
        </p:nvSpPr>
        <p:spPr>
          <a:xfrm>
            <a:off x="1134425" y="3397550"/>
            <a:ext cx="21525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94"/>
          <p:cNvSpPr txBox="1"/>
          <p:nvPr>
            <p:ph idx="9" type="subTitle"/>
          </p:nvPr>
        </p:nvSpPr>
        <p:spPr>
          <a:xfrm>
            <a:off x="3495738" y="3744750"/>
            <a:ext cx="21525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8" name="Google Shape;28;p94"/>
          <p:cNvSpPr txBox="1"/>
          <p:nvPr>
            <p:ph idx="13" type="subTitle"/>
          </p:nvPr>
        </p:nvSpPr>
        <p:spPr>
          <a:xfrm>
            <a:off x="3495750" y="3397550"/>
            <a:ext cx="21525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94"/>
          <p:cNvSpPr txBox="1"/>
          <p:nvPr>
            <p:ph idx="14" type="subTitle"/>
          </p:nvPr>
        </p:nvSpPr>
        <p:spPr>
          <a:xfrm>
            <a:off x="5857051" y="3744750"/>
            <a:ext cx="2152500" cy="665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30" name="Google Shape;30;p94"/>
          <p:cNvSpPr txBox="1"/>
          <p:nvPr>
            <p:ph idx="15" type="subTitle"/>
          </p:nvPr>
        </p:nvSpPr>
        <p:spPr>
          <a:xfrm>
            <a:off x="5857075" y="3397550"/>
            <a:ext cx="2152500" cy="3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
    <p:bg>
      <p:bgPr>
        <a:solidFill>
          <a:schemeClr val="dk1"/>
        </a:solidFill>
      </p:bgPr>
    </p:bg>
    <p:spTree>
      <p:nvGrpSpPr>
        <p:cNvPr id="164" name="Shape 164"/>
        <p:cNvGrpSpPr/>
        <p:nvPr/>
      </p:nvGrpSpPr>
      <p:grpSpPr>
        <a:xfrm>
          <a:off x="0" y="0"/>
          <a:ext cx="0" cy="0"/>
          <a:chOff x="0" y="0"/>
          <a:chExt cx="0" cy="0"/>
        </a:xfrm>
      </p:grpSpPr>
      <p:grpSp>
        <p:nvGrpSpPr>
          <p:cNvPr id="165" name="Google Shape;165;p112"/>
          <p:cNvGrpSpPr/>
          <p:nvPr/>
        </p:nvGrpSpPr>
        <p:grpSpPr>
          <a:xfrm>
            <a:off x="713225" y="539500"/>
            <a:ext cx="7717500" cy="4064400"/>
            <a:chOff x="713225" y="539500"/>
            <a:chExt cx="7717500" cy="4064400"/>
          </a:xfrm>
        </p:grpSpPr>
        <p:sp>
          <p:nvSpPr>
            <p:cNvPr id="166" name="Google Shape;166;p11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7" name="Google Shape;167;p112"/>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68" name="Google Shape;168;p112"/>
          <p:cNvSpPr txBox="1"/>
          <p:nvPr>
            <p:ph type="title"/>
          </p:nvPr>
        </p:nvSpPr>
        <p:spPr>
          <a:xfrm>
            <a:off x="859050" y="539500"/>
            <a:ext cx="74259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
    <p:bg>
      <p:bgPr>
        <a:solidFill>
          <a:schemeClr val="dk1"/>
        </a:solidFill>
      </p:bgPr>
    </p:bg>
    <p:spTree>
      <p:nvGrpSpPr>
        <p:cNvPr id="169" name="Shape 169"/>
        <p:cNvGrpSpPr/>
        <p:nvPr/>
      </p:nvGrpSpPr>
      <p:grpSpPr>
        <a:xfrm>
          <a:off x="0" y="0"/>
          <a:ext cx="0" cy="0"/>
          <a:chOff x="0" y="0"/>
          <a:chExt cx="0" cy="0"/>
        </a:xfrm>
      </p:grpSpPr>
      <p:grpSp>
        <p:nvGrpSpPr>
          <p:cNvPr id="170" name="Google Shape;170;p113"/>
          <p:cNvGrpSpPr/>
          <p:nvPr/>
        </p:nvGrpSpPr>
        <p:grpSpPr>
          <a:xfrm>
            <a:off x="713225" y="539500"/>
            <a:ext cx="7717500" cy="4064400"/>
            <a:chOff x="713225" y="539500"/>
            <a:chExt cx="7717500" cy="4064400"/>
          </a:xfrm>
        </p:grpSpPr>
        <p:sp>
          <p:nvSpPr>
            <p:cNvPr id="171" name="Google Shape;171;p11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113"/>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73" name="Google Shape;173;p113"/>
          <p:cNvSpPr txBox="1"/>
          <p:nvPr>
            <p:ph type="title"/>
          </p:nvPr>
        </p:nvSpPr>
        <p:spPr>
          <a:xfrm>
            <a:off x="859050" y="539500"/>
            <a:ext cx="7425900" cy="572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2800"/>
              <a:buNone/>
              <a:defRPr>
                <a:solidFill>
                  <a:schemeClr val="lt1"/>
                </a:solidFill>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74" name="Shape 174"/>
        <p:cNvGrpSpPr/>
        <p:nvPr/>
      </p:nvGrpSpPr>
      <p:grpSpPr>
        <a:xfrm>
          <a:off x="0" y="0"/>
          <a:ext cx="0" cy="0"/>
          <a:chOff x="0" y="0"/>
          <a:chExt cx="0" cy="0"/>
        </a:xfrm>
      </p:grpSpPr>
      <p:sp>
        <p:nvSpPr>
          <p:cNvPr id="175" name="Google Shape;175;p11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14"/>
          <p:cNvSpPr txBox="1"/>
          <p:nvPr>
            <p:ph hasCustomPrompt="1" type="title"/>
          </p:nvPr>
        </p:nvSpPr>
        <p:spPr>
          <a:xfrm>
            <a:off x="994200" y="1505850"/>
            <a:ext cx="7155600" cy="133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7200"/>
              <a:buNone/>
              <a:defRPr sz="7200">
                <a:solidFill>
                  <a:schemeClr val="lt1"/>
                </a:solidFill>
              </a:defRPr>
            </a:lvl1pPr>
            <a:lvl2pPr lvl="1" algn="ctr">
              <a:lnSpc>
                <a:spcPct val="100000"/>
              </a:lnSpc>
              <a:spcBef>
                <a:spcPts val="0"/>
              </a:spcBef>
              <a:spcAft>
                <a:spcPts val="0"/>
              </a:spcAft>
              <a:buClr>
                <a:schemeClr val="lt1"/>
              </a:buClr>
              <a:buSzPts val="7200"/>
              <a:buNone/>
              <a:defRPr sz="7200">
                <a:solidFill>
                  <a:schemeClr val="lt1"/>
                </a:solidFill>
              </a:defRPr>
            </a:lvl2pPr>
            <a:lvl3pPr lvl="2" algn="ctr">
              <a:lnSpc>
                <a:spcPct val="100000"/>
              </a:lnSpc>
              <a:spcBef>
                <a:spcPts val="0"/>
              </a:spcBef>
              <a:spcAft>
                <a:spcPts val="0"/>
              </a:spcAft>
              <a:buClr>
                <a:schemeClr val="lt1"/>
              </a:buClr>
              <a:buSzPts val="7200"/>
              <a:buNone/>
              <a:defRPr sz="7200">
                <a:solidFill>
                  <a:schemeClr val="lt1"/>
                </a:solidFill>
              </a:defRPr>
            </a:lvl3pPr>
            <a:lvl4pPr lvl="3" algn="ctr">
              <a:lnSpc>
                <a:spcPct val="100000"/>
              </a:lnSpc>
              <a:spcBef>
                <a:spcPts val="0"/>
              </a:spcBef>
              <a:spcAft>
                <a:spcPts val="0"/>
              </a:spcAft>
              <a:buClr>
                <a:schemeClr val="lt1"/>
              </a:buClr>
              <a:buSzPts val="7200"/>
              <a:buNone/>
              <a:defRPr sz="7200">
                <a:solidFill>
                  <a:schemeClr val="lt1"/>
                </a:solidFill>
              </a:defRPr>
            </a:lvl4pPr>
            <a:lvl5pPr lvl="4" algn="ctr">
              <a:lnSpc>
                <a:spcPct val="100000"/>
              </a:lnSpc>
              <a:spcBef>
                <a:spcPts val="0"/>
              </a:spcBef>
              <a:spcAft>
                <a:spcPts val="0"/>
              </a:spcAft>
              <a:buClr>
                <a:schemeClr val="lt1"/>
              </a:buClr>
              <a:buSzPts val="7200"/>
              <a:buNone/>
              <a:defRPr sz="7200">
                <a:solidFill>
                  <a:schemeClr val="lt1"/>
                </a:solidFill>
              </a:defRPr>
            </a:lvl5pPr>
            <a:lvl6pPr lvl="5" algn="ctr">
              <a:lnSpc>
                <a:spcPct val="100000"/>
              </a:lnSpc>
              <a:spcBef>
                <a:spcPts val="0"/>
              </a:spcBef>
              <a:spcAft>
                <a:spcPts val="0"/>
              </a:spcAft>
              <a:buClr>
                <a:schemeClr val="lt1"/>
              </a:buClr>
              <a:buSzPts val="7200"/>
              <a:buNone/>
              <a:defRPr sz="7200">
                <a:solidFill>
                  <a:schemeClr val="lt1"/>
                </a:solidFill>
              </a:defRPr>
            </a:lvl6pPr>
            <a:lvl7pPr lvl="6" algn="ctr">
              <a:lnSpc>
                <a:spcPct val="100000"/>
              </a:lnSpc>
              <a:spcBef>
                <a:spcPts val="0"/>
              </a:spcBef>
              <a:spcAft>
                <a:spcPts val="0"/>
              </a:spcAft>
              <a:buClr>
                <a:schemeClr val="lt1"/>
              </a:buClr>
              <a:buSzPts val="7200"/>
              <a:buNone/>
              <a:defRPr sz="7200">
                <a:solidFill>
                  <a:schemeClr val="lt1"/>
                </a:solidFill>
              </a:defRPr>
            </a:lvl7pPr>
            <a:lvl8pPr lvl="7" algn="ctr">
              <a:lnSpc>
                <a:spcPct val="100000"/>
              </a:lnSpc>
              <a:spcBef>
                <a:spcPts val="0"/>
              </a:spcBef>
              <a:spcAft>
                <a:spcPts val="0"/>
              </a:spcAft>
              <a:buClr>
                <a:schemeClr val="lt1"/>
              </a:buClr>
              <a:buSzPts val="7200"/>
              <a:buNone/>
              <a:defRPr sz="7200">
                <a:solidFill>
                  <a:schemeClr val="lt1"/>
                </a:solidFill>
              </a:defRPr>
            </a:lvl8pPr>
            <a:lvl9pPr lvl="8" algn="ctr">
              <a:lnSpc>
                <a:spcPct val="100000"/>
              </a:lnSpc>
              <a:spcBef>
                <a:spcPts val="0"/>
              </a:spcBef>
              <a:spcAft>
                <a:spcPts val="0"/>
              </a:spcAft>
              <a:buClr>
                <a:schemeClr val="lt1"/>
              </a:buClr>
              <a:buSzPts val="7200"/>
              <a:buNone/>
              <a:defRPr sz="7200">
                <a:solidFill>
                  <a:schemeClr val="lt1"/>
                </a:solidFill>
              </a:defRPr>
            </a:lvl9pPr>
          </a:lstStyle>
          <a:p>
            <a:r>
              <a:t>xx%</a:t>
            </a:r>
          </a:p>
        </p:txBody>
      </p:sp>
      <p:sp>
        <p:nvSpPr>
          <p:cNvPr id="177" name="Google Shape;177;p114"/>
          <p:cNvSpPr txBox="1"/>
          <p:nvPr>
            <p:ph idx="1" type="subTitle"/>
          </p:nvPr>
        </p:nvSpPr>
        <p:spPr>
          <a:xfrm>
            <a:off x="994200" y="2838150"/>
            <a:ext cx="4774200" cy="79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178" name="Shape 178"/>
        <p:cNvGrpSpPr/>
        <p:nvPr/>
      </p:nvGrpSpPr>
      <p:grpSpPr>
        <a:xfrm>
          <a:off x="0" y="0"/>
          <a:ext cx="0" cy="0"/>
          <a:chOff x="0" y="0"/>
          <a:chExt cx="0" cy="0"/>
        </a:xfrm>
      </p:grpSpPr>
      <p:sp>
        <p:nvSpPr>
          <p:cNvPr id="179" name="Google Shape;179;p115"/>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15"/>
          <p:cNvSpPr txBox="1"/>
          <p:nvPr>
            <p:ph type="title"/>
          </p:nvPr>
        </p:nvSpPr>
        <p:spPr>
          <a:xfrm>
            <a:off x="948875" y="1767400"/>
            <a:ext cx="2518200" cy="50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81" name="Google Shape;181;p115"/>
          <p:cNvSpPr txBox="1"/>
          <p:nvPr>
            <p:ph idx="1" type="subTitle"/>
          </p:nvPr>
        </p:nvSpPr>
        <p:spPr>
          <a:xfrm>
            <a:off x="948875" y="2274200"/>
            <a:ext cx="2518200" cy="123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None/>
              <a:defRPr sz="14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3">
    <p:bg>
      <p:bgPr>
        <a:solidFill>
          <a:schemeClr val="dk1"/>
        </a:solidFill>
      </p:bgPr>
    </p:bg>
    <p:spTree>
      <p:nvGrpSpPr>
        <p:cNvPr id="182" name="Shape 182"/>
        <p:cNvGrpSpPr/>
        <p:nvPr/>
      </p:nvGrpSpPr>
      <p:grpSpPr>
        <a:xfrm>
          <a:off x="0" y="0"/>
          <a:ext cx="0" cy="0"/>
          <a:chOff x="0" y="0"/>
          <a:chExt cx="0" cy="0"/>
        </a:xfrm>
      </p:grpSpPr>
      <p:grpSp>
        <p:nvGrpSpPr>
          <p:cNvPr id="183" name="Google Shape;183;p116"/>
          <p:cNvGrpSpPr/>
          <p:nvPr/>
        </p:nvGrpSpPr>
        <p:grpSpPr>
          <a:xfrm>
            <a:off x="713225" y="539500"/>
            <a:ext cx="7717500" cy="4064400"/>
            <a:chOff x="713225" y="539500"/>
            <a:chExt cx="7717500" cy="4064400"/>
          </a:xfrm>
        </p:grpSpPr>
        <p:sp>
          <p:nvSpPr>
            <p:cNvPr id="184" name="Google Shape;184;p11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5" name="Google Shape;185;p116"/>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86" name="Google Shape;186;p116"/>
          <p:cNvSpPr txBox="1"/>
          <p:nvPr>
            <p:ph type="title"/>
          </p:nvPr>
        </p:nvSpPr>
        <p:spPr>
          <a:xfrm>
            <a:off x="859050" y="539500"/>
            <a:ext cx="7425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_1_1_1_1_1_1">
    <p:bg>
      <p:bgPr>
        <a:solidFill>
          <a:schemeClr val="dk1"/>
        </a:solidFill>
      </p:bgPr>
    </p:bg>
    <p:spTree>
      <p:nvGrpSpPr>
        <p:cNvPr id="187" name="Shape 187"/>
        <p:cNvGrpSpPr/>
        <p:nvPr/>
      </p:nvGrpSpPr>
      <p:grpSpPr>
        <a:xfrm>
          <a:off x="0" y="0"/>
          <a:ext cx="0" cy="0"/>
          <a:chOff x="0" y="0"/>
          <a:chExt cx="0" cy="0"/>
        </a:xfrm>
      </p:grpSpPr>
      <p:grpSp>
        <p:nvGrpSpPr>
          <p:cNvPr id="188" name="Google Shape;188;p117"/>
          <p:cNvGrpSpPr/>
          <p:nvPr/>
        </p:nvGrpSpPr>
        <p:grpSpPr>
          <a:xfrm>
            <a:off x="713225" y="539500"/>
            <a:ext cx="7717500" cy="4064400"/>
            <a:chOff x="713225" y="539500"/>
            <a:chExt cx="7717500" cy="4064400"/>
          </a:xfrm>
        </p:grpSpPr>
        <p:sp>
          <p:nvSpPr>
            <p:cNvPr id="189" name="Google Shape;189;p11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0" name="Google Shape;190;p117"/>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191" name="Google Shape;191;p117"/>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2" name="Google Shape;192;p117"/>
          <p:cNvSpPr txBox="1"/>
          <p:nvPr>
            <p:ph idx="1" type="subTitle"/>
          </p:nvPr>
        </p:nvSpPr>
        <p:spPr>
          <a:xfrm>
            <a:off x="1422663" y="3527586"/>
            <a:ext cx="2384700" cy="80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93" name="Google Shape;193;p117"/>
          <p:cNvSpPr txBox="1"/>
          <p:nvPr>
            <p:ph idx="2" type="subTitle"/>
          </p:nvPr>
        </p:nvSpPr>
        <p:spPr>
          <a:xfrm>
            <a:off x="1422663" y="3098062"/>
            <a:ext cx="2384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117"/>
          <p:cNvSpPr txBox="1"/>
          <p:nvPr>
            <p:ph idx="3" type="subTitle"/>
          </p:nvPr>
        </p:nvSpPr>
        <p:spPr>
          <a:xfrm>
            <a:off x="5336638" y="3527925"/>
            <a:ext cx="2384700" cy="80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195" name="Google Shape;195;p117"/>
          <p:cNvSpPr txBox="1"/>
          <p:nvPr>
            <p:ph idx="4" type="subTitle"/>
          </p:nvPr>
        </p:nvSpPr>
        <p:spPr>
          <a:xfrm>
            <a:off x="5336638" y="3098050"/>
            <a:ext cx="2384700" cy="43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1_1_1_1_1_1">
    <p:bg>
      <p:bgPr>
        <a:solidFill>
          <a:schemeClr val="dk1"/>
        </a:solidFill>
      </p:bgPr>
    </p:bg>
    <p:spTree>
      <p:nvGrpSpPr>
        <p:cNvPr id="196" name="Shape 196"/>
        <p:cNvGrpSpPr/>
        <p:nvPr/>
      </p:nvGrpSpPr>
      <p:grpSpPr>
        <a:xfrm>
          <a:off x="0" y="0"/>
          <a:ext cx="0" cy="0"/>
          <a:chOff x="0" y="0"/>
          <a:chExt cx="0" cy="0"/>
        </a:xfrm>
      </p:grpSpPr>
      <p:grpSp>
        <p:nvGrpSpPr>
          <p:cNvPr id="197" name="Google Shape;197;p118"/>
          <p:cNvGrpSpPr/>
          <p:nvPr/>
        </p:nvGrpSpPr>
        <p:grpSpPr>
          <a:xfrm>
            <a:off x="713225" y="539500"/>
            <a:ext cx="7717500" cy="4064400"/>
            <a:chOff x="713225" y="539500"/>
            <a:chExt cx="7717500" cy="4064400"/>
          </a:xfrm>
        </p:grpSpPr>
        <p:sp>
          <p:nvSpPr>
            <p:cNvPr id="198" name="Google Shape;198;p11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118"/>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00" name="Google Shape;200;p118"/>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01" name="Google Shape;201;p118"/>
          <p:cNvSpPr txBox="1"/>
          <p:nvPr>
            <p:ph idx="1" type="subTitle"/>
          </p:nvPr>
        </p:nvSpPr>
        <p:spPr>
          <a:xfrm>
            <a:off x="919850" y="3316050"/>
            <a:ext cx="2142600" cy="10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02" name="Google Shape;202;p118"/>
          <p:cNvSpPr txBox="1"/>
          <p:nvPr>
            <p:ph idx="2" type="subTitle"/>
          </p:nvPr>
        </p:nvSpPr>
        <p:spPr>
          <a:xfrm>
            <a:off x="919850" y="2818775"/>
            <a:ext cx="2142600" cy="4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118"/>
          <p:cNvSpPr txBox="1"/>
          <p:nvPr>
            <p:ph idx="3" type="subTitle"/>
          </p:nvPr>
        </p:nvSpPr>
        <p:spPr>
          <a:xfrm>
            <a:off x="3500699" y="3316050"/>
            <a:ext cx="2142600" cy="10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04" name="Google Shape;204;p118"/>
          <p:cNvSpPr txBox="1"/>
          <p:nvPr>
            <p:ph idx="4" type="subTitle"/>
          </p:nvPr>
        </p:nvSpPr>
        <p:spPr>
          <a:xfrm>
            <a:off x="3500697" y="2818775"/>
            <a:ext cx="2142600" cy="4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p118"/>
          <p:cNvSpPr txBox="1"/>
          <p:nvPr>
            <p:ph idx="5" type="subTitle"/>
          </p:nvPr>
        </p:nvSpPr>
        <p:spPr>
          <a:xfrm>
            <a:off x="6069048" y="3316050"/>
            <a:ext cx="2142600" cy="108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06" name="Google Shape;206;p118"/>
          <p:cNvSpPr txBox="1"/>
          <p:nvPr>
            <p:ph idx="6" type="subTitle"/>
          </p:nvPr>
        </p:nvSpPr>
        <p:spPr>
          <a:xfrm>
            <a:off x="6069043" y="2818775"/>
            <a:ext cx="2142600" cy="4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207" name="Shape 207"/>
        <p:cNvGrpSpPr/>
        <p:nvPr/>
      </p:nvGrpSpPr>
      <p:grpSpPr>
        <a:xfrm>
          <a:off x="0" y="0"/>
          <a:ext cx="0" cy="0"/>
          <a:chOff x="0" y="0"/>
          <a:chExt cx="0" cy="0"/>
        </a:xfrm>
      </p:grpSpPr>
      <p:grpSp>
        <p:nvGrpSpPr>
          <p:cNvPr id="208" name="Google Shape;208;p119"/>
          <p:cNvGrpSpPr/>
          <p:nvPr/>
        </p:nvGrpSpPr>
        <p:grpSpPr>
          <a:xfrm>
            <a:off x="713225" y="539500"/>
            <a:ext cx="7717500" cy="4064400"/>
            <a:chOff x="713225" y="539500"/>
            <a:chExt cx="7717500" cy="4064400"/>
          </a:xfrm>
        </p:grpSpPr>
        <p:sp>
          <p:nvSpPr>
            <p:cNvPr id="209" name="Google Shape;209;p11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0" name="Google Shape;210;p119"/>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11" name="Google Shape;211;p119"/>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12" name="Google Shape;212;p119"/>
          <p:cNvSpPr txBox="1"/>
          <p:nvPr>
            <p:ph idx="1" type="subTitle"/>
          </p:nvPr>
        </p:nvSpPr>
        <p:spPr>
          <a:xfrm>
            <a:off x="884475" y="3415925"/>
            <a:ext cx="1725300" cy="8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13" name="Google Shape;213;p119"/>
          <p:cNvSpPr txBox="1"/>
          <p:nvPr>
            <p:ph idx="2" type="subTitle"/>
          </p:nvPr>
        </p:nvSpPr>
        <p:spPr>
          <a:xfrm>
            <a:off x="884474" y="2674200"/>
            <a:ext cx="1725300" cy="74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119"/>
          <p:cNvSpPr txBox="1"/>
          <p:nvPr>
            <p:ph idx="3" type="subTitle"/>
          </p:nvPr>
        </p:nvSpPr>
        <p:spPr>
          <a:xfrm>
            <a:off x="2767708" y="3415925"/>
            <a:ext cx="1725300" cy="8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15" name="Google Shape;215;p119"/>
          <p:cNvSpPr txBox="1"/>
          <p:nvPr>
            <p:ph idx="4" type="subTitle"/>
          </p:nvPr>
        </p:nvSpPr>
        <p:spPr>
          <a:xfrm>
            <a:off x="2767709" y="2674200"/>
            <a:ext cx="1725300" cy="74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6" name="Google Shape;216;p119"/>
          <p:cNvSpPr txBox="1"/>
          <p:nvPr>
            <p:ph idx="5" type="subTitle"/>
          </p:nvPr>
        </p:nvSpPr>
        <p:spPr>
          <a:xfrm>
            <a:off x="4650942" y="3415925"/>
            <a:ext cx="1725300" cy="8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17" name="Google Shape;217;p119"/>
          <p:cNvSpPr txBox="1"/>
          <p:nvPr>
            <p:ph idx="6" type="subTitle"/>
          </p:nvPr>
        </p:nvSpPr>
        <p:spPr>
          <a:xfrm>
            <a:off x="4650945" y="2674200"/>
            <a:ext cx="1725300" cy="74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8" name="Google Shape;218;p119"/>
          <p:cNvSpPr txBox="1"/>
          <p:nvPr>
            <p:ph idx="7" type="subTitle"/>
          </p:nvPr>
        </p:nvSpPr>
        <p:spPr>
          <a:xfrm>
            <a:off x="6534175" y="3415925"/>
            <a:ext cx="1725300" cy="8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19" name="Google Shape;219;p119"/>
          <p:cNvSpPr txBox="1"/>
          <p:nvPr>
            <p:ph idx="8" type="subTitle"/>
          </p:nvPr>
        </p:nvSpPr>
        <p:spPr>
          <a:xfrm>
            <a:off x="6534180" y="2674200"/>
            <a:ext cx="1725300" cy="743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220" name="Shape 220"/>
        <p:cNvGrpSpPr/>
        <p:nvPr/>
      </p:nvGrpSpPr>
      <p:grpSpPr>
        <a:xfrm>
          <a:off x="0" y="0"/>
          <a:ext cx="0" cy="0"/>
          <a:chOff x="0" y="0"/>
          <a:chExt cx="0" cy="0"/>
        </a:xfrm>
      </p:grpSpPr>
      <p:grpSp>
        <p:nvGrpSpPr>
          <p:cNvPr id="221" name="Google Shape;221;p120"/>
          <p:cNvGrpSpPr/>
          <p:nvPr/>
        </p:nvGrpSpPr>
        <p:grpSpPr>
          <a:xfrm>
            <a:off x="713225" y="539500"/>
            <a:ext cx="7717500" cy="4064400"/>
            <a:chOff x="713225" y="539500"/>
            <a:chExt cx="7717500" cy="4064400"/>
          </a:xfrm>
        </p:grpSpPr>
        <p:sp>
          <p:nvSpPr>
            <p:cNvPr id="222" name="Google Shape;222;p12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3" name="Google Shape;223;p120"/>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24" name="Google Shape;224;p120"/>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25" name="Google Shape;225;p120"/>
          <p:cNvSpPr txBox="1"/>
          <p:nvPr>
            <p:ph idx="1" type="subTitle"/>
          </p:nvPr>
        </p:nvSpPr>
        <p:spPr>
          <a:xfrm>
            <a:off x="958125" y="1906025"/>
            <a:ext cx="2304000" cy="78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26" name="Google Shape;226;p120"/>
          <p:cNvSpPr txBox="1"/>
          <p:nvPr>
            <p:ph idx="2" type="subTitle"/>
          </p:nvPr>
        </p:nvSpPr>
        <p:spPr>
          <a:xfrm>
            <a:off x="958125" y="1387325"/>
            <a:ext cx="23040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7" name="Google Shape;227;p120"/>
          <p:cNvSpPr txBox="1"/>
          <p:nvPr>
            <p:ph idx="3" type="subTitle"/>
          </p:nvPr>
        </p:nvSpPr>
        <p:spPr>
          <a:xfrm>
            <a:off x="3420000" y="1906025"/>
            <a:ext cx="2304000" cy="78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28" name="Google Shape;228;p120"/>
          <p:cNvSpPr txBox="1"/>
          <p:nvPr>
            <p:ph idx="4" type="subTitle"/>
          </p:nvPr>
        </p:nvSpPr>
        <p:spPr>
          <a:xfrm>
            <a:off x="3420000" y="1387325"/>
            <a:ext cx="23040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9" name="Google Shape;229;p120"/>
          <p:cNvSpPr txBox="1"/>
          <p:nvPr>
            <p:ph idx="5" type="subTitle"/>
          </p:nvPr>
        </p:nvSpPr>
        <p:spPr>
          <a:xfrm>
            <a:off x="5881875" y="1906025"/>
            <a:ext cx="2304000" cy="78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30" name="Google Shape;230;p120"/>
          <p:cNvSpPr txBox="1"/>
          <p:nvPr>
            <p:ph idx="6" type="subTitle"/>
          </p:nvPr>
        </p:nvSpPr>
        <p:spPr>
          <a:xfrm>
            <a:off x="5881875" y="1387325"/>
            <a:ext cx="23040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1" name="Google Shape;231;p120"/>
          <p:cNvSpPr txBox="1"/>
          <p:nvPr>
            <p:ph idx="7" type="subTitle"/>
          </p:nvPr>
        </p:nvSpPr>
        <p:spPr>
          <a:xfrm>
            <a:off x="2189050" y="3626000"/>
            <a:ext cx="2304000" cy="78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32" name="Google Shape;232;p120"/>
          <p:cNvSpPr txBox="1"/>
          <p:nvPr>
            <p:ph idx="8" type="subTitle"/>
          </p:nvPr>
        </p:nvSpPr>
        <p:spPr>
          <a:xfrm>
            <a:off x="2189050" y="3107300"/>
            <a:ext cx="23040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3" name="Google Shape;233;p120"/>
          <p:cNvSpPr txBox="1"/>
          <p:nvPr>
            <p:ph idx="9" type="subTitle"/>
          </p:nvPr>
        </p:nvSpPr>
        <p:spPr>
          <a:xfrm>
            <a:off x="4650925" y="3626000"/>
            <a:ext cx="2304000" cy="78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34" name="Google Shape;234;p120"/>
          <p:cNvSpPr txBox="1"/>
          <p:nvPr>
            <p:ph idx="13" type="subTitle"/>
          </p:nvPr>
        </p:nvSpPr>
        <p:spPr>
          <a:xfrm>
            <a:off x="4650925" y="3107300"/>
            <a:ext cx="23040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235" name="Shape 235"/>
        <p:cNvGrpSpPr/>
        <p:nvPr/>
      </p:nvGrpSpPr>
      <p:grpSpPr>
        <a:xfrm>
          <a:off x="0" y="0"/>
          <a:ext cx="0" cy="0"/>
          <a:chOff x="0" y="0"/>
          <a:chExt cx="0" cy="0"/>
        </a:xfrm>
      </p:grpSpPr>
      <p:grpSp>
        <p:nvGrpSpPr>
          <p:cNvPr id="236" name="Google Shape;236;p121"/>
          <p:cNvGrpSpPr/>
          <p:nvPr/>
        </p:nvGrpSpPr>
        <p:grpSpPr>
          <a:xfrm>
            <a:off x="713225" y="539500"/>
            <a:ext cx="7717500" cy="4064400"/>
            <a:chOff x="713225" y="539500"/>
            <a:chExt cx="7717500" cy="4064400"/>
          </a:xfrm>
        </p:grpSpPr>
        <p:sp>
          <p:nvSpPr>
            <p:cNvPr id="237" name="Google Shape;237;p12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121"/>
            <p:cNvCxnSpPr/>
            <p:nvPr/>
          </p:nvCxnSpPr>
          <p:spPr>
            <a:xfrm>
              <a:off x="734825" y="1483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39" name="Google Shape;239;p121"/>
          <p:cNvSpPr txBox="1"/>
          <p:nvPr>
            <p:ph type="title"/>
          </p:nvPr>
        </p:nvSpPr>
        <p:spPr>
          <a:xfrm>
            <a:off x="3607800" y="539500"/>
            <a:ext cx="4519200" cy="93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r">
              <a:lnSpc>
                <a:spcPct val="100000"/>
              </a:lnSpc>
              <a:spcBef>
                <a:spcPts val="0"/>
              </a:spcBef>
              <a:spcAft>
                <a:spcPts val="0"/>
              </a:spcAft>
              <a:buClr>
                <a:schemeClr val="lt1"/>
              </a:buClr>
              <a:buSzPts val="4800"/>
              <a:buNone/>
              <a:defRPr sz="4800">
                <a:solidFill>
                  <a:schemeClr val="lt1"/>
                </a:solidFill>
              </a:defRPr>
            </a:lvl2pPr>
            <a:lvl3pPr lvl="2" algn="r">
              <a:lnSpc>
                <a:spcPct val="100000"/>
              </a:lnSpc>
              <a:spcBef>
                <a:spcPts val="0"/>
              </a:spcBef>
              <a:spcAft>
                <a:spcPts val="0"/>
              </a:spcAft>
              <a:buClr>
                <a:schemeClr val="lt1"/>
              </a:buClr>
              <a:buSzPts val="4800"/>
              <a:buNone/>
              <a:defRPr sz="4800">
                <a:solidFill>
                  <a:schemeClr val="lt1"/>
                </a:solidFill>
              </a:defRPr>
            </a:lvl3pPr>
            <a:lvl4pPr lvl="3" algn="r">
              <a:lnSpc>
                <a:spcPct val="100000"/>
              </a:lnSpc>
              <a:spcBef>
                <a:spcPts val="0"/>
              </a:spcBef>
              <a:spcAft>
                <a:spcPts val="0"/>
              </a:spcAft>
              <a:buClr>
                <a:schemeClr val="lt1"/>
              </a:buClr>
              <a:buSzPts val="4800"/>
              <a:buNone/>
              <a:defRPr sz="4800">
                <a:solidFill>
                  <a:schemeClr val="lt1"/>
                </a:solidFill>
              </a:defRPr>
            </a:lvl4pPr>
            <a:lvl5pPr lvl="4" algn="r">
              <a:lnSpc>
                <a:spcPct val="100000"/>
              </a:lnSpc>
              <a:spcBef>
                <a:spcPts val="0"/>
              </a:spcBef>
              <a:spcAft>
                <a:spcPts val="0"/>
              </a:spcAft>
              <a:buClr>
                <a:schemeClr val="lt1"/>
              </a:buClr>
              <a:buSzPts val="4800"/>
              <a:buNone/>
              <a:defRPr sz="4800">
                <a:solidFill>
                  <a:schemeClr val="lt1"/>
                </a:solidFill>
              </a:defRPr>
            </a:lvl5pPr>
            <a:lvl6pPr lvl="5" algn="r">
              <a:lnSpc>
                <a:spcPct val="100000"/>
              </a:lnSpc>
              <a:spcBef>
                <a:spcPts val="0"/>
              </a:spcBef>
              <a:spcAft>
                <a:spcPts val="0"/>
              </a:spcAft>
              <a:buClr>
                <a:schemeClr val="lt1"/>
              </a:buClr>
              <a:buSzPts val="4800"/>
              <a:buNone/>
              <a:defRPr sz="4800">
                <a:solidFill>
                  <a:schemeClr val="lt1"/>
                </a:solidFill>
              </a:defRPr>
            </a:lvl6pPr>
            <a:lvl7pPr lvl="6" algn="r">
              <a:lnSpc>
                <a:spcPct val="100000"/>
              </a:lnSpc>
              <a:spcBef>
                <a:spcPts val="0"/>
              </a:spcBef>
              <a:spcAft>
                <a:spcPts val="0"/>
              </a:spcAft>
              <a:buClr>
                <a:schemeClr val="lt1"/>
              </a:buClr>
              <a:buSzPts val="4800"/>
              <a:buNone/>
              <a:defRPr sz="4800">
                <a:solidFill>
                  <a:schemeClr val="lt1"/>
                </a:solidFill>
              </a:defRPr>
            </a:lvl7pPr>
            <a:lvl8pPr lvl="7" algn="r">
              <a:lnSpc>
                <a:spcPct val="100000"/>
              </a:lnSpc>
              <a:spcBef>
                <a:spcPts val="0"/>
              </a:spcBef>
              <a:spcAft>
                <a:spcPts val="0"/>
              </a:spcAft>
              <a:buClr>
                <a:schemeClr val="lt1"/>
              </a:buClr>
              <a:buSzPts val="4800"/>
              <a:buNone/>
              <a:defRPr sz="4800">
                <a:solidFill>
                  <a:schemeClr val="lt1"/>
                </a:solidFill>
              </a:defRPr>
            </a:lvl8pPr>
            <a:lvl9pPr lvl="8" algn="r">
              <a:lnSpc>
                <a:spcPct val="100000"/>
              </a:lnSpc>
              <a:spcBef>
                <a:spcPts val="0"/>
              </a:spcBef>
              <a:spcAft>
                <a:spcPts val="0"/>
              </a:spcAft>
              <a:buClr>
                <a:schemeClr val="lt1"/>
              </a:buClr>
              <a:buSzPts val="4800"/>
              <a:buNone/>
              <a:defRPr sz="4800">
                <a:solidFill>
                  <a:schemeClr val="lt1"/>
                </a:solidFill>
              </a:defRPr>
            </a:lvl9pPr>
          </a:lstStyle>
          <a:p/>
        </p:txBody>
      </p:sp>
      <p:sp>
        <p:nvSpPr>
          <p:cNvPr id="240" name="Google Shape;240;p121"/>
          <p:cNvSpPr txBox="1"/>
          <p:nvPr>
            <p:ph idx="1" type="subTitle"/>
          </p:nvPr>
        </p:nvSpPr>
        <p:spPr>
          <a:xfrm>
            <a:off x="3607800" y="2278000"/>
            <a:ext cx="4519200" cy="74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None/>
              <a:defRPr sz="1400">
                <a:solidFill>
                  <a:schemeClr val="lt1"/>
                </a:solidFill>
              </a:defRPr>
            </a:lvl1pPr>
            <a:lvl2pPr lvl="1" algn="r">
              <a:lnSpc>
                <a:spcPct val="100000"/>
              </a:lnSpc>
              <a:spcBef>
                <a:spcPts val="0"/>
              </a:spcBef>
              <a:spcAft>
                <a:spcPts val="0"/>
              </a:spcAft>
              <a:buClr>
                <a:schemeClr val="lt1"/>
              </a:buClr>
              <a:buSzPts val="2800"/>
              <a:buNone/>
              <a:defRPr sz="2800">
                <a:solidFill>
                  <a:schemeClr val="lt1"/>
                </a:solidFill>
              </a:defRPr>
            </a:lvl2pPr>
            <a:lvl3pPr lvl="2" algn="r">
              <a:lnSpc>
                <a:spcPct val="100000"/>
              </a:lnSpc>
              <a:spcBef>
                <a:spcPts val="0"/>
              </a:spcBef>
              <a:spcAft>
                <a:spcPts val="0"/>
              </a:spcAft>
              <a:buClr>
                <a:schemeClr val="lt1"/>
              </a:buClr>
              <a:buSzPts val="2800"/>
              <a:buNone/>
              <a:defRPr sz="2800">
                <a:solidFill>
                  <a:schemeClr val="lt1"/>
                </a:solidFill>
              </a:defRPr>
            </a:lvl3pPr>
            <a:lvl4pPr lvl="3" algn="r">
              <a:lnSpc>
                <a:spcPct val="100000"/>
              </a:lnSpc>
              <a:spcBef>
                <a:spcPts val="0"/>
              </a:spcBef>
              <a:spcAft>
                <a:spcPts val="0"/>
              </a:spcAft>
              <a:buClr>
                <a:schemeClr val="lt1"/>
              </a:buClr>
              <a:buSzPts val="2800"/>
              <a:buNone/>
              <a:defRPr sz="2800">
                <a:solidFill>
                  <a:schemeClr val="lt1"/>
                </a:solidFill>
              </a:defRPr>
            </a:lvl4pPr>
            <a:lvl5pPr lvl="4" algn="r">
              <a:lnSpc>
                <a:spcPct val="100000"/>
              </a:lnSpc>
              <a:spcBef>
                <a:spcPts val="0"/>
              </a:spcBef>
              <a:spcAft>
                <a:spcPts val="0"/>
              </a:spcAft>
              <a:buClr>
                <a:schemeClr val="lt1"/>
              </a:buClr>
              <a:buSzPts val="2800"/>
              <a:buNone/>
              <a:defRPr sz="2800">
                <a:solidFill>
                  <a:schemeClr val="lt1"/>
                </a:solidFill>
              </a:defRPr>
            </a:lvl5pPr>
            <a:lvl6pPr lvl="5" algn="r">
              <a:lnSpc>
                <a:spcPct val="100000"/>
              </a:lnSpc>
              <a:spcBef>
                <a:spcPts val="0"/>
              </a:spcBef>
              <a:spcAft>
                <a:spcPts val="0"/>
              </a:spcAft>
              <a:buClr>
                <a:schemeClr val="lt1"/>
              </a:buClr>
              <a:buSzPts val="2800"/>
              <a:buNone/>
              <a:defRPr sz="2800">
                <a:solidFill>
                  <a:schemeClr val="lt1"/>
                </a:solidFill>
              </a:defRPr>
            </a:lvl6pPr>
            <a:lvl7pPr lvl="6" algn="r">
              <a:lnSpc>
                <a:spcPct val="100000"/>
              </a:lnSpc>
              <a:spcBef>
                <a:spcPts val="0"/>
              </a:spcBef>
              <a:spcAft>
                <a:spcPts val="0"/>
              </a:spcAft>
              <a:buClr>
                <a:schemeClr val="lt1"/>
              </a:buClr>
              <a:buSzPts val="2800"/>
              <a:buNone/>
              <a:defRPr sz="2800">
                <a:solidFill>
                  <a:schemeClr val="lt1"/>
                </a:solidFill>
              </a:defRPr>
            </a:lvl7pPr>
            <a:lvl8pPr lvl="7" algn="r">
              <a:lnSpc>
                <a:spcPct val="100000"/>
              </a:lnSpc>
              <a:spcBef>
                <a:spcPts val="0"/>
              </a:spcBef>
              <a:spcAft>
                <a:spcPts val="0"/>
              </a:spcAft>
              <a:buClr>
                <a:schemeClr val="lt1"/>
              </a:buClr>
              <a:buSzPts val="2800"/>
              <a:buNone/>
              <a:defRPr sz="2800">
                <a:solidFill>
                  <a:schemeClr val="lt1"/>
                </a:solidFill>
              </a:defRPr>
            </a:lvl8pPr>
            <a:lvl9pPr lvl="8" algn="r">
              <a:lnSpc>
                <a:spcPct val="100000"/>
              </a:lnSpc>
              <a:spcBef>
                <a:spcPts val="0"/>
              </a:spcBef>
              <a:spcAft>
                <a:spcPts val="0"/>
              </a:spcAft>
              <a:buClr>
                <a:schemeClr val="lt1"/>
              </a:buClr>
              <a:buSzPts val="2800"/>
              <a:buNone/>
              <a:defRPr sz="2800">
                <a:solidFill>
                  <a:schemeClr val="lt1"/>
                </a:solidFill>
              </a:defRPr>
            </a:lvl9pPr>
          </a:lstStyle>
          <a:p/>
        </p:txBody>
      </p:sp>
      <p:sp>
        <p:nvSpPr>
          <p:cNvPr id="241" name="Google Shape;241;p121"/>
          <p:cNvSpPr txBox="1"/>
          <p:nvPr>
            <p:ph idx="2" type="subTitle"/>
          </p:nvPr>
        </p:nvSpPr>
        <p:spPr>
          <a:xfrm>
            <a:off x="3607800" y="1769750"/>
            <a:ext cx="4519200" cy="51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42" name="Google Shape;242;p121"/>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1"/>
                </a:solidFill>
                <a:latin typeface="Roboto"/>
                <a:ea typeface="Roboto"/>
                <a:cs typeface="Roboto"/>
                <a:sym typeface="Roboto"/>
              </a:rPr>
              <a:t>CREDITS:</a:t>
            </a:r>
            <a:r>
              <a:rPr b="0" i="0" lang="en" sz="1200" u="none" cap="none" strike="noStrike">
                <a:solidFill>
                  <a:schemeClr val="lt1"/>
                </a:solidFill>
                <a:latin typeface="Roboto"/>
                <a:ea typeface="Roboto"/>
                <a:cs typeface="Roboto"/>
                <a:sym typeface="Roboto"/>
              </a:rPr>
              <a:t> This presentation template was created by </a:t>
            </a:r>
            <a:r>
              <a:rPr b="1" i="0" lang="en" sz="1200" u="none" cap="none" strike="noStrike">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i="0" lang="en" sz="1200" u="none" cap="none" strike="noStrike">
                <a:solidFill>
                  <a:schemeClr val="accent6"/>
                </a:solidFill>
                <a:latin typeface="Roboto"/>
                <a:ea typeface="Roboto"/>
                <a:cs typeface="Roboto"/>
                <a:sym typeface="Roboto"/>
              </a:rPr>
              <a:t>,</a:t>
            </a:r>
            <a:r>
              <a:rPr b="0" i="0" lang="en" sz="1200" u="none" cap="none" strike="noStrike">
                <a:solidFill>
                  <a:schemeClr val="lt1"/>
                </a:solidFill>
                <a:latin typeface="Roboto"/>
                <a:ea typeface="Roboto"/>
                <a:cs typeface="Roboto"/>
                <a:sym typeface="Roboto"/>
              </a:rPr>
              <a:t> including icons by </a:t>
            </a:r>
            <a:r>
              <a:rPr b="1" i="0" lang="en" sz="1200" u="none" cap="none" strike="noStrike">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b="0" i="0" lang="en" sz="1200" u="none" cap="none" strike="noStrike">
                <a:solidFill>
                  <a:schemeClr val="lt1"/>
                </a:solidFill>
                <a:latin typeface="Roboto"/>
                <a:ea typeface="Roboto"/>
                <a:cs typeface="Roboto"/>
                <a:sym typeface="Roboto"/>
              </a:rPr>
              <a:t>, and infographics &amp; images by </a:t>
            </a:r>
            <a:r>
              <a:rPr b="1" i="0" lang="en" sz="1200" u="none" cap="none" strike="noStrike">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i="0" sz="1200" u="none" cap="none" strike="noStrike">
              <a:solidFill>
                <a:schemeClr val="accen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31" name="Shape 31"/>
        <p:cNvGrpSpPr/>
        <p:nvPr/>
      </p:nvGrpSpPr>
      <p:grpSpPr>
        <a:xfrm>
          <a:off x="0" y="0"/>
          <a:ext cx="0" cy="0"/>
          <a:chOff x="0" y="0"/>
          <a:chExt cx="0" cy="0"/>
        </a:xfrm>
      </p:grpSpPr>
      <p:grpSp>
        <p:nvGrpSpPr>
          <p:cNvPr id="32" name="Google Shape;32;p95"/>
          <p:cNvGrpSpPr/>
          <p:nvPr/>
        </p:nvGrpSpPr>
        <p:grpSpPr>
          <a:xfrm>
            <a:off x="713225" y="539500"/>
            <a:ext cx="7717500" cy="4064400"/>
            <a:chOff x="713225" y="539500"/>
            <a:chExt cx="7717500" cy="4064400"/>
          </a:xfrm>
        </p:grpSpPr>
        <p:sp>
          <p:nvSpPr>
            <p:cNvPr id="33" name="Google Shape;33;p9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95"/>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35" name="Google Shape;35;p95"/>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95"/>
          <p:cNvSpPr txBox="1"/>
          <p:nvPr>
            <p:ph idx="1" type="body"/>
          </p:nvPr>
        </p:nvSpPr>
        <p:spPr>
          <a:xfrm>
            <a:off x="781800" y="1154750"/>
            <a:ext cx="7580400" cy="33570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rgbClr val="D99C9C"/>
              </a:buClr>
              <a:buSzPts val="1200"/>
              <a:buFont typeface="Cairo"/>
              <a:buAutoNum type="arabicPeriod"/>
              <a:defRPr sz="1000">
                <a:solidFill>
                  <a:schemeClr val="lt1"/>
                </a:solidFill>
              </a:defRPr>
            </a:lvl1pPr>
            <a:lvl2pPr indent="-304800" lvl="1" marL="914400" algn="l">
              <a:lnSpc>
                <a:spcPct val="115000"/>
              </a:lnSpc>
              <a:spcBef>
                <a:spcPts val="0"/>
              </a:spcBef>
              <a:spcAft>
                <a:spcPts val="0"/>
              </a:spcAft>
              <a:buClr>
                <a:srgbClr val="434343"/>
              </a:buClr>
              <a:buSzPts val="1200"/>
              <a:buFont typeface="Roboto Condensed Light"/>
              <a:buAutoNum type="alphaLcPeriod"/>
              <a:defRPr>
                <a:solidFill>
                  <a:schemeClr val="lt1"/>
                </a:solidFill>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solidFill>
                  <a:schemeClr val="lt1"/>
                </a:solidFill>
              </a:defRPr>
            </a:lvl3pPr>
            <a:lvl4pPr indent="-304800" lvl="3" marL="1828800" algn="l">
              <a:lnSpc>
                <a:spcPct val="115000"/>
              </a:lnSpc>
              <a:spcBef>
                <a:spcPts val="0"/>
              </a:spcBef>
              <a:spcAft>
                <a:spcPts val="0"/>
              </a:spcAft>
              <a:buClr>
                <a:srgbClr val="434343"/>
              </a:buClr>
              <a:buSzPts val="1200"/>
              <a:buFont typeface="Roboto Condensed Light"/>
              <a:buAutoNum type="arabicPeriod"/>
              <a:defRPr>
                <a:solidFill>
                  <a:schemeClr val="lt1"/>
                </a:solidFill>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solidFill>
                  <a:schemeClr val="lt1"/>
                </a:solidFill>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solidFill>
                  <a:schemeClr val="lt1"/>
                </a:solidFill>
              </a:defRPr>
            </a:lvl6pPr>
            <a:lvl7pPr indent="-304800" lvl="6" marL="3200400" algn="l">
              <a:lnSpc>
                <a:spcPct val="115000"/>
              </a:lnSpc>
              <a:spcBef>
                <a:spcPts val="0"/>
              </a:spcBef>
              <a:spcAft>
                <a:spcPts val="0"/>
              </a:spcAft>
              <a:buClr>
                <a:srgbClr val="434343"/>
              </a:buClr>
              <a:buSzPts val="1200"/>
              <a:buFont typeface="Roboto Condensed Light"/>
              <a:buAutoNum type="arabicPeriod"/>
              <a:defRPr>
                <a:solidFill>
                  <a:schemeClr val="lt1"/>
                </a:solidFill>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solidFill>
                  <a:schemeClr val="lt1"/>
                </a:solidFill>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_1">
    <p:bg>
      <p:bgPr>
        <a:solidFill>
          <a:schemeClr val="dk1"/>
        </a:solidFill>
      </p:bgPr>
    </p:bg>
    <p:spTree>
      <p:nvGrpSpPr>
        <p:cNvPr id="243" name="Shape 243"/>
        <p:cNvGrpSpPr/>
        <p:nvPr/>
      </p:nvGrpSpPr>
      <p:grpSpPr>
        <a:xfrm>
          <a:off x="0" y="0"/>
          <a:ext cx="0" cy="0"/>
          <a:chOff x="0" y="0"/>
          <a:chExt cx="0" cy="0"/>
        </a:xfrm>
      </p:grpSpPr>
      <p:grpSp>
        <p:nvGrpSpPr>
          <p:cNvPr id="244" name="Google Shape;244;p122"/>
          <p:cNvGrpSpPr/>
          <p:nvPr/>
        </p:nvGrpSpPr>
        <p:grpSpPr>
          <a:xfrm>
            <a:off x="713225" y="539500"/>
            <a:ext cx="7717500" cy="4064400"/>
            <a:chOff x="713225" y="539500"/>
            <a:chExt cx="7717500" cy="4064400"/>
          </a:xfrm>
        </p:grpSpPr>
        <p:sp>
          <p:nvSpPr>
            <p:cNvPr id="245" name="Google Shape;245;p12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6" name="Google Shape;246;p122"/>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47" name="Google Shape;247;p122"/>
          <p:cNvSpPr txBox="1"/>
          <p:nvPr>
            <p:ph type="title"/>
          </p:nvPr>
        </p:nvSpPr>
        <p:spPr>
          <a:xfrm>
            <a:off x="859050" y="539500"/>
            <a:ext cx="74259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r">
              <a:lnSpc>
                <a:spcPct val="100000"/>
              </a:lnSpc>
              <a:spcBef>
                <a:spcPts val="0"/>
              </a:spcBef>
              <a:spcAft>
                <a:spcPts val="0"/>
              </a:spcAft>
              <a:buClr>
                <a:schemeClr val="lt1"/>
              </a:buClr>
              <a:buSzPts val="2800"/>
              <a:buNone/>
              <a:defRPr>
                <a:solidFill>
                  <a:schemeClr val="lt1"/>
                </a:solidFill>
              </a:defRPr>
            </a:lvl2pPr>
            <a:lvl3pPr lvl="2" algn="r">
              <a:lnSpc>
                <a:spcPct val="100000"/>
              </a:lnSpc>
              <a:spcBef>
                <a:spcPts val="0"/>
              </a:spcBef>
              <a:spcAft>
                <a:spcPts val="0"/>
              </a:spcAft>
              <a:buClr>
                <a:schemeClr val="lt1"/>
              </a:buClr>
              <a:buSzPts val="2800"/>
              <a:buNone/>
              <a:defRPr>
                <a:solidFill>
                  <a:schemeClr val="lt1"/>
                </a:solidFill>
              </a:defRPr>
            </a:lvl3pPr>
            <a:lvl4pPr lvl="3" algn="r">
              <a:lnSpc>
                <a:spcPct val="100000"/>
              </a:lnSpc>
              <a:spcBef>
                <a:spcPts val="0"/>
              </a:spcBef>
              <a:spcAft>
                <a:spcPts val="0"/>
              </a:spcAft>
              <a:buClr>
                <a:schemeClr val="lt1"/>
              </a:buClr>
              <a:buSzPts val="2800"/>
              <a:buNone/>
              <a:defRPr>
                <a:solidFill>
                  <a:schemeClr val="lt1"/>
                </a:solidFill>
              </a:defRPr>
            </a:lvl4pPr>
            <a:lvl5pPr lvl="4" algn="r">
              <a:lnSpc>
                <a:spcPct val="100000"/>
              </a:lnSpc>
              <a:spcBef>
                <a:spcPts val="0"/>
              </a:spcBef>
              <a:spcAft>
                <a:spcPts val="0"/>
              </a:spcAft>
              <a:buClr>
                <a:schemeClr val="lt1"/>
              </a:buClr>
              <a:buSzPts val="2800"/>
              <a:buNone/>
              <a:defRPr>
                <a:solidFill>
                  <a:schemeClr val="lt1"/>
                </a:solidFill>
              </a:defRPr>
            </a:lvl5pPr>
            <a:lvl6pPr lvl="5" algn="r">
              <a:lnSpc>
                <a:spcPct val="100000"/>
              </a:lnSpc>
              <a:spcBef>
                <a:spcPts val="0"/>
              </a:spcBef>
              <a:spcAft>
                <a:spcPts val="0"/>
              </a:spcAft>
              <a:buClr>
                <a:schemeClr val="lt1"/>
              </a:buClr>
              <a:buSzPts val="2800"/>
              <a:buNone/>
              <a:defRPr>
                <a:solidFill>
                  <a:schemeClr val="lt1"/>
                </a:solidFill>
              </a:defRPr>
            </a:lvl6pPr>
            <a:lvl7pPr lvl="6" algn="r">
              <a:lnSpc>
                <a:spcPct val="100000"/>
              </a:lnSpc>
              <a:spcBef>
                <a:spcPts val="0"/>
              </a:spcBef>
              <a:spcAft>
                <a:spcPts val="0"/>
              </a:spcAft>
              <a:buClr>
                <a:schemeClr val="lt1"/>
              </a:buClr>
              <a:buSzPts val="2800"/>
              <a:buNone/>
              <a:defRPr>
                <a:solidFill>
                  <a:schemeClr val="lt1"/>
                </a:solidFill>
              </a:defRPr>
            </a:lvl7pPr>
            <a:lvl8pPr lvl="7" algn="r">
              <a:lnSpc>
                <a:spcPct val="100000"/>
              </a:lnSpc>
              <a:spcBef>
                <a:spcPts val="0"/>
              </a:spcBef>
              <a:spcAft>
                <a:spcPts val="0"/>
              </a:spcAft>
              <a:buClr>
                <a:schemeClr val="lt1"/>
              </a:buClr>
              <a:buSzPts val="2800"/>
              <a:buNone/>
              <a:defRPr>
                <a:solidFill>
                  <a:schemeClr val="lt1"/>
                </a:solidFill>
              </a:defRPr>
            </a:lvl8pPr>
            <a:lvl9pPr lvl="8" algn="r">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1_1_1_1_1_2_1_1_1">
    <p:bg>
      <p:bgPr>
        <a:solidFill>
          <a:schemeClr val="dk1"/>
        </a:solidFill>
      </p:bgPr>
    </p:bg>
    <p:spTree>
      <p:nvGrpSpPr>
        <p:cNvPr id="248" name="Shape 248"/>
        <p:cNvGrpSpPr/>
        <p:nvPr/>
      </p:nvGrpSpPr>
      <p:grpSpPr>
        <a:xfrm>
          <a:off x="0" y="0"/>
          <a:ext cx="0" cy="0"/>
          <a:chOff x="0" y="0"/>
          <a:chExt cx="0" cy="0"/>
        </a:xfrm>
      </p:grpSpPr>
      <p:grpSp>
        <p:nvGrpSpPr>
          <p:cNvPr id="249" name="Google Shape;249;p123"/>
          <p:cNvGrpSpPr/>
          <p:nvPr/>
        </p:nvGrpSpPr>
        <p:grpSpPr>
          <a:xfrm>
            <a:off x="713225" y="539500"/>
            <a:ext cx="7717500" cy="4064400"/>
            <a:chOff x="713225" y="539500"/>
            <a:chExt cx="7717500" cy="4064400"/>
          </a:xfrm>
        </p:grpSpPr>
        <p:sp>
          <p:nvSpPr>
            <p:cNvPr id="250" name="Google Shape;250;p12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123"/>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52" name="Google Shape;252;p123"/>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53" name="Google Shape;253;p123"/>
          <p:cNvSpPr txBox="1"/>
          <p:nvPr>
            <p:ph idx="1" type="subTitle"/>
          </p:nvPr>
        </p:nvSpPr>
        <p:spPr>
          <a:xfrm>
            <a:off x="862402" y="2181950"/>
            <a:ext cx="7477800" cy="3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800"/>
              <a:buNone/>
              <a:defRPr b="1">
                <a:solidFill>
                  <a:schemeClr val="lt1"/>
                </a:solidFill>
              </a:defRPr>
            </a:lvl1pPr>
            <a:lvl2pPr lvl="1" algn="l">
              <a:lnSpc>
                <a:spcPct val="100000"/>
              </a:lnSpc>
              <a:spcBef>
                <a:spcPts val="0"/>
              </a:spcBef>
              <a:spcAft>
                <a:spcPts val="0"/>
              </a:spcAft>
              <a:buClr>
                <a:schemeClr val="lt1"/>
              </a:buClr>
              <a:buSzPts val="2800"/>
              <a:buNone/>
              <a:defRPr b="1" sz="2800">
                <a:solidFill>
                  <a:schemeClr val="lt1"/>
                </a:solidFill>
              </a:defRPr>
            </a:lvl2pPr>
            <a:lvl3pPr lvl="2" algn="l">
              <a:lnSpc>
                <a:spcPct val="100000"/>
              </a:lnSpc>
              <a:spcBef>
                <a:spcPts val="0"/>
              </a:spcBef>
              <a:spcAft>
                <a:spcPts val="0"/>
              </a:spcAft>
              <a:buClr>
                <a:schemeClr val="lt1"/>
              </a:buClr>
              <a:buSzPts val="2800"/>
              <a:buNone/>
              <a:defRPr b="1" sz="2800">
                <a:solidFill>
                  <a:schemeClr val="lt1"/>
                </a:solidFill>
              </a:defRPr>
            </a:lvl3pPr>
            <a:lvl4pPr lvl="3" algn="l">
              <a:lnSpc>
                <a:spcPct val="100000"/>
              </a:lnSpc>
              <a:spcBef>
                <a:spcPts val="0"/>
              </a:spcBef>
              <a:spcAft>
                <a:spcPts val="0"/>
              </a:spcAft>
              <a:buClr>
                <a:schemeClr val="lt1"/>
              </a:buClr>
              <a:buSzPts val="2800"/>
              <a:buNone/>
              <a:defRPr b="1" sz="2800">
                <a:solidFill>
                  <a:schemeClr val="lt1"/>
                </a:solidFill>
              </a:defRPr>
            </a:lvl4pPr>
            <a:lvl5pPr lvl="4" algn="l">
              <a:lnSpc>
                <a:spcPct val="100000"/>
              </a:lnSpc>
              <a:spcBef>
                <a:spcPts val="0"/>
              </a:spcBef>
              <a:spcAft>
                <a:spcPts val="0"/>
              </a:spcAft>
              <a:buClr>
                <a:schemeClr val="lt1"/>
              </a:buClr>
              <a:buSzPts val="2800"/>
              <a:buNone/>
              <a:defRPr b="1" sz="2800">
                <a:solidFill>
                  <a:schemeClr val="lt1"/>
                </a:solidFill>
              </a:defRPr>
            </a:lvl5pPr>
            <a:lvl6pPr lvl="5" algn="l">
              <a:lnSpc>
                <a:spcPct val="100000"/>
              </a:lnSpc>
              <a:spcBef>
                <a:spcPts val="0"/>
              </a:spcBef>
              <a:spcAft>
                <a:spcPts val="0"/>
              </a:spcAft>
              <a:buClr>
                <a:schemeClr val="lt1"/>
              </a:buClr>
              <a:buSzPts val="2800"/>
              <a:buNone/>
              <a:defRPr b="1" sz="2800">
                <a:solidFill>
                  <a:schemeClr val="lt1"/>
                </a:solidFill>
              </a:defRPr>
            </a:lvl6pPr>
            <a:lvl7pPr lvl="6" algn="l">
              <a:lnSpc>
                <a:spcPct val="100000"/>
              </a:lnSpc>
              <a:spcBef>
                <a:spcPts val="0"/>
              </a:spcBef>
              <a:spcAft>
                <a:spcPts val="0"/>
              </a:spcAft>
              <a:buClr>
                <a:schemeClr val="lt1"/>
              </a:buClr>
              <a:buSzPts val="2800"/>
              <a:buNone/>
              <a:defRPr b="1" sz="2800">
                <a:solidFill>
                  <a:schemeClr val="lt1"/>
                </a:solidFill>
              </a:defRPr>
            </a:lvl7pPr>
            <a:lvl8pPr lvl="7" algn="l">
              <a:lnSpc>
                <a:spcPct val="100000"/>
              </a:lnSpc>
              <a:spcBef>
                <a:spcPts val="0"/>
              </a:spcBef>
              <a:spcAft>
                <a:spcPts val="0"/>
              </a:spcAft>
              <a:buClr>
                <a:schemeClr val="lt1"/>
              </a:buClr>
              <a:buSzPts val="2800"/>
              <a:buNone/>
              <a:defRPr b="1" sz="2800">
                <a:solidFill>
                  <a:schemeClr val="lt1"/>
                </a:solidFill>
              </a:defRPr>
            </a:lvl8pPr>
            <a:lvl9pPr lvl="8" algn="l">
              <a:lnSpc>
                <a:spcPct val="100000"/>
              </a:lnSpc>
              <a:spcBef>
                <a:spcPts val="0"/>
              </a:spcBef>
              <a:spcAft>
                <a:spcPts val="0"/>
              </a:spcAft>
              <a:buClr>
                <a:schemeClr val="lt1"/>
              </a:buClr>
              <a:buSzPts val="2800"/>
              <a:buNone/>
              <a:defRPr b="1" sz="2800">
                <a:solidFill>
                  <a:schemeClr val="lt1"/>
                </a:solidFill>
              </a:defRPr>
            </a:lvl9pPr>
          </a:lstStyle>
          <a:p/>
        </p:txBody>
      </p:sp>
      <p:sp>
        <p:nvSpPr>
          <p:cNvPr id="254" name="Google Shape;254;p123"/>
          <p:cNvSpPr txBox="1"/>
          <p:nvPr>
            <p:ph idx="2" type="subTitle"/>
          </p:nvPr>
        </p:nvSpPr>
        <p:spPr>
          <a:xfrm>
            <a:off x="853775" y="2571350"/>
            <a:ext cx="7477800" cy="193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Char char="●"/>
              <a:defRPr sz="1400" u="sng">
                <a:solidFill>
                  <a:schemeClr val="lt1"/>
                </a:solidFill>
              </a:defRPr>
            </a:lvl1pPr>
            <a:lvl2pPr lvl="1" algn="l">
              <a:lnSpc>
                <a:spcPct val="100000"/>
              </a:lnSpc>
              <a:spcBef>
                <a:spcPts val="0"/>
              </a:spcBef>
              <a:spcAft>
                <a:spcPts val="0"/>
              </a:spcAft>
              <a:buClr>
                <a:schemeClr val="lt1"/>
              </a:buClr>
              <a:buSzPts val="1400"/>
              <a:buChar char="○"/>
              <a:defRPr>
                <a:solidFill>
                  <a:schemeClr val="lt1"/>
                </a:solidFill>
              </a:defRPr>
            </a:lvl2pPr>
            <a:lvl3pPr lvl="2" algn="l">
              <a:lnSpc>
                <a:spcPct val="100000"/>
              </a:lnSpc>
              <a:spcBef>
                <a:spcPts val="0"/>
              </a:spcBef>
              <a:spcAft>
                <a:spcPts val="0"/>
              </a:spcAft>
              <a:buClr>
                <a:schemeClr val="lt1"/>
              </a:buClr>
              <a:buSzPts val="1400"/>
              <a:buChar char="■"/>
              <a:defRPr>
                <a:solidFill>
                  <a:schemeClr val="lt1"/>
                </a:solidFill>
              </a:defRPr>
            </a:lvl3pPr>
            <a:lvl4pPr lvl="3" algn="l">
              <a:lnSpc>
                <a:spcPct val="100000"/>
              </a:lnSpc>
              <a:spcBef>
                <a:spcPts val="0"/>
              </a:spcBef>
              <a:spcAft>
                <a:spcPts val="0"/>
              </a:spcAft>
              <a:buClr>
                <a:schemeClr val="lt1"/>
              </a:buClr>
              <a:buSzPts val="1400"/>
              <a:buChar char="●"/>
              <a:defRPr>
                <a:solidFill>
                  <a:schemeClr val="lt1"/>
                </a:solidFill>
              </a:defRPr>
            </a:lvl4pPr>
            <a:lvl5pPr lvl="4" algn="l">
              <a:lnSpc>
                <a:spcPct val="100000"/>
              </a:lnSpc>
              <a:spcBef>
                <a:spcPts val="0"/>
              </a:spcBef>
              <a:spcAft>
                <a:spcPts val="0"/>
              </a:spcAft>
              <a:buClr>
                <a:schemeClr val="lt1"/>
              </a:buClr>
              <a:buSzPts val="1400"/>
              <a:buChar char="○"/>
              <a:defRPr>
                <a:solidFill>
                  <a:schemeClr val="lt1"/>
                </a:solidFill>
              </a:defRPr>
            </a:lvl5pPr>
            <a:lvl6pPr lvl="5" algn="l">
              <a:lnSpc>
                <a:spcPct val="100000"/>
              </a:lnSpc>
              <a:spcBef>
                <a:spcPts val="0"/>
              </a:spcBef>
              <a:spcAft>
                <a:spcPts val="0"/>
              </a:spcAft>
              <a:buClr>
                <a:schemeClr val="lt1"/>
              </a:buClr>
              <a:buSzPts val="1400"/>
              <a:buChar char="■"/>
              <a:defRPr>
                <a:solidFill>
                  <a:schemeClr val="lt1"/>
                </a:solidFill>
              </a:defRPr>
            </a:lvl6pPr>
            <a:lvl7pPr lvl="6" algn="l">
              <a:lnSpc>
                <a:spcPct val="100000"/>
              </a:lnSpc>
              <a:spcBef>
                <a:spcPts val="0"/>
              </a:spcBef>
              <a:spcAft>
                <a:spcPts val="0"/>
              </a:spcAft>
              <a:buClr>
                <a:schemeClr val="lt1"/>
              </a:buClr>
              <a:buSzPts val="1400"/>
              <a:buChar char="●"/>
              <a:defRPr>
                <a:solidFill>
                  <a:schemeClr val="lt1"/>
                </a:solidFill>
              </a:defRPr>
            </a:lvl7pPr>
            <a:lvl8pPr lvl="7" algn="l">
              <a:lnSpc>
                <a:spcPct val="100000"/>
              </a:lnSpc>
              <a:spcBef>
                <a:spcPts val="0"/>
              </a:spcBef>
              <a:spcAft>
                <a:spcPts val="0"/>
              </a:spcAft>
              <a:buClr>
                <a:schemeClr val="lt1"/>
              </a:buClr>
              <a:buSzPts val="1400"/>
              <a:buChar char="○"/>
              <a:defRPr>
                <a:solidFill>
                  <a:schemeClr val="lt1"/>
                </a:solidFill>
              </a:defRPr>
            </a:lvl8pPr>
            <a:lvl9pPr lvl="8" algn="l">
              <a:lnSpc>
                <a:spcPct val="100000"/>
              </a:lnSpc>
              <a:spcBef>
                <a:spcPts val="0"/>
              </a:spcBef>
              <a:spcAft>
                <a:spcPts val="0"/>
              </a:spcAft>
              <a:buClr>
                <a:schemeClr val="lt1"/>
              </a:buClr>
              <a:buSzPts val="1400"/>
              <a:buChar char="■"/>
              <a:defRPr>
                <a:solidFill>
                  <a:schemeClr val="lt1"/>
                </a:solidFill>
              </a:defRPr>
            </a:lvl9pPr>
          </a:lstStyle>
          <a:p/>
        </p:txBody>
      </p:sp>
      <p:sp>
        <p:nvSpPr>
          <p:cNvPr id="255" name="Google Shape;255;p123"/>
          <p:cNvSpPr txBox="1"/>
          <p:nvPr>
            <p:ph idx="3" type="subTitle"/>
          </p:nvPr>
        </p:nvSpPr>
        <p:spPr>
          <a:xfrm>
            <a:off x="821225" y="1404325"/>
            <a:ext cx="76095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800"/>
              <a:buNone/>
              <a:defRPr b="1">
                <a:solidFill>
                  <a:schemeClr val="lt1"/>
                </a:solidFill>
              </a:defRPr>
            </a:lvl1pPr>
            <a:lvl2pPr lvl="1" algn="l">
              <a:lnSpc>
                <a:spcPct val="100000"/>
              </a:lnSpc>
              <a:spcBef>
                <a:spcPts val="0"/>
              </a:spcBef>
              <a:spcAft>
                <a:spcPts val="0"/>
              </a:spcAft>
              <a:buClr>
                <a:schemeClr val="lt1"/>
              </a:buClr>
              <a:buSzPts val="2800"/>
              <a:buNone/>
              <a:defRPr b="1" sz="2800">
                <a:solidFill>
                  <a:schemeClr val="lt1"/>
                </a:solidFill>
              </a:defRPr>
            </a:lvl2pPr>
            <a:lvl3pPr lvl="2" algn="l">
              <a:lnSpc>
                <a:spcPct val="100000"/>
              </a:lnSpc>
              <a:spcBef>
                <a:spcPts val="0"/>
              </a:spcBef>
              <a:spcAft>
                <a:spcPts val="0"/>
              </a:spcAft>
              <a:buClr>
                <a:schemeClr val="lt1"/>
              </a:buClr>
              <a:buSzPts val="2800"/>
              <a:buNone/>
              <a:defRPr b="1" sz="2800">
                <a:solidFill>
                  <a:schemeClr val="lt1"/>
                </a:solidFill>
              </a:defRPr>
            </a:lvl3pPr>
            <a:lvl4pPr lvl="3" algn="l">
              <a:lnSpc>
                <a:spcPct val="100000"/>
              </a:lnSpc>
              <a:spcBef>
                <a:spcPts val="0"/>
              </a:spcBef>
              <a:spcAft>
                <a:spcPts val="0"/>
              </a:spcAft>
              <a:buClr>
                <a:schemeClr val="lt1"/>
              </a:buClr>
              <a:buSzPts val="2800"/>
              <a:buNone/>
              <a:defRPr b="1" sz="2800">
                <a:solidFill>
                  <a:schemeClr val="lt1"/>
                </a:solidFill>
              </a:defRPr>
            </a:lvl4pPr>
            <a:lvl5pPr lvl="4" algn="l">
              <a:lnSpc>
                <a:spcPct val="100000"/>
              </a:lnSpc>
              <a:spcBef>
                <a:spcPts val="0"/>
              </a:spcBef>
              <a:spcAft>
                <a:spcPts val="0"/>
              </a:spcAft>
              <a:buClr>
                <a:schemeClr val="lt1"/>
              </a:buClr>
              <a:buSzPts val="2800"/>
              <a:buNone/>
              <a:defRPr b="1" sz="2800">
                <a:solidFill>
                  <a:schemeClr val="lt1"/>
                </a:solidFill>
              </a:defRPr>
            </a:lvl5pPr>
            <a:lvl6pPr lvl="5" algn="l">
              <a:lnSpc>
                <a:spcPct val="100000"/>
              </a:lnSpc>
              <a:spcBef>
                <a:spcPts val="0"/>
              </a:spcBef>
              <a:spcAft>
                <a:spcPts val="0"/>
              </a:spcAft>
              <a:buClr>
                <a:schemeClr val="lt1"/>
              </a:buClr>
              <a:buSzPts val="2800"/>
              <a:buNone/>
              <a:defRPr b="1" sz="2800">
                <a:solidFill>
                  <a:schemeClr val="lt1"/>
                </a:solidFill>
              </a:defRPr>
            </a:lvl6pPr>
            <a:lvl7pPr lvl="6" algn="l">
              <a:lnSpc>
                <a:spcPct val="100000"/>
              </a:lnSpc>
              <a:spcBef>
                <a:spcPts val="0"/>
              </a:spcBef>
              <a:spcAft>
                <a:spcPts val="0"/>
              </a:spcAft>
              <a:buClr>
                <a:schemeClr val="lt1"/>
              </a:buClr>
              <a:buSzPts val="2800"/>
              <a:buNone/>
              <a:defRPr b="1" sz="2800">
                <a:solidFill>
                  <a:schemeClr val="lt1"/>
                </a:solidFill>
              </a:defRPr>
            </a:lvl7pPr>
            <a:lvl8pPr lvl="7" algn="l">
              <a:lnSpc>
                <a:spcPct val="100000"/>
              </a:lnSpc>
              <a:spcBef>
                <a:spcPts val="0"/>
              </a:spcBef>
              <a:spcAft>
                <a:spcPts val="0"/>
              </a:spcAft>
              <a:buClr>
                <a:schemeClr val="lt1"/>
              </a:buClr>
              <a:buSzPts val="2800"/>
              <a:buNone/>
              <a:defRPr b="1" sz="2800">
                <a:solidFill>
                  <a:schemeClr val="lt1"/>
                </a:solidFill>
              </a:defRPr>
            </a:lvl8pPr>
            <a:lvl9pPr lvl="8" algn="l">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
    <p:bg>
      <p:bgPr>
        <a:solidFill>
          <a:schemeClr val="dk1"/>
        </a:solidFill>
      </p:bgPr>
    </p:bg>
    <p:spTree>
      <p:nvGrpSpPr>
        <p:cNvPr id="256" name="Shape 256"/>
        <p:cNvGrpSpPr/>
        <p:nvPr/>
      </p:nvGrpSpPr>
      <p:grpSpPr>
        <a:xfrm>
          <a:off x="0" y="0"/>
          <a:ext cx="0" cy="0"/>
          <a:chOff x="0" y="0"/>
          <a:chExt cx="0" cy="0"/>
        </a:xfrm>
      </p:grpSpPr>
      <p:grpSp>
        <p:nvGrpSpPr>
          <p:cNvPr id="257" name="Google Shape;257;p124"/>
          <p:cNvGrpSpPr/>
          <p:nvPr/>
        </p:nvGrpSpPr>
        <p:grpSpPr>
          <a:xfrm>
            <a:off x="713225" y="539500"/>
            <a:ext cx="7717500" cy="4064400"/>
            <a:chOff x="713225" y="539500"/>
            <a:chExt cx="7717500" cy="4064400"/>
          </a:xfrm>
        </p:grpSpPr>
        <p:sp>
          <p:nvSpPr>
            <p:cNvPr id="258" name="Google Shape;258;p12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9" name="Google Shape;259;p124"/>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60" name="Google Shape;260;p124"/>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61" name="Google Shape;261;p124"/>
          <p:cNvSpPr txBox="1"/>
          <p:nvPr>
            <p:ph idx="1" type="subTitle"/>
          </p:nvPr>
        </p:nvSpPr>
        <p:spPr>
          <a:xfrm>
            <a:off x="4615325" y="2181950"/>
            <a:ext cx="3599100" cy="3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800"/>
              <a:buNone/>
              <a:defRPr b="1">
                <a:solidFill>
                  <a:schemeClr val="lt1"/>
                </a:solidFill>
              </a:defRPr>
            </a:lvl1pPr>
            <a:lvl2pPr lvl="1" algn="l">
              <a:lnSpc>
                <a:spcPct val="100000"/>
              </a:lnSpc>
              <a:spcBef>
                <a:spcPts val="0"/>
              </a:spcBef>
              <a:spcAft>
                <a:spcPts val="0"/>
              </a:spcAft>
              <a:buClr>
                <a:schemeClr val="lt1"/>
              </a:buClr>
              <a:buSzPts val="2800"/>
              <a:buNone/>
              <a:defRPr b="1" sz="2800">
                <a:solidFill>
                  <a:schemeClr val="lt1"/>
                </a:solidFill>
              </a:defRPr>
            </a:lvl2pPr>
            <a:lvl3pPr lvl="2" algn="l">
              <a:lnSpc>
                <a:spcPct val="100000"/>
              </a:lnSpc>
              <a:spcBef>
                <a:spcPts val="0"/>
              </a:spcBef>
              <a:spcAft>
                <a:spcPts val="0"/>
              </a:spcAft>
              <a:buClr>
                <a:schemeClr val="lt1"/>
              </a:buClr>
              <a:buSzPts val="2800"/>
              <a:buNone/>
              <a:defRPr b="1" sz="2800">
                <a:solidFill>
                  <a:schemeClr val="lt1"/>
                </a:solidFill>
              </a:defRPr>
            </a:lvl3pPr>
            <a:lvl4pPr lvl="3" algn="l">
              <a:lnSpc>
                <a:spcPct val="100000"/>
              </a:lnSpc>
              <a:spcBef>
                <a:spcPts val="0"/>
              </a:spcBef>
              <a:spcAft>
                <a:spcPts val="0"/>
              </a:spcAft>
              <a:buClr>
                <a:schemeClr val="lt1"/>
              </a:buClr>
              <a:buSzPts val="2800"/>
              <a:buNone/>
              <a:defRPr b="1" sz="2800">
                <a:solidFill>
                  <a:schemeClr val="lt1"/>
                </a:solidFill>
              </a:defRPr>
            </a:lvl4pPr>
            <a:lvl5pPr lvl="4" algn="l">
              <a:lnSpc>
                <a:spcPct val="100000"/>
              </a:lnSpc>
              <a:spcBef>
                <a:spcPts val="0"/>
              </a:spcBef>
              <a:spcAft>
                <a:spcPts val="0"/>
              </a:spcAft>
              <a:buClr>
                <a:schemeClr val="lt1"/>
              </a:buClr>
              <a:buSzPts val="2800"/>
              <a:buNone/>
              <a:defRPr b="1" sz="2800">
                <a:solidFill>
                  <a:schemeClr val="lt1"/>
                </a:solidFill>
              </a:defRPr>
            </a:lvl5pPr>
            <a:lvl6pPr lvl="5" algn="l">
              <a:lnSpc>
                <a:spcPct val="100000"/>
              </a:lnSpc>
              <a:spcBef>
                <a:spcPts val="0"/>
              </a:spcBef>
              <a:spcAft>
                <a:spcPts val="0"/>
              </a:spcAft>
              <a:buClr>
                <a:schemeClr val="lt1"/>
              </a:buClr>
              <a:buSzPts val="2800"/>
              <a:buNone/>
              <a:defRPr b="1" sz="2800">
                <a:solidFill>
                  <a:schemeClr val="lt1"/>
                </a:solidFill>
              </a:defRPr>
            </a:lvl6pPr>
            <a:lvl7pPr lvl="6" algn="l">
              <a:lnSpc>
                <a:spcPct val="100000"/>
              </a:lnSpc>
              <a:spcBef>
                <a:spcPts val="0"/>
              </a:spcBef>
              <a:spcAft>
                <a:spcPts val="0"/>
              </a:spcAft>
              <a:buClr>
                <a:schemeClr val="lt1"/>
              </a:buClr>
              <a:buSzPts val="2800"/>
              <a:buNone/>
              <a:defRPr b="1" sz="2800">
                <a:solidFill>
                  <a:schemeClr val="lt1"/>
                </a:solidFill>
              </a:defRPr>
            </a:lvl7pPr>
            <a:lvl8pPr lvl="7" algn="l">
              <a:lnSpc>
                <a:spcPct val="100000"/>
              </a:lnSpc>
              <a:spcBef>
                <a:spcPts val="0"/>
              </a:spcBef>
              <a:spcAft>
                <a:spcPts val="0"/>
              </a:spcAft>
              <a:buClr>
                <a:schemeClr val="lt1"/>
              </a:buClr>
              <a:buSzPts val="2800"/>
              <a:buNone/>
              <a:defRPr b="1" sz="2800">
                <a:solidFill>
                  <a:schemeClr val="lt1"/>
                </a:solidFill>
              </a:defRPr>
            </a:lvl8pPr>
            <a:lvl9pPr lvl="8" algn="l">
              <a:lnSpc>
                <a:spcPct val="100000"/>
              </a:lnSpc>
              <a:spcBef>
                <a:spcPts val="0"/>
              </a:spcBef>
              <a:spcAft>
                <a:spcPts val="0"/>
              </a:spcAft>
              <a:buClr>
                <a:schemeClr val="lt1"/>
              </a:buClr>
              <a:buSzPts val="2800"/>
              <a:buNone/>
              <a:defRPr b="1" sz="2800">
                <a:solidFill>
                  <a:schemeClr val="lt1"/>
                </a:solidFill>
              </a:defRPr>
            </a:lvl9pPr>
          </a:lstStyle>
          <a:p/>
        </p:txBody>
      </p:sp>
      <p:sp>
        <p:nvSpPr>
          <p:cNvPr id="262" name="Google Shape;262;p124"/>
          <p:cNvSpPr txBox="1"/>
          <p:nvPr>
            <p:ph idx="2" type="subTitle"/>
          </p:nvPr>
        </p:nvSpPr>
        <p:spPr>
          <a:xfrm>
            <a:off x="853775" y="2181950"/>
            <a:ext cx="3599100" cy="38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800"/>
              <a:buNone/>
              <a:defRPr b="1">
                <a:solidFill>
                  <a:schemeClr val="lt1"/>
                </a:solidFill>
              </a:defRPr>
            </a:lvl1pPr>
            <a:lvl2pPr lvl="1" algn="l">
              <a:lnSpc>
                <a:spcPct val="100000"/>
              </a:lnSpc>
              <a:spcBef>
                <a:spcPts val="0"/>
              </a:spcBef>
              <a:spcAft>
                <a:spcPts val="0"/>
              </a:spcAft>
              <a:buClr>
                <a:schemeClr val="lt1"/>
              </a:buClr>
              <a:buSzPts val="2800"/>
              <a:buNone/>
              <a:defRPr b="1" sz="2800">
                <a:solidFill>
                  <a:schemeClr val="lt1"/>
                </a:solidFill>
              </a:defRPr>
            </a:lvl2pPr>
            <a:lvl3pPr lvl="2" algn="l">
              <a:lnSpc>
                <a:spcPct val="100000"/>
              </a:lnSpc>
              <a:spcBef>
                <a:spcPts val="0"/>
              </a:spcBef>
              <a:spcAft>
                <a:spcPts val="0"/>
              </a:spcAft>
              <a:buClr>
                <a:schemeClr val="lt1"/>
              </a:buClr>
              <a:buSzPts val="2800"/>
              <a:buNone/>
              <a:defRPr b="1" sz="2800">
                <a:solidFill>
                  <a:schemeClr val="lt1"/>
                </a:solidFill>
              </a:defRPr>
            </a:lvl3pPr>
            <a:lvl4pPr lvl="3" algn="l">
              <a:lnSpc>
                <a:spcPct val="100000"/>
              </a:lnSpc>
              <a:spcBef>
                <a:spcPts val="0"/>
              </a:spcBef>
              <a:spcAft>
                <a:spcPts val="0"/>
              </a:spcAft>
              <a:buClr>
                <a:schemeClr val="lt1"/>
              </a:buClr>
              <a:buSzPts val="2800"/>
              <a:buNone/>
              <a:defRPr b="1" sz="2800">
                <a:solidFill>
                  <a:schemeClr val="lt1"/>
                </a:solidFill>
              </a:defRPr>
            </a:lvl4pPr>
            <a:lvl5pPr lvl="4" algn="l">
              <a:lnSpc>
                <a:spcPct val="100000"/>
              </a:lnSpc>
              <a:spcBef>
                <a:spcPts val="0"/>
              </a:spcBef>
              <a:spcAft>
                <a:spcPts val="0"/>
              </a:spcAft>
              <a:buClr>
                <a:schemeClr val="lt1"/>
              </a:buClr>
              <a:buSzPts val="2800"/>
              <a:buNone/>
              <a:defRPr b="1" sz="2800">
                <a:solidFill>
                  <a:schemeClr val="lt1"/>
                </a:solidFill>
              </a:defRPr>
            </a:lvl5pPr>
            <a:lvl6pPr lvl="5" algn="l">
              <a:lnSpc>
                <a:spcPct val="100000"/>
              </a:lnSpc>
              <a:spcBef>
                <a:spcPts val="0"/>
              </a:spcBef>
              <a:spcAft>
                <a:spcPts val="0"/>
              </a:spcAft>
              <a:buClr>
                <a:schemeClr val="lt1"/>
              </a:buClr>
              <a:buSzPts val="2800"/>
              <a:buNone/>
              <a:defRPr b="1" sz="2800">
                <a:solidFill>
                  <a:schemeClr val="lt1"/>
                </a:solidFill>
              </a:defRPr>
            </a:lvl6pPr>
            <a:lvl7pPr lvl="6" algn="l">
              <a:lnSpc>
                <a:spcPct val="100000"/>
              </a:lnSpc>
              <a:spcBef>
                <a:spcPts val="0"/>
              </a:spcBef>
              <a:spcAft>
                <a:spcPts val="0"/>
              </a:spcAft>
              <a:buClr>
                <a:schemeClr val="lt1"/>
              </a:buClr>
              <a:buSzPts val="2800"/>
              <a:buNone/>
              <a:defRPr b="1" sz="2800">
                <a:solidFill>
                  <a:schemeClr val="lt1"/>
                </a:solidFill>
              </a:defRPr>
            </a:lvl7pPr>
            <a:lvl8pPr lvl="7" algn="l">
              <a:lnSpc>
                <a:spcPct val="100000"/>
              </a:lnSpc>
              <a:spcBef>
                <a:spcPts val="0"/>
              </a:spcBef>
              <a:spcAft>
                <a:spcPts val="0"/>
              </a:spcAft>
              <a:buClr>
                <a:schemeClr val="lt1"/>
              </a:buClr>
              <a:buSzPts val="2800"/>
              <a:buNone/>
              <a:defRPr b="1" sz="2800">
                <a:solidFill>
                  <a:schemeClr val="lt1"/>
                </a:solidFill>
              </a:defRPr>
            </a:lvl8pPr>
            <a:lvl9pPr lvl="8" algn="l">
              <a:lnSpc>
                <a:spcPct val="100000"/>
              </a:lnSpc>
              <a:spcBef>
                <a:spcPts val="0"/>
              </a:spcBef>
              <a:spcAft>
                <a:spcPts val="0"/>
              </a:spcAft>
              <a:buClr>
                <a:schemeClr val="lt1"/>
              </a:buClr>
              <a:buSzPts val="2800"/>
              <a:buNone/>
              <a:defRPr b="1" sz="2800">
                <a:solidFill>
                  <a:schemeClr val="lt1"/>
                </a:solidFill>
              </a:defRPr>
            </a:lvl9pPr>
          </a:lstStyle>
          <a:p/>
        </p:txBody>
      </p:sp>
      <p:sp>
        <p:nvSpPr>
          <p:cNvPr id="263" name="Google Shape;263;p124"/>
          <p:cNvSpPr txBox="1"/>
          <p:nvPr>
            <p:ph idx="3" type="subTitle"/>
          </p:nvPr>
        </p:nvSpPr>
        <p:spPr>
          <a:xfrm>
            <a:off x="853775" y="2571192"/>
            <a:ext cx="3599100" cy="154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Char char="●"/>
              <a:defRPr sz="1400" u="sng">
                <a:solidFill>
                  <a:schemeClr val="lt1"/>
                </a:solidFill>
              </a:defRPr>
            </a:lvl1pPr>
            <a:lvl2pPr lvl="1" algn="l">
              <a:lnSpc>
                <a:spcPct val="100000"/>
              </a:lnSpc>
              <a:spcBef>
                <a:spcPts val="0"/>
              </a:spcBef>
              <a:spcAft>
                <a:spcPts val="0"/>
              </a:spcAft>
              <a:buClr>
                <a:schemeClr val="lt1"/>
              </a:buClr>
              <a:buSzPts val="1400"/>
              <a:buChar char="○"/>
              <a:defRPr>
                <a:solidFill>
                  <a:schemeClr val="lt1"/>
                </a:solidFill>
              </a:defRPr>
            </a:lvl2pPr>
            <a:lvl3pPr lvl="2" algn="l">
              <a:lnSpc>
                <a:spcPct val="100000"/>
              </a:lnSpc>
              <a:spcBef>
                <a:spcPts val="0"/>
              </a:spcBef>
              <a:spcAft>
                <a:spcPts val="0"/>
              </a:spcAft>
              <a:buClr>
                <a:schemeClr val="lt1"/>
              </a:buClr>
              <a:buSzPts val="1400"/>
              <a:buChar char="■"/>
              <a:defRPr>
                <a:solidFill>
                  <a:schemeClr val="lt1"/>
                </a:solidFill>
              </a:defRPr>
            </a:lvl3pPr>
            <a:lvl4pPr lvl="3" algn="l">
              <a:lnSpc>
                <a:spcPct val="100000"/>
              </a:lnSpc>
              <a:spcBef>
                <a:spcPts val="0"/>
              </a:spcBef>
              <a:spcAft>
                <a:spcPts val="0"/>
              </a:spcAft>
              <a:buClr>
                <a:schemeClr val="lt1"/>
              </a:buClr>
              <a:buSzPts val="1400"/>
              <a:buChar char="●"/>
              <a:defRPr>
                <a:solidFill>
                  <a:schemeClr val="lt1"/>
                </a:solidFill>
              </a:defRPr>
            </a:lvl4pPr>
            <a:lvl5pPr lvl="4" algn="l">
              <a:lnSpc>
                <a:spcPct val="100000"/>
              </a:lnSpc>
              <a:spcBef>
                <a:spcPts val="0"/>
              </a:spcBef>
              <a:spcAft>
                <a:spcPts val="0"/>
              </a:spcAft>
              <a:buClr>
                <a:schemeClr val="lt1"/>
              </a:buClr>
              <a:buSzPts val="1400"/>
              <a:buChar char="○"/>
              <a:defRPr>
                <a:solidFill>
                  <a:schemeClr val="lt1"/>
                </a:solidFill>
              </a:defRPr>
            </a:lvl5pPr>
            <a:lvl6pPr lvl="5" algn="l">
              <a:lnSpc>
                <a:spcPct val="100000"/>
              </a:lnSpc>
              <a:spcBef>
                <a:spcPts val="0"/>
              </a:spcBef>
              <a:spcAft>
                <a:spcPts val="0"/>
              </a:spcAft>
              <a:buClr>
                <a:schemeClr val="lt1"/>
              </a:buClr>
              <a:buSzPts val="1400"/>
              <a:buChar char="■"/>
              <a:defRPr>
                <a:solidFill>
                  <a:schemeClr val="lt1"/>
                </a:solidFill>
              </a:defRPr>
            </a:lvl6pPr>
            <a:lvl7pPr lvl="6" algn="l">
              <a:lnSpc>
                <a:spcPct val="100000"/>
              </a:lnSpc>
              <a:spcBef>
                <a:spcPts val="0"/>
              </a:spcBef>
              <a:spcAft>
                <a:spcPts val="0"/>
              </a:spcAft>
              <a:buClr>
                <a:schemeClr val="lt1"/>
              </a:buClr>
              <a:buSzPts val="1400"/>
              <a:buChar char="●"/>
              <a:defRPr>
                <a:solidFill>
                  <a:schemeClr val="lt1"/>
                </a:solidFill>
              </a:defRPr>
            </a:lvl7pPr>
            <a:lvl8pPr lvl="7" algn="l">
              <a:lnSpc>
                <a:spcPct val="100000"/>
              </a:lnSpc>
              <a:spcBef>
                <a:spcPts val="0"/>
              </a:spcBef>
              <a:spcAft>
                <a:spcPts val="0"/>
              </a:spcAft>
              <a:buClr>
                <a:schemeClr val="lt1"/>
              </a:buClr>
              <a:buSzPts val="1400"/>
              <a:buChar char="○"/>
              <a:defRPr>
                <a:solidFill>
                  <a:schemeClr val="lt1"/>
                </a:solidFill>
              </a:defRPr>
            </a:lvl8pPr>
            <a:lvl9pPr lvl="8" algn="l">
              <a:lnSpc>
                <a:spcPct val="100000"/>
              </a:lnSpc>
              <a:spcBef>
                <a:spcPts val="0"/>
              </a:spcBef>
              <a:spcAft>
                <a:spcPts val="0"/>
              </a:spcAft>
              <a:buClr>
                <a:schemeClr val="lt1"/>
              </a:buClr>
              <a:buSzPts val="1400"/>
              <a:buChar char="■"/>
              <a:defRPr>
                <a:solidFill>
                  <a:schemeClr val="lt1"/>
                </a:solidFill>
              </a:defRPr>
            </a:lvl9pPr>
          </a:lstStyle>
          <a:p/>
        </p:txBody>
      </p:sp>
      <p:sp>
        <p:nvSpPr>
          <p:cNvPr id="264" name="Google Shape;264;p124"/>
          <p:cNvSpPr txBox="1"/>
          <p:nvPr>
            <p:ph idx="4" type="subTitle"/>
          </p:nvPr>
        </p:nvSpPr>
        <p:spPr>
          <a:xfrm>
            <a:off x="799625" y="1404325"/>
            <a:ext cx="75231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800"/>
              <a:buNone/>
              <a:defRPr b="1">
                <a:solidFill>
                  <a:schemeClr val="lt1"/>
                </a:solidFill>
              </a:defRPr>
            </a:lvl1pPr>
            <a:lvl2pPr lvl="1" algn="l">
              <a:lnSpc>
                <a:spcPct val="100000"/>
              </a:lnSpc>
              <a:spcBef>
                <a:spcPts val="0"/>
              </a:spcBef>
              <a:spcAft>
                <a:spcPts val="0"/>
              </a:spcAft>
              <a:buClr>
                <a:schemeClr val="lt1"/>
              </a:buClr>
              <a:buSzPts val="2800"/>
              <a:buNone/>
              <a:defRPr b="1" sz="2800">
                <a:solidFill>
                  <a:schemeClr val="lt1"/>
                </a:solidFill>
              </a:defRPr>
            </a:lvl2pPr>
            <a:lvl3pPr lvl="2" algn="l">
              <a:lnSpc>
                <a:spcPct val="100000"/>
              </a:lnSpc>
              <a:spcBef>
                <a:spcPts val="0"/>
              </a:spcBef>
              <a:spcAft>
                <a:spcPts val="0"/>
              </a:spcAft>
              <a:buClr>
                <a:schemeClr val="lt1"/>
              </a:buClr>
              <a:buSzPts val="2800"/>
              <a:buNone/>
              <a:defRPr b="1" sz="2800">
                <a:solidFill>
                  <a:schemeClr val="lt1"/>
                </a:solidFill>
              </a:defRPr>
            </a:lvl3pPr>
            <a:lvl4pPr lvl="3" algn="l">
              <a:lnSpc>
                <a:spcPct val="100000"/>
              </a:lnSpc>
              <a:spcBef>
                <a:spcPts val="0"/>
              </a:spcBef>
              <a:spcAft>
                <a:spcPts val="0"/>
              </a:spcAft>
              <a:buClr>
                <a:schemeClr val="lt1"/>
              </a:buClr>
              <a:buSzPts val="2800"/>
              <a:buNone/>
              <a:defRPr b="1" sz="2800">
                <a:solidFill>
                  <a:schemeClr val="lt1"/>
                </a:solidFill>
              </a:defRPr>
            </a:lvl4pPr>
            <a:lvl5pPr lvl="4" algn="l">
              <a:lnSpc>
                <a:spcPct val="100000"/>
              </a:lnSpc>
              <a:spcBef>
                <a:spcPts val="0"/>
              </a:spcBef>
              <a:spcAft>
                <a:spcPts val="0"/>
              </a:spcAft>
              <a:buClr>
                <a:schemeClr val="lt1"/>
              </a:buClr>
              <a:buSzPts val="2800"/>
              <a:buNone/>
              <a:defRPr b="1" sz="2800">
                <a:solidFill>
                  <a:schemeClr val="lt1"/>
                </a:solidFill>
              </a:defRPr>
            </a:lvl5pPr>
            <a:lvl6pPr lvl="5" algn="l">
              <a:lnSpc>
                <a:spcPct val="100000"/>
              </a:lnSpc>
              <a:spcBef>
                <a:spcPts val="0"/>
              </a:spcBef>
              <a:spcAft>
                <a:spcPts val="0"/>
              </a:spcAft>
              <a:buClr>
                <a:schemeClr val="lt1"/>
              </a:buClr>
              <a:buSzPts val="2800"/>
              <a:buNone/>
              <a:defRPr b="1" sz="2800">
                <a:solidFill>
                  <a:schemeClr val="lt1"/>
                </a:solidFill>
              </a:defRPr>
            </a:lvl6pPr>
            <a:lvl7pPr lvl="6" algn="l">
              <a:lnSpc>
                <a:spcPct val="100000"/>
              </a:lnSpc>
              <a:spcBef>
                <a:spcPts val="0"/>
              </a:spcBef>
              <a:spcAft>
                <a:spcPts val="0"/>
              </a:spcAft>
              <a:buClr>
                <a:schemeClr val="lt1"/>
              </a:buClr>
              <a:buSzPts val="2800"/>
              <a:buNone/>
              <a:defRPr b="1" sz="2800">
                <a:solidFill>
                  <a:schemeClr val="lt1"/>
                </a:solidFill>
              </a:defRPr>
            </a:lvl7pPr>
            <a:lvl8pPr lvl="7" algn="l">
              <a:lnSpc>
                <a:spcPct val="100000"/>
              </a:lnSpc>
              <a:spcBef>
                <a:spcPts val="0"/>
              </a:spcBef>
              <a:spcAft>
                <a:spcPts val="0"/>
              </a:spcAft>
              <a:buClr>
                <a:schemeClr val="lt1"/>
              </a:buClr>
              <a:buSzPts val="2800"/>
              <a:buNone/>
              <a:defRPr b="1" sz="2800">
                <a:solidFill>
                  <a:schemeClr val="lt1"/>
                </a:solidFill>
              </a:defRPr>
            </a:lvl8pPr>
            <a:lvl9pPr lvl="8" algn="l">
              <a:lnSpc>
                <a:spcPct val="100000"/>
              </a:lnSpc>
              <a:spcBef>
                <a:spcPts val="0"/>
              </a:spcBef>
              <a:spcAft>
                <a:spcPts val="0"/>
              </a:spcAft>
              <a:buClr>
                <a:schemeClr val="lt1"/>
              </a:buClr>
              <a:buSzPts val="2800"/>
              <a:buNone/>
              <a:defRPr b="1" sz="2800">
                <a:solidFill>
                  <a:schemeClr val="lt1"/>
                </a:solidFill>
              </a:defRPr>
            </a:lvl9pPr>
          </a:lstStyle>
          <a:p/>
        </p:txBody>
      </p:sp>
      <p:sp>
        <p:nvSpPr>
          <p:cNvPr id="265" name="Google Shape;265;p124"/>
          <p:cNvSpPr txBox="1"/>
          <p:nvPr>
            <p:ph idx="5" type="subTitle"/>
          </p:nvPr>
        </p:nvSpPr>
        <p:spPr>
          <a:xfrm>
            <a:off x="4615325" y="2570500"/>
            <a:ext cx="3599100" cy="154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Char char="●"/>
              <a:defRPr sz="1400" u="sng">
                <a:solidFill>
                  <a:schemeClr val="lt1"/>
                </a:solidFill>
              </a:defRPr>
            </a:lvl1pPr>
            <a:lvl2pPr lvl="1" algn="l">
              <a:lnSpc>
                <a:spcPct val="100000"/>
              </a:lnSpc>
              <a:spcBef>
                <a:spcPts val="0"/>
              </a:spcBef>
              <a:spcAft>
                <a:spcPts val="0"/>
              </a:spcAft>
              <a:buClr>
                <a:schemeClr val="lt1"/>
              </a:buClr>
              <a:buSzPts val="1400"/>
              <a:buChar char="○"/>
              <a:defRPr>
                <a:solidFill>
                  <a:schemeClr val="lt1"/>
                </a:solidFill>
              </a:defRPr>
            </a:lvl2pPr>
            <a:lvl3pPr lvl="2" algn="l">
              <a:lnSpc>
                <a:spcPct val="100000"/>
              </a:lnSpc>
              <a:spcBef>
                <a:spcPts val="0"/>
              </a:spcBef>
              <a:spcAft>
                <a:spcPts val="0"/>
              </a:spcAft>
              <a:buClr>
                <a:schemeClr val="lt1"/>
              </a:buClr>
              <a:buSzPts val="1400"/>
              <a:buChar char="■"/>
              <a:defRPr>
                <a:solidFill>
                  <a:schemeClr val="lt1"/>
                </a:solidFill>
              </a:defRPr>
            </a:lvl3pPr>
            <a:lvl4pPr lvl="3" algn="l">
              <a:lnSpc>
                <a:spcPct val="100000"/>
              </a:lnSpc>
              <a:spcBef>
                <a:spcPts val="0"/>
              </a:spcBef>
              <a:spcAft>
                <a:spcPts val="0"/>
              </a:spcAft>
              <a:buClr>
                <a:schemeClr val="lt1"/>
              </a:buClr>
              <a:buSzPts val="1400"/>
              <a:buChar char="●"/>
              <a:defRPr>
                <a:solidFill>
                  <a:schemeClr val="lt1"/>
                </a:solidFill>
              </a:defRPr>
            </a:lvl4pPr>
            <a:lvl5pPr lvl="4" algn="l">
              <a:lnSpc>
                <a:spcPct val="100000"/>
              </a:lnSpc>
              <a:spcBef>
                <a:spcPts val="0"/>
              </a:spcBef>
              <a:spcAft>
                <a:spcPts val="0"/>
              </a:spcAft>
              <a:buClr>
                <a:schemeClr val="lt1"/>
              </a:buClr>
              <a:buSzPts val="1400"/>
              <a:buChar char="○"/>
              <a:defRPr>
                <a:solidFill>
                  <a:schemeClr val="lt1"/>
                </a:solidFill>
              </a:defRPr>
            </a:lvl5pPr>
            <a:lvl6pPr lvl="5" algn="l">
              <a:lnSpc>
                <a:spcPct val="100000"/>
              </a:lnSpc>
              <a:spcBef>
                <a:spcPts val="0"/>
              </a:spcBef>
              <a:spcAft>
                <a:spcPts val="0"/>
              </a:spcAft>
              <a:buClr>
                <a:schemeClr val="lt1"/>
              </a:buClr>
              <a:buSzPts val="1400"/>
              <a:buChar char="■"/>
              <a:defRPr>
                <a:solidFill>
                  <a:schemeClr val="lt1"/>
                </a:solidFill>
              </a:defRPr>
            </a:lvl6pPr>
            <a:lvl7pPr lvl="6" algn="l">
              <a:lnSpc>
                <a:spcPct val="100000"/>
              </a:lnSpc>
              <a:spcBef>
                <a:spcPts val="0"/>
              </a:spcBef>
              <a:spcAft>
                <a:spcPts val="0"/>
              </a:spcAft>
              <a:buClr>
                <a:schemeClr val="lt1"/>
              </a:buClr>
              <a:buSzPts val="1400"/>
              <a:buChar char="●"/>
              <a:defRPr>
                <a:solidFill>
                  <a:schemeClr val="lt1"/>
                </a:solidFill>
              </a:defRPr>
            </a:lvl7pPr>
            <a:lvl8pPr lvl="7" algn="l">
              <a:lnSpc>
                <a:spcPct val="100000"/>
              </a:lnSpc>
              <a:spcBef>
                <a:spcPts val="0"/>
              </a:spcBef>
              <a:spcAft>
                <a:spcPts val="0"/>
              </a:spcAft>
              <a:buClr>
                <a:schemeClr val="lt1"/>
              </a:buClr>
              <a:buSzPts val="1400"/>
              <a:buChar char="○"/>
              <a:defRPr>
                <a:solidFill>
                  <a:schemeClr val="lt1"/>
                </a:solidFill>
              </a:defRPr>
            </a:lvl8pPr>
            <a:lvl9pPr lvl="8" algn="l">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LANK_1_1_1_1">
    <p:bg>
      <p:bgPr>
        <a:solidFill>
          <a:schemeClr val="dk1"/>
        </a:solidFill>
      </p:bgPr>
    </p:bg>
    <p:spTree>
      <p:nvGrpSpPr>
        <p:cNvPr id="266" name="Shape 266"/>
        <p:cNvGrpSpPr/>
        <p:nvPr/>
      </p:nvGrpSpPr>
      <p:grpSpPr>
        <a:xfrm>
          <a:off x="0" y="0"/>
          <a:ext cx="0" cy="0"/>
          <a:chOff x="0" y="0"/>
          <a:chExt cx="0" cy="0"/>
        </a:xfrm>
      </p:grpSpPr>
      <p:grpSp>
        <p:nvGrpSpPr>
          <p:cNvPr id="267" name="Google Shape;267;p128"/>
          <p:cNvGrpSpPr/>
          <p:nvPr/>
        </p:nvGrpSpPr>
        <p:grpSpPr>
          <a:xfrm>
            <a:off x="713225" y="539500"/>
            <a:ext cx="7717500" cy="4064400"/>
            <a:chOff x="713225" y="539500"/>
            <a:chExt cx="7717500" cy="4064400"/>
          </a:xfrm>
        </p:grpSpPr>
        <p:sp>
          <p:nvSpPr>
            <p:cNvPr id="268" name="Google Shape;268;p12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128"/>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270" name="Google Shape;270;p128"/>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271" name="Shape 271"/>
        <p:cNvGrpSpPr/>
        <p:nvPr/>
      </p:nvGrpSpPr>
      <p:grpSpPr>
        <a:xfrm>
          <a:off x="0" y="0"/>
          <a:ext cx="0" cy="0"/>
          <a:chOff x="0" y="0"/>
          <a:chExt cx="0" cy="0"/>
        </a:xfrm>
      </p:grpSpPr>
      <p:sp>
        <p:nvSpPr>
          <p:cNvPr id="272" name="Google Shape;272;p12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273" name="Shape 273"/>
        <p:cNvGrpSpPr/>
        <p:nvPr/>
      </p:nvGrpSpPr>
      <p:grpSpPr>
        <a:xfrm>
          <a:off x="0" y="0"/>
          <a:ext cx="0" cy="0"/>
          <a:chOff x="0" y="0"/>
          <a:chExt cx="0" cy="0"/>
        </a:xfrm>
      </p:grpSpPr>
      <p:grpSp>
        <p:nvGrpSpPr>
          <p:cNvPr id="274" name="Google Shape;274;p130"/>
          <p:cNvGrpSpPr/>
          <p:nvPr/>
        </p:nvGrpSpPr>
        <p:grpSpPr>
          <a:xfrm>
            <a:off x="713225" y="539500"/>
            <a:ext cx="7717500" cy="4064400"/>
            <a:chOff x="713225" y="539500"/>
            <a:chExt cx="7717500" cy="4064400"/>
          </a:xfrm>
        </p:grpSpPr>
        <p:sp>
          <p:nvSpPr>
            <p:cNvPr id="275" name="Google Shape;275;p13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6" name="Google Shape;276;p130"/>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37" name="Shape 37"/>
        <p:cNvGrpSpPr/>
        <p:nvPr/>
      </p:nvGrpSpPr>
      <p:grpSpPr>
        <a:xfrm>
          <a:off x="0" y="0"/>
          <a:ext cx="0" cy="0"/>
          <a:chOff x="0" y="0"/>
          <a:chExt cx="0" cy="0"/>
        </a:xfrm>
      </p:grpSpPr>
      <p:grpSp>
        <p:nvGrpSpPr>
          <p:cNvPr id="38" name="Google Shape;38;p96"/>
          <p:cNvGrpSpPr/>
          <p:nvPr/>
        </p:nvGrpSpPr>
        <p:grpSpPr>
          <a:xfrm>
            <a:off x="713200" y="539513"/>
            <a:ext cx="7717600" cy="4064400"/>
            <a:chOff x="713125" y="539500"/>
            <a:chExt cx="7717600" cy="4064400"/>
          </a:xfrm>
        </p:grpSpPr>
        <p:cxnSp>
          <p:nvCxnSpPr>
            <p:cNvPr id="39" name="Google Shape;39;p96"/>
            <p:cNvCxnSpPr/>
            <p:nvPr/>
          </p:nvCxnSpPr>
          <p:spPr>
            <a:xfrm>
              <a:off x="734825" y="1254475"/>
              <a:ext cx="7674300" cy="0"/>
            </a:xfrm>
            <a:prstGeom prst="straightConnector1">
              <a:avLst/>
            </a:prstGeom>
            <a:noFill/>
            <a:ln cap="flat" cmpd="sng" w="38100">
              <a:solidFill>
                <a:schemeClr val="accent1"/>
              </a:solidFill>
              <a:prstDash val="solid"/>
              <a:round/>
              <a:headEnd len="sm" w="sm" type="none"/>
              <a:tailEnd len="sm" w="sm" type="none"/>
            </a:ln>
          </p:spPr>
        </p:cxnSp>
        <p:sp>
          <p:nvSpPr>
            <p:cNvPr id="40" name="Google Shape;40;p9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6"/>
            <p:cNvCxnSpPr>
              <a:stCxn id="40" idx="2"/>
            </p:cNvCxnSpPr>
            <p:nvPr/>
          </p:nvCxnSpPr>
          <p:spPr>
            <a:xfrm rot="10800000">
              <a:off x="4571975" y="1254400"/>
              <a:ext cx="0" cy="3349500"/>
            </a:xfrm>
            <a:prstGeom prst="straightConnector1">
              <a:avLst/>
            </a:prstGeom>
            <a:noFill/>
            <a:ln cap="flat" cmpd="sng" w="38100">
              <a:solidFill>
                <a:schemeClr val="accent1"/>
              </a:solidFill>
              <a:prstDash val="solid"/>
              <a:round/>
              <a:headEnd len="sm" w="sm" type="none"/>
              <a:tailEnd len="sm" w="sm" type="none"/>
            </a:ln>
          </p:spPr>
        </p:cxnSp>
        <p:cxnSp>
          <p:nvCxnSpPr>
            <p:cNvPr id="42" name="Google Shape;42;p96"/>
            <p:cNvCxnSpPr/>
            <p:nvPr/>
          </p:nvCxnSpPr>
          <p:spPr>
            <a:xfrm rot="10800000">
              <a:off x="713125" y="2912025"/>
              <a:ext cx="7709100" cy="0"/>
            </a:xfrm>
            <a:prstGeom prst="straightConnector1">
              <a:avLst/>
            </a:prstGeom>
            <a:noFill/>
            <a:ln cap="flat" cmpd="sng" w="38100">
              <a:solidFill>
                <a:schemeClr val="accent1"/>
              </a:solidFill>
              <a:prstDash val="solid"/>
              <a:round/>
              <a:headEnd len="sm" w="sm" type="none"/>
              <a:tailEnd len="sm" w="sm" type="none"/>
            </a:ln>
          </p:spPr>
        </p:cxnSp>
        <p:cxnSp>
          <p:nvCxnSpPr>
            <p:cNvPr id="43" name="Google Shape;43;p96"/>
            <p:cNvCxnSpPr/>
            <p:nvPr/>
          </p:nvCxnSpPr>
          <p:spPr>
            <a:xfrm rot="10800000">
              <a:off x="1760275" y="1254400"/>
              <a:ext cx="0" cy="3349500"/>
            </a:xfrm>
            <a:prstGeom prst="straightConnector1">
              <a:avLst/>
            </a:prstGeom>
            <a:noFill/>
            <a:ln cap="flat" cmpd="sng" w="38100">
              <a:solidFill>
                <a:schemeClr val="accent1"/>
              </a:solidFill>
              <a:prstDash val="solid"/>
              <a:round/>
              <a:headEnd len="sm" w="sm" type="none"/>
              <a:tailEnd len="sm" w="sm" type="none"/>
            </a:ln>
          </p:spPr>
        </p:cxnSp>
        <p:cxnSp>
          <p:nvCxnSpPr>
            <p:cNvPr id="44" name="Google Shape;44;p96"/>
            <p:cNvCxnSpPr/>
            <p:nvPr/>
          </p:nvCxnSpPr>
          <p:spPr>
            <a:xfrm rot="10800000">
              <a:off x="7378100" y="1254400"/>
              <a:ext cx="0" cy="3349500"/>
            </a:xfrm>
            <a:prstGeom prst="straightConnector1">
              <a:avLst/>
            </a:prstGeom>
            <a:noFill/>
            <a:ln cap="flat" cmpd="sng" w="38100">
              <a:solidFill>
                <a:schemeClr val="accent1"/>
              </a:solidFill>
              <a:prstDash val="solid"/>
              <a:round/>
              <a:headEnd len="sm" w="sm" type="none"/>
              <a:tailEnd len="sm" w="sm" type="none"/>
            </a:ln>
          </p:spPr>
        </p:cxnSp>
      </p:grpSp>
      <p:sp>
        <p:nvSpPr>
          <p:cNvPr id="45" name="Google Shape;45;p96"/>
          <p:cNvSpPr txBox="1"/>
          <p:nvPr>
            <p:ph type="title"/>
          </p:nvPr>
        </p:nvSpPr>
        <p:spPr>
          <a:xfrm>
            <a:off x="713250" y="6157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6" name="Google Shape;46;p96"/>
          <p:cNvSpPr txBox="1"/>
          <p:nvPr>
            <p:ph idx="1" type="subTitle"/>
          </p:nvPr>
        </p:nvSpPr>
        <p:spPr>
          <a:xfrm>
            <a:off x="1924988" y="2036825"/>
            <a:ext cx="2447400" cy="64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47" name="Google Shape;47;p96"/>
          <p:cNvSpPr txBox="1"/>
          <p:nvPr>
            <p:ph idx="2" type="subTitle"/>
          </p:nvPr>
        </p:nvSpPr>
        <p:spPr>
          <a:xfrm>
            <a:off x="1924988" y="1518125"/>
            <a:ext cx="2447400" cy="51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96"/>
          <p:cNvSpPr txBox="1"/>
          <p:nvPr>
            <p:ph idx="3" type="title"/>
          </p:nvPr>
        </p:nvSpPr>
        <p:spPr>
          <a:xfrm>
            <a:off x="819799" y="1818250"/>
            <a:ext cx="833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30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49" name="Google Shape;49;p96"/>
          <p:cNvSpPr txBox="1"/>
          <p:nvPr>
            <p:ph idx="4" type="subTitle"/>
          </p:nvPr>
        </p:nvSpPr>
        <p:spPr>
          <a:xfrm>
            <a:off x="4760188" y="2036825"/>
            <a:ext cx="2447400" cy="64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400"/>
              <a:buNone/>
              <a:defRPr sz="1400">
                <a:solidFill>
                  <a:schemeClr val="lt1"/>
                </a:solidFill>
              </a:defRPr>
            </a:lvl1pPr>
            <a:lvl2pPr lvl="1" algn="r">
              <a:lnSpc>
                <a:spcPct val="100000"/>
              </a:lnSpc>
              <a:spcBef>
                <a:spcPts val="0"/>
              </a:spcBef>
              <a:spcAft>
                <a:spcPts val="0"/>
              </a:spcAft>
              <a:buClr>
                <a:schemeClr val="lt1"/>
              </a:buClr>
              <a:buSzPts val="1400"/>
              <a:buNone/>
              <a:defRPr>
                <a:solidFill>
                  <a:schemeClr val="lt1"/>
                </a:solidFill>
              </a:defRPr>
            </a:lvl2pPr>
            <a:lvl3pPr lvl="2" algn="r">
              <a:lnSpc>
                <a:spcPct val="100000"/>
              </a:lnSpc>
              <a:spcBef>
                <a:spcPts val="0"/>
              </a:spcBef>
              <a:spcAft>
                <a:spcPts val="0"/>
              </a:spcAft>
              <a:buClr>
                <a:schemeClr val="lt1"/>
              </a:buClr>
              <a:buSzPts val="1400"/>
              <a:buNone/>
              <a:defRPr>
                <a:solidFill>
                  <a:schemeClr val="lt1"/>
                </a:solidFill>
              </a:defRPr>
            </a:lvl3pPr>
            <a:lvl4pPr lvl="3" algn="r">
              <a:lnSpc>
                <a:spcPct val="100000"/>
              </a:lnSpc>
              <a:spcBef>
                <a:spcPts val="0"/>
              </a:spcBef>
              <a:spcAft>
                <a:spcPts val="0"/>
              </a:spcAft>
              <a:buClr>
                <a:schemeClr val="lt1"/>
              </a:buClr>
              <a:buSzPts val="1400"/>
              <a:buNone/>
              <a:defRPr>
                <a:solidFill>
                  <a:schemeClr val="lt1"/>
                </a:solidFill>
              </a:defRPr>
            </a:lvl4pPr>
            <a:lvl5pPr lvl="4" algn="r">
              <a:lnSpc>
                <a:spcPct val="100000"/>
              </a:lnSpc>
              <a:spcBef>
                <a:spcPts val="0"/>
              </a:spcBef>
              <a:spcAft>
                <a:spcPts val="0"/>
              </a:spcAft>
              <a:buClr>
                <a:schemeClr val="lt1"/>
              </a:buClr>
              <a:buSzPts val="1400"/>
              <a:buNone/>
              <a:defRPr>
                <a:solidFill>
                  <a:schemeClr val="lt1"/>
                </a:solidFill>
              </a:defRPr>
            </a:lvl5pPr>
            <a:lvl6pPr lvl="5" algn="r">
              <a:lnSpc>
                <a:spcPct val="100000"/>
              </a:lnSpc>
              <a:spcBef>
                <a:spcPts val="0"/>
              </a:spcBef>
              <a:spcAft>
                <a:spcPts val="0"/>
              </a:spcAft>
              <a:buClr>
                <a:schemeClr val="lt1"/>
              </a:buClr>
              <a:buSzPts val="1400"/>
              <a:buNone/>
              <a:defRPr>
                <a:solidFill>
                  <a:schemeClr val="lt1"/>
                </a:solidFill>
              </a:defRPr>
            </a:lvl6pPr>
            <a:lvl7pPr lvl="6" algn="r">
              <a:lnSpc>
                <a:spcPct val="100000"/>
              </a:lnSpc>
              <a:spcBef>
                <a:spcPts val="0"/>
              </a:spcBef>
              <a:spcAft>
                <a:spcPts val="0"/>
              </a:spcAft>
              <a:buClr>
                <a:schemeClr val="lt1"/>
              </a:buClr>
              <a:buSzPts val="1400"/>
              <a:buNone/>
              <a:defRPr>
                <a:solidFill>
                  <a:schemeClr val="lt1"/>
                </a:solidFill>
              </a:defRPr>
            </a:lvl7pPr>
            <a:lvl8pPr lvl="7" algn="r">
              <a:lnSpc>
                <a:spcPct val="100000"/>
              </a:lnSpc>
              <a:spcBef>
                <a:spcPts val="0"/>
              </a:spcBef>
              <a:spcAft>
                <a:spcPts val="0"/>
              </a:spcAft>
              <a:buClr>
                <a:schemeClr val="lt1"/>
              </a:buClr>
              <a:buSzPts val="1400"/>
              <a:buNone/>
              <a:defRPr>
                <a:solidFill>
                  <a:schemeClr val="lt1"/>
                </a:solidFill>
              </a:defRPr>
            </a:lvl8pPr>
            <a:lvl9pPr lvl="8" algn="r">
              <a:lnSpc>
                <a:spcPct val="100000"/>
              </a:lnSpc>
              <a:spcBef>
                <a:spcPts val="0"/>
              </a:spcBef>
              <a:spcAft>
                <a:spcPts val="0"/>
              </a:spcAft>
              <a:buClr>
                <a:schemeClr val="lt1"/>
              </a:buClr>
              <a:buSzPts val="1400"/>
              <a:buNone/>
              <a:defRPr>
                <a:solidFill>
                  <a:schemeClr val="lt1"/>
                </a:solidFill>
              </a:defRPr>
            </a:lvl9pPr>
          </a:lstStyle>
          <a:p/>
        </p:txBody>
      </p:sp>
      <p:sp>
        <p:nvSpPr>
          <p:cNvPr id="50" name="Google Shape;50;p96"/>
          <p:cNvSpPr txBox="1"/>
          <p:nvPr>
            <p:ph idx="5" type="subTitle"/>
          </p:nvPr>
        </p:nvSpPr>
        <p:spPr>
          <a:xfrm>
            <a:off x="4760188" y="1518125"/>
            <a:ext cx="2447400" cy="51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1" name="Google Shape;51;p96"/>
          <p:cNvSpPr txBox="1"/>
          <p:nvPr>
            <p:ph idx="6" type="title"/>
          </p:nvPr>
        </p:nvSpPr>
        <p:spPr>
          <a:xfrm>
            <a:off x="7484299" y="1818250"/>
            <a:ext cx="833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30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52" name="Google Shape;52;p96"/>
          <p:cNvSpPr txBox="1"/>
          <p:nvPr>
            <p:ph idx="7" type="subTitle"/>
          </p:nvPr>
        </p:nvSpPr>
        <p:spPr>
          <a:xfrm>
            <a:off x="1924988" y="3691200"/>
            <a:ext cx="2447400" cy="64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53" name="Google Shape;53;p96"/>
          <p:cNvSpPr txBox="1"/>
          <p:nvPr>
            <p:ph idx="8" type="subTitle"/>
          </p:nvPr>
        </p:nvSpPr>
        <p:spPr>
          <a:xfrm>
            <a:off x="1924988" y="3172500"/>
            <a:ext cx="2447400" cy="51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96"/>
          <p:cNvSpPr txBox="1"/>
          <p:nvPr>
            <p:ph idx="9" type="title"/>
          </p:nvPr>
        </p:nvSpPr>
        <p:spPr>
          <a:xfrm>
            <a:off x="819800" y="3464500"/>
            <a:ext cx="833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30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55" name="Google Shape;55;p96"/>
          <p:cNvSpPr txBox="1"/>
          <p:nvPr>
            <p:ph idx="13" type="subTitle"/>
          </p:nvPr>
        </p:nvSpPr>
        <p:spPr>
          <a:xfrm>
            <a:off x="4760200" y="3673200"/>
            <a:ext cx="2447400" cy="642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400"/>
              <a:buNone/>
              <a:defRPr sz="1400">
                <a:solidFill>
                  <a:schemeClr val="lt1"/>
                </a:solidFill>
              </a:defRPr>
            </a:lvl1pPr>
            <a:lvl2pPr lvl="1" algn="r">
              <a:lnSpc>
                <a:spcPct val="100000"/>
              </a:lnSpc>
              <a:spcBef>
                <a:spcPts val="0"/>
              </a:spcBef>
              <a:spcAft>
                <a:spcPts val="0"/>
              </a:spcAft>
              <a:buClr>
                <a:schemeClr val="lt1"/>
              </a:buClr>
              <a:buSzPts val="1400"/>
              <a:buNone/>
              <a:defRPr>
                <a:solidFill>
                  <a:schemeClr val="lt1"/>
                </a:solidFill>
              </a:defRPr>
            </a:lvl2pPr>
            <a:lvl3pPr lvl="2" algn="r">
              <a:lnSpc>
                <a:spcPct val="100000"/>
              </a:lnSpc>
              <a:spcBef>
                <a:spcPts val="0"/>
              </a:spcBef>
              <a:spcAft>
                <a:spcPts val="0"/>
              </a:spcAft>
              <a:buClr>
                <a:schemeClr val="lt1"/>
              </a:buClr>
              <a:buSzPts val="1400"/>
              <a:buNone/>
              <a:defRPr>
                <a:solidFill>
                  <a:schemeClr val="lt1"/>
                </a:solidFill>
              </a:defRPr>
            </a:lvl3pPr>
            <a:lvl4pPr lvl="3" algn="r">
              <a:lnSpc>
                <a:spcPct val="100000"/>
              </a:lnSpc>
              <a:spcBef>
                <a:spcPts val="0"/>
              </a:spcBef>
              <a:spcAft>
                <a:spcPts val="0"/>
              </a:spcAft>
              <a:buClr>
                <a:schemeClr val="lt1"/>
              </a:buClr>
              <a:buSzPts val="1400"/>
              <a:buNone/>
              <a:defRPr>
                <a:solidFill>
                  <a:schemeClr val="lt1"/>
                </a:solidFill>
              </a:defRPr>
            </a:lvl4pPr>
            <a:lvl5pPr lvl="4" algn="r">
              <a:lnSpc>
                <a:spcPct val="100000"/>
              </a:lnSpc>
              <a:spcBef>
                <a:spcPts val="0"/>
              </a:spcBef>
              <a:spcAft>
                <a:spcPts val="0"/>
              </a:spcAft>
              <a:buClr>
                <a:schemeClr val="lt1"/>
              </a:buClr>
              <a:buSzPts val="1400"/>
              <a:buNone/>
              <a:defRPr>
                <a:solidFill>
                  <a:schemeClr val="lt1"/>
                </a:solidFill>
              </a:defRPr>
            </a:lvl5pPr>
            <a:lvl6pPr lvl="5" algn="r">
              <a:lnSpc>
                <a:spcPct val="100000"/>
              </a:lnSpc>
              <a:spcBef>
                <a:spcPts val="0"/>
              </a:spcBef>
              <a:spcAft>
                <a:spcPts val="0"/>
              </a:spcAft>
              <a:buClr>
                <a:schemeClr val="lt1"/>
              </a:buClr>
              <a:buSzPts val="1400"/>
              <a:buNone/>
              <a:defRPr>
                <a:solidFill>
                  <a:schemeClr val="lt1"/>
                </a:solidFill>
              </a:defRPr>
            </a:lvl6pPr>
            <a:lvl7pPr lvl="6" algn="r">
              <a:lnSpc>
                <a:spcPct val="100000"/>
              </a:lnSpc>
              <a:spcBef>
                <a:spcPts val="0"/>
              </a:spcBef>
              <a:spcAft>
                <a:spcPts val="0"/>
              </a:spcAft>
              <a:buClr>
                <a:schemeClr val="lt1"/>
              </a:buClr>
              <a:buSzPts val="1400"/>
              <a:buNone/>
              <a:defRPr>
                <a:solidFill>
                  <a:schemeClr val="lt1"/>
                </a:solidFill>
              </a:defRPr>
            </a:lvl7pPr>
            <a:lvl8pPr lvl="7" algn="r">
              <a:lnSpc>
                <a:spcPct val="100000"/>
              </a:lnSpc>
              <a:spcBef>
                <a:spcPts val="0"/>
              </a:spcBef>
              <a:spcAft>
                <a:spcPts val="0"/>
              </a:spcAft>
              <a:buClr>
                <a:schemeClr val="lt1"/>
              </a:buClr>
              <a:buSzPts val="1400"/>
              <a:buNone/>
              <a:defRPr>
                <a:solidFill>
                  <a:schemeClr val="lt1"/>
                </a:solidFill>
              </a:defRPr>
            </a:lvl8pPr>
            <a:lvl9pPr lvl="8" algn="r">
              <a:lnSpc>
                <a:spcPct val="100000"/>
              </a:lnSpc>
              <a:spcBef>
                <a:spcPts val="0"/>
              </a:spcBef>
              <a:spcAft>
                <a:spcPts val="0"/>
              </a:spcAft>
              <a:buClr>
                <a:schemeClr val="lt1"/>
              </a:buClr>
              <a:buSzPts val="1400"/>
              <a:buNone/>
              <a:defRPr>
                <a:solidFill>
                  <a:schemeClr val="lt1"/>
                </a:solidFill>
              </a:defRPr>
            </a:lvl9pPr>
          </a:lstStyle>
          <a:p/>
        </p:txBody>
      </p:sp>
      <p:sp>
        <p:nvSpPr>
          <p:cNvPr id="56" name="Google Shape;56;p96"/>
          <p:cNvSpPr txBox="1"/>
          <p:nvPr>
            <p:ph idx="14" type="subTitle"/>
          </p:nvPr>
        </p:nvSpPr>
        <p:spPr>
          <a:xfrm>
            <a:off x="4760200" y="3154500"/>
            <a:ext cx="2447400" cy="51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7" name="Google Shape;57;p96"/>
          <p:cNvSpPr txBox="1"/>
          <p:nvPr>
            <p:ph idx="15" type="title"/>
          </p:nvPr>
        </p:nvSpPr>
        <p:spPr>
          <a:xfrm>
            <a:off x="7488624" y="3475788"/>
            <a:ext cx="833400" cy="51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sz="30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8" name="Shape 58"/>
        <p:cNvGrpSpPr/>
        <p:nvPr/>
      </p:nvGrpSpPr>
      <p:grpSpPr>
        <a:xfrm>
          <a:off x="0" y="0"/>
          <a:ext cx="0" cy="0"/>
          <a:chOff x="0" y="0"/>
          <a:chExt cx="0" cy="0"/>
        </a:xfrm>
      </p:grpSpPr>
      <p:grpSp>
        <p:nvGrpSpPr>
          <p:cNvPr id="59" name="Google Shape;59;p97"/>
          <p:cNvGrpSpPr/>
          <p:nvPr/>
        </p:nvGrpSpPr>
        <p:grpSpPr>
          <a:xfrm>
            <a:off x="713225" y="539500"/>
            <a:ext cx="7717500" cy="4064400"/>
            <a:chOff x="713225" y="539500"/>
            <a:chExt cx="7717500" cy="4064400"/>
          </a:xfrm>
        </p:grpSpPr>
        <p:cxnSp>
          <p:nvCxnSpPr>
            <p:cNvPr id="60" name="Google Shape;60;p97"/>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sp>
          <p:nvSpPr>
            <p:cNvPr id="61" name="Google Shape;61;p9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 name="Google Shape;62;p97"/>
            <p:cNvCxnSpPr/>
            <p:nvPr/>
          </p:nvCxnSpPr>
          <p:spPr>
            <a:xfrm rot="10800000">
              <a:off x="4876775" y="1096300"/>
              <a:ext cx="0" cy="3507600"/>
            </a:xfrm>
            <a:prstGeom prst="straightConnector1">
              <a:avLst/>
            </a:prstGeom>
            <a:noFill/>
            <a:ln cap="flat" cmpd="sng" w="38100">
              <a:solidFill>
                <a:schemeClr val="accent1"/>
              </a:solidFill>
              <a:prstDash val="solid"/>
              <a:round/>
              <a:headEnd len="sm" w="sm" type="none"/>
              <a:tailEnd len="sm" w="sm" type="none"/>
            </a:ln>
          </p:spPr>
        </p:cxnSp>
      </p:grpSp>
      <p:sp>
        <p:nvSpPr>
          <p:cNvPr id="63" name="Google Shape;63;p97"/>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64" name="Google Shape;64;p97"/>
          <p:cNvSpPr txBox="1"/>
          <p:nvPr>
            <p:ph idx="1" type="subTitle"/>
          </p:nvPr>
        </p:nvSpPr>
        <p:spPr>
          <a:xfrm>
            <a:off x="1312950" y="2327975"/>
            <a:ext cx="2973000" cy="13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65" name="Google Shape;65;p97"/>
          <p:cNvSpPr txBox="1"/>
          <p:nvPr>
            <p:ph idx="2" type="subTitle"/>
          </p:nvPr>
        </p:nvSpPr>
        <p:spPr>
          <a:xfrm>
            <a:off x="1312950" y="1809275"/>
            <a:ext cx="2973000" cy="51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66" name="Shape 66"/>
        <p:cNvGrpSpPr/>
        <p:nvPr/>
      </p:nvGrpSpPr>
      <p:grpSpPr>
        <a:xfrm>
          <a:off x="0" y="0"/>
          <a:ext cx="0" cy="0"/>
          <a:chOff x="0" y="0"/>
          <a:chExt cx="0" cy="0"/>
        </a:xfrm>
      </p:grpSpPr>
      <p:grpSp>
        <p:nvGrpSpPr>
          <p:cNvPr id="67" name="Google Shape;67;p98"/>
          <p:cNvGrpSpPr/>
          <p:nvPr/>
        </p:nvGrpSpPr>
        <p:grpSpPr>
          <a:xfrm>
            <a:off x="713225" y="539500"/>
            <a:ext cx="7717500" cy="4064400"/>
            <a:chOff x="713225" y="539500"/>
            <a:chExt cx="7717500" cy="4064400"/>
          </a:xfrm>
        </p:grpSpPr>
        <p:sp>
          <p:nvSpPr>
            <p:cNvPr id="68" name="Google Shape;68;p9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98"/>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grpSp>
      <p:sp>
        <p:nvSpPr>
          <p:cNvPr id="70" name="Google Shape;70;p98"/>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71" name="Google Shape;71;p98"/>
          <p:cNvSpPr txBox="1"/>
          <p:nvPr>
            <p:ph idx="1" type="subTitle"/>
          </p:nvPr>
        </p:nvSpPr>
        <p:spPr>
          <a:xfrm>
            <a:off x="852300" y="1647337"/>
            <a:ext cx="3348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72" name="Google Shape;72;p98"/>
          <p:cNvSpPr txBox="1"/>
          <p:nvPr>
            <p:ph idx="2" type="subTitle"/>
          </p:nvPr>
        </p:nvSpPr>
        <p:spPr>
          <a:xfrm>
            <a:off x="852300" y="1217813"/>
            <a:ext cx="3348600" cy="43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8"/>
          <p:cNvSpPr txBox="1"/>
          <p:nvPr>
            <p:ph idx="3" type="subTitle"/>
          </p:nvPr>
        </p:nvSpPr>
        <p:spPr>
          <a:xfrm>
            <a:off x="852300" y="2781937"/>
            <a:ext cx="3348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74" name="Google Shape;74;p98"/>
          <p:cNvSpPr txBox="1"/>
          <p:nvPr>
            <p:ph idx="4" type="subTitle"/>
          </p:nvPr>
        </p:nvSpPr>
        <p:spPr>
          <a:xfrm>
            <a:off x="852300" y="2352413"/>
            <a:ext cx="3348600" cy="43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8"/>
          <p:cNvSpPr txBox="1"/>
          <p:nvPr>
            <p:ph idx="5" type="subTitle"/>
          </p:nvPr>
        </p:nvSpPr>
        <p:spPr>
          <a:xfrm>
            <a:off x="852300" y="3916538"/>
            <a:ext cx="3348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400">
                <a:solidFill>
                  <a:schemeClr val="l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p:txBody>
      </p:sp>
      <p:sp>
        <p:nvSpPr>
          <p:cNvPr id="76" name="Google Shape;76;p98"/>
          <p:cNvSpPr txBox="1"/>
          <p:nvPr>
            <p:ph idx="6" type="subTitle"/>
          </p:nvPr>
        </p:nvSpPr>
        <p:spPr>
          <a:xfrm>
            <a:off x="852300" y="3487013"/>
            <a:ext cx="3348600" cy="43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77" name="Shape 77"/>
        <p:cNvGrpSpPr/>
        <p:nvPr/>
      </p:nvGrpSpPr>
      <p:grpSpPr>
        <a:xfrm>
          <a:off x="0" y="0"/>
          <a:ext cx="0" cy="0"/>
          <a:chOff x="0" y="0"/>
          <a:chExt cx="0" cy="0"/>
        </a:xfrm>
      </p:grpSpPr>
      <p:grpSp>
        <p:nvGrpSpPr>
          <p:cNvPr id="78" name="Google Shape;78;p99"/>
          <p:cNvGrpSpPr/>
          <p:nvPr/>
        </p:nvGrpSpPr>
        <p:grpSpPr>
          <a:xfrm>
            <a:off x="713225" y="539500"/>
            <a:ext cx="7717500" cy="4064400"/>
            <a:chOff x="713225" y="539500"/>
            <a:chExt cx="7717500" cy="4064400"/>
          </a:xfrm>
        </p:grpSpPr>
        <p:cxnSp>
          <p:nvCxnSpPr>
            <p:cNvPr id="79" name="Google Shape;79;p99"/>
            <p:cNvCxnSpPr/>
            <p:nvPr/>
          </p:nvCxnSpPr>
          <p:spPr>
            <a:xfrm>
              <a:off x="734825" y="1102075"/>
              <a:ext cx="7674300" cy="0"/>
            </a:xfrm>
            <a:prstGeom prst="straightConnector1">
              <a:avLst/>
            </a:prstGeom>
            <a:noFill/>
            <a:ln cap="flat" cmpd="sng" w="38100">
              <a:solidFill>
                <a:schemeClr val="accent1"/>
              </a:solidFill>
              <a:prstDash val="solid"/>
              <a:round/>
              <a:headEnd len="sm" w="sm" type="none"/>
              <a:tailEnd len="sm" w="sm" type="none"/>
            </a:ln>
          </p:spPr>
        </p:cxnSp>
        <p:sp>
          <p:nvSpPr>
            <p:cNvPr id="80" name="Google Shape;80;p9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99"/>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82" name="Google Shape;82;p99"/>
          <p:cNvSpPr txBox="1"/>
          <p:nvPr>
            <p:ph idx="1" type="subTitle"/>
          </p:nvPr>
        </p:nvSpPr>
        <p:spPr>
          <a:xfrm>
            <a:off x="2105700" y="1543900"/>
            <a:ext cx="4932600" cy="2550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1800"/>
              <a:buChar char="●"/>
              <a:defRPr sz="1600">
                <a:solidFill>
                  <a:schemeClr val="lt1"/>
                </a:solidFill>
              </a:defRPr>
            </a:lvl1pPr>
            <a:lvl2pPr lvl="1" algn="l">
              <a:lnSpc>
                <a:spcPct val="100000"/>
              </a:lnSpc>
              <a:spcBef>
                <a:spcPts val="0"/>
              </a:spcBef>
              <a:spcAft>
                <a:spcPts val="0"/>
              </a:spcAft>
              <a:buClr>
                <a:schemeClr val="lt1"/>
              </a:buClr>
              <a:buSzPts val="2800"/>
              <a:buChar char="○"/>
              <a:defRPr sz="2800">
                <a:solidFill>
                  <a:schemeClr val="lt1"/>
                </a:solidFill>
              </a:defRPr>
            </a:lvl2pPr>
            <a:lvl3pPr lvl="2" algn="l">
              <a:lnSpc>
                <a:spcPct val="100000"/>
              </a:lnSpc>
              <a:spcBef>
                <a:spcPts val="0"/>
              </a:spcBef>
              <a:spcAft>
                <a:spcPts val="0"/>
              </a:spcAft>
              <a:buClr>
                <a:schemeClr val="lt1"/>
              </a:buClr>
              <a:buSzPts val="2800"/>
              <a:buChar char="■"/>
              <a:defRPr sz="2800">
                <a:solidFill>
                  <a:schemeClr val="lt1"/>
                </a:solidFill>
              </a:defRPr>
            </a:lvl3pPr>
            <a:lvl4pPr lvl="3" algn="l">
              <a:lnSpc>
                <a:spcPct val="100000"/>
              </a:lnSpc>
              <a:spcBef>
                <a:spcPts val="0"/>
              </a:spcBef>
              <a:spcAft>
                <a:spcPts val="0"/>
              </a:spcAft>
              <a:buClr>
                <a:schemeClr val="lt1"/>
              </a:buClr>
              <a:buSzPts val="2800"/>
              <a:buChar char="●"/>
              <a:defRPr sz="2800">
                <a:solidFill>
                  <a:schemeClr val="lt1"/>
                </a:solidFill>
              </a:defRPr>
            </a:lvl4pPr>
            <a:lvl5pPr lvl="4" algn="l">
              <a:lnSpc>
                <a:spcPct val="100000"/>
              </a:lnSpc>
              <a:spcBef>
                <a:spcPts val="0"/>
              </a:spcBef>
              <a:spcAft>
                <a:spcPts val="0"/>
              </a:spcAft>
              <a:buClr>
                <a:schemeClr val="lt1"/>
              </a:buClr>
              <a:buSzPts val="2800"/>
              <a:buChar char="○"/>
              <a:defRPr sz="2800">
                <a:solidFill>
                  <a:schemeClr val="lt1"/>
                </a:solidFill>
              </a:defRPr>
            </a:lvl5pPr>
            <a:lvl6pPr lvl="5" algn="l">
              <a:lnSpc>
                <a:spcPct val="100000"/>
              </a:lnSpc>
              <a:spcBef>
                <a:spcPts val="0"/>
              </a:spcBef>
              <a:spcAft>
                <a:spcPts val="0"/>
              </a:spcAft>
              <a:buClr>
                <a:schemeClr val="lt1"/>
              </a:buClr>
              <a:buSzPts val="2800"/>
              <a:buChar char="■"/>
              <a:defRPr sz="2800">
                <a:solidFill>
                  <a:schemeClr val="lt1"/>
                </a:solidFill>
              </a:defRPr>
            </a:lvl6pPr>
            <a:lvl7pPr lvl="6" algn="l">
              <a:lnSpc>
                <a:spcPct val="100000"/>
              </a:lnSpc>
              <a:spcBef>
                <a:spcPts val="0"/>
              </a:spcBef>
              <a:spcAft>
                <a:spcPts val="0"/>
              </a:spcAft>
              <a:buClr>
                <a:schemeClr val="lt1"/>
              </a:buClr>
              <a:buSzPts val="2800"/>
              <a:buChar char="●"/>
              <a:defRPr sz="2800">
                <a:solidFill>
                  <a:schemeClr val="lt1"/>
                </a:solidFill>
              </a:defRPr>
            </a:lvl7pPr>
            <a:lvl8pPr lvl="7" algn="l">
              <a:lnSpc>
                <a:spcPct val="100000"/>
              </a:lnSpc>
              <a:spcBef>
                <a:spcPts val="0"/>
              </a:spcBef>
              <a:spcAft>
                <a:spcPts val="0"/>
              </a:spcAft>
              <a:buClr>
                <a:schemeClr val="lt1"/>
              </a:buClr>
              <a:buSzPts val="2800"/>
              <a:buChar char="○"/>
              <a:defRPr sz="2800">
                <a:solidFill>
                  <a:schemeClr val="lt1"/>
                </a:solidFill>
              </a:defRPr>
            </a:lvl8pPr>
            <a:lvl9pPr lvl="8" algn="l">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84" name="Shape 84"/>
        <p:cNvGrpSpPr/>
        <p:nvPr/>
      </p:nvGrpSpPr>
      <p:grpSpPr>
        <a:xfrm>
          <a:off x="0" y="0"/>
          <a:ext cx="0" cy="0"/>
          <a:chOff x="0" y="0"/>
          <a:chExt cx="0" cy="0"/>
        </a:xfrm>
      </p:grpSpPr>
      <p:sp>
        <p:nvSpPr>
          <p:cNvPr id="85" name="Google Shape;85;p10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01"/>
          <p:cNvSpPr txBox="1"/>
          <p:nvPr>
            <p:ph type="title"/>
          </p:nvPr>
        </p:nvSpPr>
        <p:spPr>
          <a:xfrm>
            <a:off x="1952375" y="3189813"/>
            <a:ext cx="4629600" cy="491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87" name="Google Shape;87;p101"/>
          <p:cNvSpPr txBox="1"/>
          <p:nvPr>
            <p:ph idx="1" type="subTitle"/>
          </p:nvPr>
        </p:nvSpPr>
        <p:spPr>
          <a:xfrm>
            <a:off x="1952375" y="1995238"/>
            <a:ext cx="4629600" cy="111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800"/>
              <a:buNone/>
              <a:defRPr sz="16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2"/>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2"/>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hyperlink" Target="https://public.tableau.com/app/profile/vedrana.basimamovic/viz/NBATeams_16687386790690/NBATeams"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
          <p:cNvSpPr txBox="1"/>
          <p:nvPr>
            <p:ph type="ctrTitle"/>
          </p:nvPr>
        </p:nvSpPr>
        <p:spPr>
          <a:xfrm>
            <a:off x="1629956" y="536720"/>
            <a:ext cx="5883988" cy="10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2800"/>
              <a:t>Project 4: Machine Learning</a:t>
            </a:r>
            <a:endParaRPr sz="2800"/>
          </a:p>
        </p:txBody>
      </p:sp>
      <p:sp>
        <p:nvSpPr>
          <p:cNvPr id="282" name="Google Shape;282;p1"/>
          <p:cNvSpPr txBox="1"/>
          <p:nvPr>
            <p:ph idx="1" type="subTitle"/>
          </p:nvPr>
        </p:nvSpPr>
        <p:spPr>
          <a:xfrm>
            <a:off x="2902475" y="1492565"/>
            <a:ext cx="33390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Predicting NBA Teams’ Chances of Winning </a:t>
            </a:r>
            <a:endParaRPr/>
          </a:p>
        </p:txBody>
      </p:sp>
      <p:grpSp>
        <p:nvGrpSpPr>
          <p:cNvPr id="283" name="Google Shape;283;p1"/>
          <p:cNvGrpSpPr/>
          <p:nvPr/>
        </p:nvGrpSpPr>
        <p:grpSpPr>
          <a:xfrm>
            <a:off x="4259475" y="2709406"/>
            <a:ext cx="624975" cy="624950"/>
            <a:chOff x="4259475" y="2709406"/>
            <a:chExt cx="624975" cy="624950"/>
          </a:xfrm>
        </p:grpSpPr>
        <p:sp>
          <p:nvSpPr>
            <p:cNvPr id="284" name="Google Shape;284;p1"/>
            <p:cNvSpPr/>
            <p:nvPr/>
          </p:nvSpPr>
          <p:spPr>
            <a:xfrm>
              <a:off x="42759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4259475"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1"/>
          <p:cNvGrpSpPr/>
          <p:nvPr/>
        </p:nvGrpSpPr>
        <p:grpSpPr>
          <a:xfrm>
            <a:off x="5150900" y="2709406"/>
            <a:ext cx="624975" cy="624950"/>
            <a:chOff x="5150900" y="2709406"/>
            <a:chExt cx="624975" cy="624950"/>
          </a:xfrm>
        </p:grpSpPr>
        <p:sp>
          <p:nvSpPr>
            <p:cNvPr id="287" name="Google Shape;287;p1"/>
            <p:cNvSpPr/>
            <p:nvPr/>
          </p:nvSpPr>
          <p:spPr>
            <a:xfrm flipH="1" rot="10800000">
              <a:off x="5167400" y="272545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flipH="1" rot="10800000">
              <a:off x="515090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 name="Google Shape;289;p1"/>
          <p:cNvGrpSpPr/>
          <p:nvPr/>
        </p:nvGrpSpPr>
        <p:grpSpPr>
          <a:xfrm>
            <a:off x="3368050" y="2709406"/>
            <a:ext cx="624975" cy="624950"/>
            <a:chOff x="3368050" y="2709406"/>
            <a:chExt cx="624975" cy="624950"/>
          </a:xfrm>
        </p:grpSpPr>
        <p:sp>
          <p:nvSpPr>
            <p:cNvPr id="290" name="Google Shape;290;p1"/>
            <p:cNvSpPr/>
            <p:nvPr/>
          </p:nvSpPr>
          <p:spPr>
            <a:xfrm flipH="1">
              <a:off x="33845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flipH="1">
              <a:off x="336805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1"/>
          <p:cNvGrpSpPr/>
          <p:nvPr/>
        </p:nvGrpSpPr>
        <p:grpSpPr>
          <a:xfrm>
            <a:off x="7129475" y="1270475"/>
            <a:ext cx="2602500" cy="2602500"/>
            <a:chOff x="7129475" y="1270500"/>
            <a:chExt cx="2602500" cy="2602500"/>
          </a:xfrm>
        </p:grpSpPr>
        <p:sp>
          <p:nvSpPr>
            <p:cNvPr id="293" name="Google Shape;293;p1"/>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1"/>
          <p:cNvGrpSpPr/>
          <p:nvPr/>
        </p:nvGrpSpPr>
        <p:grpSpPr>
          <a:xfrm flipH="1">
            <a:off x="-588025" y="1270425"/>
            <a:ext cx="2602500" cy="2602500"/>
            <a:chOff x="7129475" y="1270500"/>
            <a:chExt cx="2602500" cy="2602500"/>
          </a:xfrm>
        </p:grpSpPr>
        <p:sp>
          <p:nvSpPr>
            <p:cNvPr id="297" name="Google Shape;297;p1"/>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0" name="Google Shape;300;p1"/>
          <p:cNvPicPr preferRelativeResize="0"/>
          <p:nvPr/>
        </p:nvPicPr>
        <p:blipFill rotWithShape="1">
          <a:blip r:embed="rId3">
            <a:alphaModFix/>
          </a:blip>
          <a:srcRect b="0" l="0" r="0" t="0"/>
          <a:stretch/>
        </p:blipFill>
        <p:spPr>
          <a:xfrm>
            <a:off x="2750601" y="2092215"/>
            <a:ext cx="3642749" cy="2282386"/>
          </a:xfrm>
          <a:prstGeom prst="rect">
            <a:avLst/>
          </a:prstGeom>
          <a:noFill/>
          <a:ln>
            <a:noFill/>
          </a:ln>
        </p:spPr>
      </p:pic>
    </p:spTree>
  </p:cSld>
  <p:clrMapOvr>
    <a:masterClrMapping/>
  </p:clrMapOvr>
  <mc:AlternateContent>
    <mc:Choice Requires="p14">
      <p:transition spd="med">
        <p14:gallery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grpSp>
        <p:nvGrpSpPr>
          <p:cNvPr id="478" name="Google Shape;478;p9"/>
          <p:cNvGrpSpPr/>
          <p:nvPr/>
        </p:nvGrpSpPr>
        <p:grpSpPr>
          <a:xfrm>
            <a:off x="7277723" y="1723610"/>
            <a:ext cx="2306075" cy="2306075"/>
            <a:chOff x="7129475" y="1270500"/>
            <a:chExt cx="2602500" cy="2602500"/>
          </a:xfrm>
        </p:grpSpPr>
        <p:sp>
          <p:nvSpPr>
            <p:cNvPr id="479" name="Google Shape;479;p9"/>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9"/>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9"/>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2" name="Google Shape;482;p9"/>
          <p:cNvGrpSpPr/>
          <p:nvPr/>
        </p:nvGrpSpPr>
        <p:grpSpPr>
          <a:xfrm flipH="1">
            <a:off x="-439811" y="1723590"/>
            <a:ext cx="2306075" cy="2306075"/>
            <a:chOff x="7129475" y="1270500"/>
            <a:chExt cx="2602500" cy="2602500"/>
          </a:xfrm>
        </p:grpSpPr>
        <p:sp>
          <p:nvSpPr>
            <p:cNvPr id="483" name="Google Shape;483;p9"/>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9"/>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9"/>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A screenshot of a computer&#10;&#10;Description automatically generated with low confidence" id="486" name="Google Shape;486;p9"/>
          <p:cNvPicPr preferRelativeResize="0"/>
          <p:nvPr/>
        </p:nvPicPr>
        <p:blipFill rotWithShape="1">
          <a:blip r:embed="rId3">
            <a:alphaModFix/>
          </a:blip>
          <a:srcRect b="0" l="0" r="0" t="0"/>
          <a:stretch/>
        </p:blipFill>
        <p:spPr>
          <a:xfrm>
            <a:off x="1584317" y="1487073"/>
            <a:ext cx="6116559" cy="2907961"/>
          </a:xfrm>
          <a:prstGeom prst="rect">
            <a:avLst/>
          </a:prstGeom>
          <a:noFill/>
          <a:ln>
            <a:noFill/>
          </a:ln>
        </p:spPr>
      </p:pic>
      <p:sp>
        <p:nvSpPr>
          <p:cNvPr id="487" name="Google Shape;487;p9"/>
          <p:cNvSpPr txBox="1"/>
          <p:nvPr/>
        </p:nvSpPr>
        <p:spPr>
          <a:xfrm>
            <a:off x="954741" y="1117475"/>
            <a:ext cx="7375712" cy="73919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1800"/>
              <a:buFont typeface="Roboto"/>
              <a:buNone/>
            </a:pPr>
            <a:r>
              <a:rPr b="0" i="0" lang="en" sz="1600" u="none" cap="none" strike="noStrike">
                <a:solidFill>
                  <a:schemeClr val="lt1"/>
                </a:solidFill>
                <a:latin typeface="Roboto"/>
                <a:ea typeface="Roboto"/>
                <a:cs typeface="Roboto"/>
                <a:sym typeface="Roboto"/>
              </a:rPr>
              <a:t>Each team has a Data Frame for stats vs. each opponent in conference</a:t>
            </a:r>
            <a:endParaRPr/>
          </a:p>
        </p:txBody>
      </p:sp>
      <p:sp>
        <p:nvSpPr>
          <p:cNvPr id="488" name="Google Shape;488;p9"/>
          <p:cNvSpPr txBox="1"/>
          <p:nvPr>
            <p:ph type="title"/>
          </p:nvPr>
        </p:nvSpPr>
        <p:spPr>
          <a:xfrm>
            <a:off x="713228" y="539525"/>
            <a:ext cx="7717522"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2800"/>
              <a:buNone/>
            </a:pPr>
            <a:r>
              <a:rPr lang="en"/>
              <a:t>Final Data frame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0"/>
          <p:cNvSpPr txBox="1"/>
          <p:nvPr>
            <p:ph type="title"/>
          </p:nvPr>
        </p:nvSpPr>
        <p:spPr>
          <a:xfrm>
            <a:off x="734708" y="529987"/>
            <a:ext cx="77175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Step 2: Create Function</a:t>
            </a:r>
            <a:endParaRPr sz="2400"/>
          </a:p>
        </p:txBody>
      </p:sp>
      <p:sp>
        <p:nvSpPr>
          <p:cNvPr id="494" name="Google Shape;494;p10"/>
          <p:cNvSpPr txBox="1"/>
          <p:nvPr>
            <p:ph idx="1" type="subTitle"/>
          </p:nvPr>
        </p:nvSpPr>
        <p:spPr>
          <a:xfrm>
            <a:off x="734708" y="1174326"/>
            <a:ext cx="4213810" cy="33909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t>Function has multiple steps in one loop:</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sz="1400"/>
              <a:t>1. Find Home team and Away team</a:t>
            </a:r>
            <a:endParaRPr/>
          </a:p>
          <a:p>
            <a:pPr indent="0" lvl="0" marL="0" rtl="0" algn="l">
              <a:lnSpc>
                <a:spcPct val="100000"/>
              </a:lnSpc>
              <a:spcBef>
                <a:spcPts val="0"/>
              </a:spcBef>
              <a:spcAft>
                <a:spcPts val="0"/>
              </a:spcAft>
              <a:buSzPts val="1800"/>
              <a:buNone/>
            </a:pPr>
            <a:r>
              <a:rPr lang="en" sz="1400"/>
              <a:t>2. Set x and y values</a:t>
            </a:r>
            <a:endParaRPr/>
          </a:p>
          <a:p>
            <a:pPr indent="0" lvl="0" marL="0" rtl="0" algn="l">
              <a:lnSpc>
                <a:spcPct val="100000"/>
              </a:lnSpc>
              <a:spcBef>
                <a:spcPts val="0"/>
              </a:spcBef>
              <a:spcAft>
                <a:spcPts val="0"/>
              </a:spcAft>
              <a:buSzPts val="1800"/>
              <a:buNone/>
            </a:pPr>
            <a:r>
              <a:rPr lang="en" sz="1400"/>
              <a:t>3. Train those values</a:t>
            </a:r>
            <a:endParaRPr/>
          </a:p>
          <a:p>
            <a:pPr indent="0" lvl="0" marL="0" rtl="0" algn="l">
              <a:lnSpc>
                <a:spcPct val="100000"/>
              </a:lnSpc>
              <a:spcBef>
                <a:spcPts val="0"/>
              </a:spcBef>
              <a:spcAft>
                <a:spcPts val="0"/>
              </a:spcAft>
              <a:buSzPts val="1800"/>
              <a:buNone/>
            </a:pPr>
            <a:r>
              <a:rPr lang="en" sz="1400"/>
              <a:t>4. Fit those values to the pipeline created in the loop</a:t>
            </a:r>
            <a:endParaRPr/>
          </a:p>
          <a:p>
            <a:pPr indent="0" lvl="0" marL="0" rtl="0" algn="l">
              <a:lnSpc>
                <a:spcPct val="100000"/>
              </a:lnSpc>
              <a:spcBef>
                <a:spcPts val="0"/>
              </a:spcBef>
              <a:spcAft>
                <a:spcPts val="0"/>
              </a:spcAft>
              <a:buSzPts val="1800"/>
              <a:buNone/>
            </a:pPr>
            <a:r>
              <a:rPr lang="en" sz="1400"/>
              <a:t>5. Scale Values</a:t>
            </a:r>
            <a:endParaRPr/>
          </a:p>
          <a:p>
            <a:pPr indent="0" lvl="0" marL="0" rtl="0" algn="l">
              <a:lnSpc>
                <a:spcPct val="100000"/>
              </a:lnSpc>
              <a:spcBef>
                <a:spcPts val="0"/>
              </a:spcBef>
              <a:spcAft>
                <a:spcPts val="0"/>
              </a:spcAft>
              <a:buSzPts val="1800"/>
              <a:buNone/>
            </a:pPr>
            <a:r>
              <a:rPr lang="en" sz="1400"/>
              <a:t>6. Score Values</a:t>
            </a:r>
            <a:endParaRPr/>
          </a:p>
          <a:p>
            <a:pPr indent="0" lvl="0" marL="0" rtl="0" algn="l">
              <a:lnSpc>
                <a:spcPct val="100000"/>
              </a:lnSpc>
              <a:spcBef>
                <a:spcPts val="0"/>
              </a:spcBef>
              <a:spcAft>
                <a:spcPts val="0"/>
              </a:spcAft>
              <a:buSzPts val="1800"/>
              <a:buNone/>
            </a:pPr>
            <a:r>
              <a:rPr lang="en" sz="1400"/>
              <a:t>7. Use Predict to find win, loss, and percentage values</a:t>
            </a:r>
            <a:endParaRPr/>
          </a:p>
          <a:p>
            <a:pPr indent="0" lvl="0" marL="0" rtl="0" algn="l">
              <a:lnSpc>
                <a:spcPct val="100000"/>
              </a:lnSpc>
              <a:spcBef>
                <a:spcPts val="0"/>
              </a:spcBef>
              <a:spcAft>
                <a:spcPts val="0"/>
              </a:spcAft>
              <a:buSzPts val="1800"/>
              <a:buNone/>
            </a:pPr>
            <a:r>
              <a:rPr lang="en" sz="1400"/>
              <a:t>8. Append all data</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sz="1400"/>
              <a:t>This function loops through this for each individual data frame</a:t>
            </a:r>
            <a:endParaRPr sz="1400"/>
          </a:p>
        </p:txBody>
      </p:sp>
      <p:pic>
        <p:nvPicPr>
          <p:cNvPr descr="Text&#10;&#10;Description automatically generated" id="495" name="Google Shape;495;p10"/>
          <p:cNvPicPr preferRelativeResize="0"/>
          <p:nvPr/>
        </p:nvPicPr>
        <p:blipFill rotWithShape="1">
          <a:blip r:embed="rId3">
            <a:alphaModFix/>
          </a:blip>
          <a:srcRect b="0" l="0" r="0" t="0"/>
          <a:stretch/>
        </p:blipFill>
        <p:spPr>
          <a:xfrm>
            <a:off x="4997014" y="0"/>
            <a:ext cx="4146986"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1"/>
          <p:cNvSpPr txBox="1"/>
          <p:nvPr>
            <p:ph type="title"/>
          </p:nvPr>
        </p:nvSpPr>
        <p:spPr>
          <a:xfrm>
            <a:off x="734708" y="529987"/>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Step 3: Send Data through Function</a:t>
            </a:r>
            <a:endParaRPr/>
          </a:p>
        </p:txBody>
      </p:sp>
      <p:grpSp>
        <p:nvGrpSpPr>
          <p:cNvPr id="501" name="Google Shape;501;p11"/>
          <p:cNvGrpSpPr/>
          <p:nvPr/>
        </p:nvGrpSpPr>
        <p:grpSpPr>
          <a:xfrm>
            <a:off x="7277723" y="1723610"/>
            <a:ext cx="2306075" cy="2306075"/>
            <a:chOff x="7129475" y="1270500"/>
            <a:chExt cx="2602500" cy="2602500"/>
          </a:xfrm>
        </p:grpSpPr>
        <p:sp>
          <p:nvSpPr>
            <p:cNvPr id="502" name="Google Shape;502;p11"/>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1"/>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1"/>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Table&#10;&#10;Description automatically generated" id="505" name="Google Shape;505;p11"/>
          <p:cNvPicPr preferRelativeResize="0"/>
          <p:nvPr/>
        </p:nvPicPr>
        <p:blipFill rotWithShape="1">
          <a:blip r:embed="rId3">
            <a:alphaModFix/>
          </a:blip>
          <a:srcRect b="0" l="0" r="0" t="0"/>
          <a:stretch/>
        </p:blipFill>
        <p:spPr>
          <a:xfrm>
            <a:off x="4221150" y="2943025"/>
            <a:ext cx="4901301" cy="2241380"/>
          </a:xfrm>
          <a:prstGeom prst="rect">
            <a:avLst/>
          </a:prstGeom>
          <a:noFill/>
          <a:ln>
            <a:noFill/>
          </a:ln>
        </p:spPr>
      </p:pic>
      <p:pic>
        <p:nvPicPr>
          <p:cNvPr descr="Table&#10;&#10;Description automatically generated with medium confidence" id="506" name="Google Shape;506;p11"/>
          <p:cNvPicPr preferRelativeResize="0"/>
          <p:nvPr/>
        </p:nvPicPr>
        <p:blipFill rotWithShape="1">
          <a:blip r:embed="rId4">
            <a:alphaModFix/>
          </a:blip>
          <a:srcRect b="75019" l="0" r="0" t="0"/>
          <a:stretch/>
        </p:blipFill>
        <p:spPr>
          <a:xfrm>
            <a:off x="4221150" y="2265925"/>
            <a:ext cx="4901299" cy="677100"/>
          </a:xfrm>
          <a:prstGeom prst="rect">
            <a:avLst/>
          </a:prstGeom>
          <a:noFill/>
          <a:ln>
            <a:noFill/>
          </a:ln>
        </p:spPr>
      </p:pic>
      <p:sp>
        <p:nvSpPr>
          <p:cNvPr id="507" name="Google Shape;507;p11"/>
          <p:cNvSpPr txBox="1"/>
          <p:nvPr>
            <p:ph idx="1" type="subTitle"/>
          </p:nvPr>
        </p:nvSpPr>
        <p:spPr>
          <a:xfrm>
            <a:off x="734708" y="1174326"/>
            <a:ext cx="7696200" cy="194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400"/>
              <a:t>We take are data and push it through our function and get a data frame that tells use</a:t>
            </a:r>
            <a:endParaRPr/>
          </a:p>
          <a:p>
            <a:pPr indent="0" lvl="0" marL="0" rtl="0" algn="l">
              <a:lnSpc>
                <a:spcPct val="100000"/>
              </a:lnSpc>
              <a:spcBef>
                <a:spcPts val="0"/>
              </a:spcBef>
              <a:spcAft>
                <a:spcPts val="0"/>
              </a:spcAft>
              <a:buSzPts val="1800"/>
              <a:buNone/>
            </a:pPr>
            <a:r>
              <a:t/>
            </a:r>
            <a:endParaRPr sz="1400"/>
          </a:p>
          <a:p>
            <a:pPr indent="-171450" lvl="0" marL="171450" rtl="0" algn="l">
              <a:lnSpc>
                <a:spcPct val="100000"/>
              </a:lnSpc>
              <a:spcBef>
                <a:spcPts val="0"/>
              </a:spcBef>
              <a:spcAft>
                <a:spcPts val="0"/>
              </a:spcAft>
              <a:buSzPts val="1800"/>
              <a:buChar char="●"/>
            </a:pPr>
            <a:r>
              <a:rPr lang="en" sz="1200"/>
              <a:t>Training Scores</a:t>
            </a:r>
            <a:endParaRPr/>
          </a:p>
          <a:p>
            <a:pPr indent="-171450" lvl="0" marL="171450" rtl="0" algn="l">
              <a:lnSpc>
                <a:spcPct val="100000"/>
              </a:lnSpc>
              <a:spcBef>
                <a:spcPts val="0"/>
              </a:spcBef>
              <a:spcAft>
                <a:spcPts val="0"/>
              </a:spcAft>
              <a:buSzPts val="1800"/>
              <a:buChar char="●"/>
            </a:pPr>
            <a:r>
              <a:rPr lang="en" sz="1200"/>
              <a:t>Testing Scores</a:t>
            </a:r>
            <a:endParaRPr/>
          </a:p>
          <a:p>
            <a:pPr indent="-171450" lvl="0" marL="171450" rtl="0" algn="l">
              <a:lnSpc>
                <a:spcPct val="100000"/>
              </a:lnSpc>
              <a:spcBef>
                <a:spcPts val="0"/>
              </a:spcBef>
              <a:spcAft>
                <a:spcPts val="0"/>
              </a:spcAft>
              <a:buSzPts val="1800"/>
              <a:buChar char="●"/>
            </a:pPr>
            <a:r>
              <a:rPr lang="en" sz="1200"/>
              <a:t>Chance to Win</a:t>
            </a:r>
            <a:endParaRPr/>
          </a:p>
          <a:p>
            <a:pPr indent="-171450" lvl="0" marL="171450" rtl="0" algn="l">
              <a:lnSpc>
                <a:spcPct val="100000"/>
              </a:lnSpc>
              <a:spcBef>
                <a:spcPts val="0"/>
              </a:spcBef>
              <a:spcAft>
                <a:spcPts val="0"/>
              </a:spcAft>
              <a:buSzPts val="1800"/>
              <a:buChar char="●"/>
            </a:pPr>
            <a:r>
              <a:rPr lang="en" sz="1200"/>
              <a:t>Chance to Lose</a:t>
            </a:r>
            <a:endParaRPr/>
          </a:p>
          <a:p>
            <a:pPr indent="0" lvl="0" marL="0" rtl="0" algn="l">
              <a:lnSpc>
                <a:spcPct val="100000"/>
              </a:lnSpc>
              <a:spcBef>
                <a:spcPts val="0"/>
              </a:spcBef>
              <a:spcAft>
                <a:spcPts val="0"/>
              </a:spcAft>
              <a:buSzPts val="1800"/>
              <a:buNone/>
            </a:pPr>
            <a:r>
              <a:t/>
            </a:r>
            <a:endParaRPr sz="1200"/>
          </a:p>
          <a:p>
            <a:pPr indent="0" lvl="0" marL="0" rtl="0" algn="l">
              <a:lnSpc>
                <a:spcPct val="100000"/>
              </a:lnSpc>
              <a:spcBef>
                <a:spcPts val="0"/>
              </a:spcBef>
              <a:spcAft>
                <a:spcPts val="0"/>
              </a:spcAft>
              <a:buSzPts val="1800"/>
              <a:buNone/>
            </a:pPr>
            <a:r>
              <a:rPr lang="en" sz="1200"/>
              <a:t>For every team in the conference</a:t>
            </a:r>
            <a:endParaRPr/>
          </a:p>
          <a:p>
            <a:pPr indent="0" lvl="0" marL="0" rtl="0" algn="l">
              <a:lnSpc>
                <a:spcPct val="100000"/>
              </a:lnSpc>
              <a:spcBef>
                <a:spcPts val="0"/>
              </a:spcBef>
              <a:spcAft>
                <a:spcPts val="0"/>
              </a:spcAft>
              <a:buSzPts val="1800"/>
              <a:buNone/>
            </a:pPr>
            <a:r>
              <a:t/>
            </a:r>
            <a:endParaRPr sz="1400"/>
          </a:p>
        </p:txBody>
      </p:sp>
      <p:pic>
        <p:nvPicPr>
          <p:cNvPr id="508" name="Google Shape;508;p11"/>
          <p:cNvPicPr preferRelativeResize="0"/>
          <p:nvPr/>
        </p:nvPicPr>
        <p:blipFill>
          <a:blip r:embed="rId5">
            <a:alphaModFix/>
          </a:blip>
          <a:stretch>
            <a:fillRect/>
          </a:stretch>
        </p:blipFill>
        <p:spPr>
          <a:xfrm>
            <a:off x="0" y="3276325"/>
            <a:ext cx="4191000" cy="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6"/>
          <p:cNvSpPr txBox="1"/>
          <p:nvPr>
            <p:ph type="title"/>
          </p:nvPr>
        </p:nvSpPr>
        <p:spPr>
          <a:xfrm>
            <a:off x="2971613" y="1574875"/>
            <a:ext cx="5351100" cy="166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Tableau Time!</a:t>
            </a:r>
            <a:endParaRPr/>
          </a:p>
        </p:txBody>
      </p:sp>
      <p:sp>
        <p:nvSpPr>
          <p:cNvPr id="514" name="Google Shape;514;p16"/>
          <p:cNvSpPr txBox="1"/>
          <p:nvPr>
            <p:ph idx="2" type="title"/>
          </p:nvPr>
        </p:nvSpPr>
        <p:spPr>
          <a:xfrm>
            <a:off x="821288" y="1574875"/>
            <a:ext cx="2150400" cy="166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04</a:t>
            </a:r>
            <a:endParaRPr/>
          </a:p>
        </p:txBody>
      </p:sp>
      <p:sp>
        <p:nvSpPr>
          <p:cNvPr id="515" name="Google Shape;515;p16"/>
          <p:cNvSpPr txBox="1"/>
          <p:nvPr>
            <p:ph idx="1" type="subTitle"/>
          </p:nvPr>
        </p:nvSpPr>
        <p:spPr>
          <a:xfrm>
            <a:off x="2605845" y="3481725"/>
            <a:ext cx="3139500" cy="44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Visualizations using Tableau</a:t>
            </a:r>
            <a:endParaRPr/>
          </a:p>
        </p:txBody>
      </p:sp>
      <p:grpSp>
        <p:nvGrpSpPr>
          <p:cNvPr id="516" name="Google Shape;516;p16"/>
          <p:cNvGrpSpPr/>
          <p:nvPr/>
        </p:nvGrpSpPr>
        <p:grpSpPr>
          <a:xfrm flipH="1" rot="-480853">
            <a:off x="1094867" y="945649"/>
            <a:ext cx="2244318" cy="593320"/>
            <a:chOff x="5239200" y="684775"/>
            <a:chExt cx="2244620" cy="593400"/>
          </a:xfrm>
        </p:grpSpPr>
        <p:sp>
          <p:nvSpPr>
            <p:cNvPr id="517" name="Google Shape;517;p16"/>
            <p:cNvSpPr/>
            <p:nvPr/>
          </p:nvSpPr>
          <p:spPr>
            <a:xfrm>
              <a:off x="5239200" y="684775"/>
              <a:ext cx="485400" cy="485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8" name="Google Shape;518;p16"/>
            <p:cNvGrpSpPr/>
            <p:nvPr/>
          </p:nvGrpSpPr>
          <p:grpSpPr>
            <a:xfrm>
              <a:off x="7083744" y="860634"/>
              <a:ext cx="400076" cy="400103"/>
              <a:chOff x="3365800" y="1183425"/>
              <a:chExt cx="261300" cy="261300"/>
            </a:xfrm>
          </p:grpSpPr>
          <p:cxnSp>
            <p:nvCxnSpPr>
              <p:cNvPr id="519" name="Google Shape;519;p16"/>
              <p:cNvCxnSpPr/>
              <p:nvPr/>
            </p:nvCxnSpPr>
            <p:spPr>
              <a:xfrm>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cxnSp>
            <p:nvCxnSpPr>
              <p:cNvPr id="520" name="Google Shape;520;p16"/>
              <p:cNvCxnSpPr/>
              <p:nvPr/>
            </p:nvCxnSpPr>
            <p:spPr>
              <a:xfrm flipH="1">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grpSp>
        <p:cxnSp>
          <p:nvCxnSpPr>
            <p:cNvPr id="521" name="Google Shape;521;p16"/>
            <p:cNvCxnSpPr>
              <a:stCxn id="517" idx="6"/>
            </p:cNvCxnSpPr>
            <p:nvPr/>
          </p:nvCxnSpPr>
          <p:spPr>
            <a:xfrm rot="-480828">
              <a:off x="5741900" y="819387"/>
              <a:ext cx="1525699" cy="354176"/>
            </a:xfrm>
            <a:prstGeom prst="straightConnector1">
              <a:avLst/>
            </a:prstGeom>
            <a:noFill/>
            <a:ln cap="flat" cmpd="sng" w="38100">
              <a:solidFill>
                <a:schemeClr val="accent1"/>
              </a:solidFill>
              <a:prstDash val="dash"/>
              <a:round/>
              <a:headEnd len="sm" w="sm" type="none"/>
              <a:tailEnd len="sm" w="sm" type="none"/>
            </a:ln>
          </p:spPr>
        </p:cxnSp>
      </p:grpSp>
      <p:pic>
        <p:nvPicPr>
          <p:cNvPr id="522" name="Google Shape;522;p16">
            <a:hlinkClick r:id="rId3"/>
          </p:cNvPr>
          <p:cNvPicPr preferRelativeResize="0"/>
          <p:nvPr/>
        </p:nvPicPr>
        <p:blipFill>
          <a:blip r:embed="rId4">
            <a:alphaModFix/>
          </a:blip>
          <a:stretch>
            <a:fillRect/>
          </a:stretch>
        </p:blipFill>
        <p:spPr>
          <a:xfrm>
            <a:off x="5986600" y="2941325"/>
            <a:ext cx="2336125" cy="152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1"/>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Conclusion</a:t>
            </a:r>
            <a:endParaRPr/>
          </a:p>
        </p:txBody>
      </p:sp>
      <p:sp>
        <p:nvSpPr>
          <p:cNvPr id="528" name="Google Shape;528;p21"/>
          <p:cNvSpPr txBox="1"/>
          <p:nvPr>
            <p:ph idx="1" type="subTitle"/>
          </p:nvPr>
        </p:nvSpPr>
        <p:spPr>
          <a:xfrm>
            <a:off x="713250" y="2202800"/>
            <a:ext cx="2704800" cy="22572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FFFFFF"/>
                </a:solidFill>
              </a:rPr>
              <a:t>In the future various weights between the model and the average points differential can be used to see if improvements can be made to the prediction accuracy.</a:t>
            </a:r>
            <a:endParaRPr/>
          </a:p>
        </p:txBody>
      </p:sp>
      <p:sp>
        <p:nvSpPr>
          <p:cNvPr id="529" name="Google Shape;529;p21"/>
          <p:cNvSpPr txBox="1"/>
          <p:nvPr>
            <p:ph idx="3" type="subTitle"/>
          </p:nvPr>
        </p:nvSpPr>
        <p:spPr>
          <a:xfrm>
            <a:off x="3233675" y="1213025"/>
            <a:ext cx="3273900" cy="16572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a:solidFill>
                  <a:srgbClr val="FFFFFF"/>
                </a:solidFill>
              </a:rPr>
              <a:t>Additionally, it might have been worth exploring into the NBA API for more data, though it turned out to be expensive like having access to the that could improve the performance of the model.</a:t>
            </a:r>
            <a:endParaRPr/>
          </a:p>
        </p:txBody>
      </p:sp>
      <p:sp>
        <p:nvSpPr>
          <p:cNvPr id="530" name="Google Shape;530;p21"/>
          <p:cNvSpPr txBox="1"/>
          <p:nvPr>
            <p:ph idx="5" type="subTitle"/>
          </p:nvPr>
        </p:nvSpPr>
        <p:spPr>
          <a:xfrm>
            <a:off x="5262875" y="2971025"/>
            <a:ext cx="3070800" cy="12708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O</a:t>
            </a:r>
            <a:r>
              <a:rPr lang="en">
                <a:solidFill>
                  <a:srgbClr val="FFFFFF"/>
                </a:solidFill>
              </a:rPr>
              <a:t>ther limitations were in the size of data leading to a split between the Eastern and Western conference for better prediction.</a:t>
            </a:r>
            <a:endParaRPr/>
          </a:p>
        </p:txBody>
      </p:sp>
      <p:grpSp>
        <p:nvGrpSpPr>
          <p:cNvPr id="531" name="Google Shape;531;p21"/>
          <p:cNvGrpSpPr/>
          <p:nvPr/>
        </p:nvGrpSpPr>
        <p:grpSpPr>
          <a:xfrm>
            <a:off x="4123459" y="2990242"/>
            <a:ext cx="897080" cy="1203908"/>
            <a:chOff x="4123459" y="2990242"/>
            <a:chExt cx="897080" cy="1203908"/>
          </a:xfrm>
        </p:grpSpPr>
        <p:sp>
          <p:nvSpPr>
            <p:cNvPr id="532" name="Google Shape;532;p21"/>
            <p:cNvSpPr/>
            <p:nvPr/>
          </p:nvSpPr>
          <p:spPr>
            <a:xfrm>
              <a:off x="4123459" y="2990242"/>
              <a:ext cx="897080" cy="1203908"/>
            </a:xfrm>
            <a:custGeom>
              <a:rect b="b" l="l" r="r" t="t"/>
              <a:pathLst>
                <a:path extrusionOk="0" h="36471" w="27176">
                  <a:moveTo>
                    <a:pt x="13650" y="732"/>
                  </a:moveTo>
                  <a:cubicBezTo>
                    <a:pt x="16666" y="732"/>
                    <a:pt x="19128" y="2570"/>
                    <a:pt x="19128" y="4836"/>
                  </a:cubicBezTo>
                  <a:cubicBezTo>
                    <a:pt x="19128" y="6477"/>
                    <a:pt x="17825" y="7887"/>
                    <a:pt x="15952" y="8547"/>
                  </a:cubicBezTo>
                  <a:lnTo>
                    <a:pt x="15952" y="7298"/>
                  </a:lnTo>
                  <a:lnTo>
                    <a:pt x="16791" y="7298"/>
                  </a:lnTo>
                  <a:cubicBezTo>
                    <a:pt x="17362" y="7298"/>
                    <a:pt x="17825" y="6817"/>
                    <a:pt x="17825" y="6246"/>
                  </a:cubicBezTo>
                  <a:cubicBezTo>
                    <a:pt x="17825" y="5675"/>
                    <a:pt x="17362" y="5193"/>
                    <a:pt x="16791" y="5193"/>
                  </a:cubicBezTo>
                  <a:lnTo>
                    <a:pt x="10314" y="5193"/>
                  </a:lnTo>
                  <a:cubicBezTo>
                    <a:pt x="9743" y="5193"/>
                    <a:pt x="9261" y="5675"/>
                    <a:pt x="9261" y="6246"/>
                  </a:cubicBezTo>
                  <a:cubicBezTo>
                    <a:pt x="9261" y="6531"/>
                    <a:pt x="9386" y="6799"/>
                    <a:pt x="9582" y="6977"/>
                  </a:cubicBezTo>
                  <a:cubicBezTo>
                    <a:pt x="9761" y="7173"/>
                    <a:pt x="10028" y="7298"/>
                    <a:pt x="10314" y="7298"/>
                  </a:cubicBezTo>
                  <a:lnTo>
                    <a:pt x="11224" y="7298"/>
                  </a:lnTo>
                  <a:lnTo>
                    <a:pt x="11224" y="8512"/>
                  </a:lnTo>
                  <a:cubicBezTo>
                    <a:pt x="9404" y="7851"/>
                    <a:pt x="8155" y="6442"/>
                    <a:pt x="8155" y="4836"/>
                  </a:cubicBezTo>
                  <a:cubicBezTo>
                    <a:pt x="8155" y="2588"/>
                    <a:pt x="10564" y="768"/>
                    <a:pt x="13543" y="732"/>
                  </a:cubicBezTo>
                  <a:close/>
                  <a:moveTo>
                    <a:pt x="13543" y="1"/>
                  </a:moveTo>
                  <a:cubicBezTo>
                    <a:pt x="10171" y="36"/>
                    <a:pt x="7423" y="2195"/>
                    <a:pt x="7423" y="4836"/>
                  </a:cubicBezTo>
                  <a:cubicBezTo>
                    <a:pt x="7423" y="6834"/>
                    <a:pt x="8993" y="8547"/>
                    <a:pt x="11224" y="9279"/>
                  </a:cubicBezTo>
                  <a:lnTo>
                    <a:pt x="11224" y="9511"/>
                  </a:lnTo>
                  <a:cubicBezTo>
                    <a:pt x="9529" y="9796"/>
                    <a:pt x="7923" y="10421"/>
                    <a:pt x="6513" y="11295"/>
                  </a:cubicBezTo>
                  <a:lnTo>
                    <a:pt x="5621" y="10135"/>
                  </a:lnTo>
                  <a:lnTo>
                    <a:pt x="5996" y="9832"/>
                  </a:lnTo>
                  <a:cubicBezTo>
                    <a:pt x="6263" y="9636"/>
                    <a:pt x="6317" y="9243"/>
                    <a:pt x="6103" y="8975"/>
                  </a:cubicBezTo>
                  <a:cubicBezTo>
                    <a:pt x="5988" y="8809"/>
                    <a:pt x="5807" y="8727"/>
                    <a:pt x="5623" y="8727"/>
                  </a:cubicBezTo>
                  <a:cubicBezTo>
                    <a:pt x="5491" y="8727"/>
                    <a:pt x="5358" y="8769"/>
                    <a:pt x="5246" y="8851"/>
                  </a:cubicBezTo>
                  <a:lnTo>
                    <a:pt x="2213" y="11224"/>
                  </a:lnTo>
                  <a:cubicBezTo>
                    <a:pt x="1946" y="11420"/>
                    <a:pt x="1892" y="11812"/>
                    <a:pt x="2106" y="12080"/>
                  </a:cubicBezTo>
                  <a:cubicBezTo>
                    <a:pt x="2231" y="12241"/>
                    <a:pt x="2409" y="12330"/>
                    <a:pt x="2588" y="12330"/>
                  </a:cubicBezTo>
                  <a:cubicBezTo>
                    <a:pt x="2731" y="12330"/>
                    <a:pt x="2855" y="12276"/>
                    <a:pt x="2980" y="12205"/>
                  </a:cubicBezTo>
                  <a:lnTo>
                    <a:pt x="3391" y="11866"/>
                  </a:lnTo>
                  <a:lnTo>
                    <a:pt x="4283" y="12990"/>
                  </a:lnTo>
                  <a:cubicBezTo>
                    <a:pt x="1642" y="15470"/>
                    <a:pt x="1" y="18985"/>
                    <a:pt x="1" y="22875"/>
                  </a:cubicBezTo>
                  <a:cubicBezTo>
                    <a:pt x="1" y="30369"/>
                    <a:pt x="6067" y="36453"/>
                    <a:pt x="13543" y="36471"/>
                  </a:cubicBezTo>
                  <a:lnTo>
                    <a:pt x="13597" y="36471"/>
                  </a:lnTo>
                  <a:cubicBezTo>
                    <a:pt x="21091" y="36471"/>
                    <a:pt x="27175" y="30387"/>
                    <a:pt x="27175" y="22875"/>
                  </a:cubicBezTo>
                  <a:cubicBezTo>
                    <a:pt x="27175" y="18896"/>
                    <a:pt x="25462" y="15310"/>
                    <a:pt x="22732" y="12829"/>
                  </a:cubicBezTo>
                  <a:lnTo>
                    <a:pt x="23482" y="11866"/>
                  </a:lnTo>
                  <a:lnTo>
                    <a:pt x="21269" y="10135"/>
                  </a:lnTo>
                  <a:lnTo>
                    <a:pt x="20466" y="11170"/>
                  </a:lnTo>
                  <a:cubicBezTo>
                    <a:pt x="19092" y="10367"/>
                    <a:pt x="17576" y="9796"/>
                    <a:pt x="15952" y="9511"/>
                  </a:cubicBezTo>
                  <a:lnTo>
                    <a:pt x="15952" y="9314"/>
                  </a:lnTo>
                  <a:cubicBezTo>
                    <a:pt x="18236" y="8601"/>
                    <a:pt x="19860" y="6852"/>
                    <a:pt x="19860" y="4836"/>
                  </a:cubicBezTo>
                  <a:cubicBezTo>
                    <a:pt x="19860" y="2160"/>
                    <a:pt x="17076" y="1"/>
                    <a:pt x="136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1"/>
            <p:cNvSpPr/>
            <p:nvPr/>
          </p:nvSpPr>
          <p:spPr>
            <a:xfrm>
              <a:off x="4801980" y="3278320"/>
              <a:ext cx="146102" cy="118902"/>
            </a:xfrm>
            <a:custGeom>
              <a:rect b="b" l="l" r="r" t="t"/>
              <a:pathLst>
                <a:path extrusionOk="0" h="3602" w="4426">
                  <a:moveTo>
                    <a:pt x="711" y="0"/>
                  </a:moveTo>
                  <a:cubicBezTo>
                    <a:pt x="525" y="0"/>
                    <a:pt x="339" y="82"/>
                    <a:pt x="215" y="248"/>
                  </a:cubicBezTo>
                  <a:cubicBezTo>
                    <a:pt x="0" y="516"/>
                    <a:pt x="54" y="909"/>
                    <a:pt x="322" y="1105"/>
                  </a:cubicBezTo>
                  <a:lnTo>
                    <a:pt x="3355" y="3478"/>
                  </a:lnTo>
                  <a:cubicBezTo>
                    <a:pt x="3466" y="3560"/>
                    <a:pt x="3599" y="3601"/>
                    <a:pt x="3732" y="3601"/>
                  </a:cubicBezTo>
                  <a:cubicBezTo>
                    <a:pt x="3918" y="3601"/>
                    <a:pt x="4104" y="3520"/>
                    <a:pt x="4229" y="3353"/>
                  </a:cubicBezTo>
                  <a:cubicBezTo>
                    <a:pt x="4425" y="3085"/>
                    <a:pt x="4390" y="2693"/>
                    <a:pt x="4122" y="2497"/>
                  </a:cubicBezTo>
                  <a:lnTo>
                    <a:pt x="1089" y="124"/>
                  </a:lnTo>
                  <a:cubicBezTo>
                    <a:pt x="977" y="42"/>
                    <a:pt x="844" y="0"/>
                    <a:pt x="7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1"/>
            <p:cNvSpPr/>
            <p:nvPr/>
          </p:nvSpPr>
          <p:spPr>
            <a:xfrm>
              <a:off x="4191196" y="3364839"/>
              <a:ext cx="761607" cy="761607"/>
            </a:xfrm>
            <a:custGeom>
              <a:rect b="b" l="l" r="r" t="t"/>
              <a:pathLst>
                <a:path extrusionOk="0" h="23072" w="23072">
                  <a:moveTo>
                    <a:pt x="11545" y="1"/>
                  </a:moveTo>
                  <a:cubicBezTo>
                    <a:pt x="5175" y="1"/>
                    <a:pt x="1" y="5175"/>
                    <a:pt x="1" y="11527"/>
                  </a:cubicBezTo>
                  <a:cubicBezTo>
                    <a:pt x="1" y="17897"/>
                    <a:pt x="5175" y="23071"/>
                    <a:pt x="11545" y="23071"/>
                  </a:cubicBezTo>
                  <a:cubicBezTo>
                    <a:pt x="17897" y="23071"/>
                    <a:pt x="23071" y="17897"/>
                    <a:pt x="23071" y="11527"/>
                  </a:cubicBezTo>
                  <a:cubicBezTo>
                    <a:pt x="23071" y="5175"/>
                    <a:pt x="17897" y="1"/>
                    <a:pt x="1154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1"/>
            <p:cNvSpPr/>
            <p:nvPr/>
          </p:nvSpPr>
          <p:spPr>
            <a:xfrm>
              <a:off x="4544601" y="3397222"/>
              <a:ext cx="58329" cy="58362"/>
            </a:xfrm>
            <a:custGeom>
              <a:rect b="b" l="l" r="r" t="t"/>
              <a:pathLst>
                <a:path extrusionOk="0" h="1768" w="1767">
                  <a:moveTo>
                    <a:pt x="892" y="1"/>
                  </a:moveTo>
                  <a:cubicBezTo>
                    <a:pt x="393" y="1"/>
                    <a:pt x="0" y="393"/>
                    <a:pt x="0" y="893"/>
                  </a:cubicBezTo>
                  <a:cubicBezTo>
                    <a:pt x="0" y="1375"/>
                    <a:pt x="393" y="1767"/>
                    <a:pt x="892" y="1767"/>
                  </a:cubicBezTo>
                  <a:cubicBezTo>
                    <a:pt x="1374" y="1767"/>
                    <a:pt x="1767" y="1375"/>
                    <a:pt x="1767" y="893"/>
                  </a:cubicBezTo>
                  <a:cubicBezTo>
                    <a:pt x="1767" y="393"/>
                    <a:pt x="1374" y="1"/>
                    <a:pt x="8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1"/>
            <p:cNvSpPr/>
            <p:nvPr/>
          </p:nvSpPr>
          <p:spPr>
            <a:xfrm>
              <a:off x="4544601" y="4033325"/>
              <a:ext cx="58329" cy="58362"/>
            </a:xfrm>
            <a:custGeom>
              <a:rect b="b" l="l" r="r" t="t"/>
              <a:pathLst>
                <a:path extrusionOk="0" h="1768" w="1767">
                  <a:moveTo>
                    <a:pt x="892" y="1"/>
                  </a:moveTo>
                  <a:cubicBezTo>
                    <a:pt x="393" y="1"/>
                    <a:pt x="0" y="393"/>
                    <a:pt x="0" y="875"/>
                  </a:cubicBezTo>
                  <a:cubicBezTo>
                    <a:pt x="0" y="1375"/>
                    <a:pt x="393" y="1767"/>
                    <a:pt x="892" y="1767"/>
                  </a:cubicBezTo>
                  <a:cubicBezTo>
                    <a:pt x="1374" y="1767"/>
                    <a:pt x="1767" y="1375"/>
                    <a:pt x="1767" y="875"/>
                  </a:cubicBezTo>
                  <a:cubicBezTo>
                    <a:pt x="1767" y="393"/>
                    <a:pt x="1374" y="1"/>
                    <a:pt x="8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1"/>
            <p:cNvSpPr/>
            <p:nvPr/>
          </p:nvSpPr>
          <p:spPr>
            <a:xfrm>
              <a:off x="4228893" y="3717056"/>
              <a:ext cx="58329" cy="58923"/>
            </a:xfrm>
            <a:custGeom>
              <a:rect b="b" l="l" r="r" t="t"/>
              <a:pathLst>
                <a:path extrusionOk="0" h="1785" w="1767">
                  <a:moveTo>
                    <a:pt x="875" y="0"/>
                  </a:moveTo>
                  <a:cubicBezTo>
                    <a:pt x="393" y="0"/>
                    <a:pt x="1" y="411"/>
                    <a:pt x="1" y="893"/>
                  </a:cubicBezTo>
                  <a:cubicBezTo>
                    <a:pt x="1" y="1392"/>
                    <a:pt x="393" y="1785"/>
                    <a:pt x="875" y="1785"/>
                  </a:cubicBezTo>
                  <a:cubicBezTo>
                    <a:pt x="1374" y="1785"/>
                    <a:pt x="1767" y="1392"/>
                    <a:pt x="1767" y="893"/>
                  </a:cubicBezTo>
                  <a:cubicBezTo>
                    <a:pt x="1767" y="411"/>
                    <a:pt x="1374" y="0"/>
                    <a:pt x="87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1"/>
            <p:cNvSpPr/>
            <p:nvPr/>
          </p:nvSpPr>
          <p:spPr>
            <a:xfrm>
              <a:off x="4855588" y="3717056"/>
              <a:ext cx="58923" cy="58923"/>
            </a:xfrm>
            <a:custGeom>
              <a:rect b="b" l="l" r="r" t="t"/>
              <a:pathLst>
                <a:path extrusionOk="0" h="1785" w="1785">
                  <a:moveTo>
                    <a:pt x="892" y="0"/>
                  </a:moveTo>
                  <a:cubicBezTo>
                    <a:pt x="393" y="0"/>
                    <a:pt x="0" y="411"/>
                    <a:pt x="0" y="893"/>
                  </a:cubicBezTo>
                  <a:cubicBezTo>
                    <a:pt x="0" y="1392"/>
                    <a:pt x="393" y="1785"/>
                    <a:pt x="892" y="1785"/>
                  </a:cubicBezTo>
                  <a:cubicBezTo>
                    <a:pt x="1374" y="1785"/>
                    <a:pt x="1784" y="1392"/>
                    <a:pt x="1784" y="893"/>
                  </a:cubicBezTo>
                  <a:cubicBezTo>
                    <a:pt x="1784" y="411"/>
                    <a:pt x="1374" y="0"/>
                    <a:pt x="8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1"/>
            <p:cNvSpPr/>
            <p:nvPr/>
          </p:nvSpPr>
          <p:spPr>
            <a:xfrm>
              <a:off x="4547539" y="3493843"/>
              <a:ext cx="225029" cy="295109"/>
            </a:xfrm>
            <a:custGeom>
              <a:rect b="b" l="l" r="r" t="t"/>
              <a:pathLst>
                <a:path extrusionOk="0" h="8940" w="6817">
                  <a:moveTo>
                    <a:pt x="750" y="0"/>
                  </a:moveTo>
                  <a:cubicBezTo>
                    <a:pt x="339" y="0"/>
                    <a:pt x="0" y="339"/>
                    <a:pt x="0" y="749"/>
                  </a:cubicBezTo>
                  <a:lnTo>
                    <a:pt x="0" y="8190"/>
                  </a:lnTo>
                  <a:cubicBezTo>
                    <a:pt x="0" y="8243"/>
                    <a:pt x="18" y="8297"/>
                    <a:pt x="18" y="8333"/>
                  </a:cubicBezTo>
                  <a:cubicBezTo>
                    <a:pt x="18" y="8368"/>
                    <a:pt x="36" y="8386"/>
                    <a:pt x="36" y="8404"/>
                  </a:cubicBezTo>
                  <a:cubicBezTo>
                    <a:pt x="54" y="8422"/>
                    <a:pt x="54" y="8457"/>
                    <a:pt x="54" y="8475"/>
                  </a:cubicBezTo>
                  <a:cubicBezTo>
                    <a:pt x="72" y="8511"/>
                    <a:pt x="90" y="8529"/>
                    <a:pt x="90" y="8547"/>
                  </a:cubicBezTo>
                  <a:cubicBezTo>
                    <a:pt x="107" y="8565"/>
                    <a:pt x="125" y="8582"/>
                    <a:pt x="125" y="8600"/>
                  </a:cubicBezTo>
                  <a:cubicBezTo>
                    <a:pt x="161" y="8654"/>
                    <a:pt x="179" y="8689"/>
                    <a:pt x="214" y="8725"/>
                  </a:cubicBezTo>
                  <a:cubicBezTo>
                    <a:pt x="250" y="8761"/>
                    <a:pt x="286" y="8779"/>
                    <a:pt x="339" y="8814"/>
                  </a:cubicBezTo>
                  <a:cubicBezTo>
                    <a:pt x="357" y="8814"/>
                    <a:pt x="375" y="8832"/>
                    <a:pt x="393" y="8850"/>
                  </a:cubicBezTo>
                  <a:cubicBezTo>
                    <a:pt x="411" y="8850"/>
                    <a:pt x="429" y="8868"/>
                    <a:pt x="464" y="8886"/>
                  </a:cubicBezTo>
                  <a:cubicBezTo>
                    <a:pt x="482" y="8886"/>
                    <a:pt x="518" y="8886"/>
                    <a:pt x="536" y="8904"/>
                  </a:cubicBezTo>
                  <a:cubicBezTo>
                    <a:pt x="554" y="8904"/>
                    <a:pt x="571" y="8921"/>
                    <a:pt x="607" y="8921"/>
                  </a:cubicBezTo>
                  <a:cubicBezTo>
                    <a:pt x="643" y="8921"/>
                    <a:pt x="696" y="8939"/>
                    <a:pt x="732" y="8939"/>
                  </a:cubicBezTo>
                  <a:lnTo>
                    <a:pt x="768" y="8939"/>
                  </a:lnTo>
                  <a:cubicBezTo>
                    <a:pt x="803" y="8939"/>
                    <a:pt x="857" y="8921"/>
                    <a:pt x="893" y="8921"/>
                  </a:cubicBezTo>
                  <a:cubicBezTo>
                    <a:pt x="910" y="8921"/>
                    <a:pt x="946" y="8904"/>
                    <a:pt x="964" y="8904"/>
                  </a:cubicBezTo>
                  <a:cubicBezTo>
                    <a:pt x="982" y="8886"/>
                    <a:pt x="1000" y="8886"/>
                    <a:pt x="1035" y="8886"/>
                  </a:cubicBezTo>
                  <a:cubicBezTo>
                    <a:pt x="1053" y="8868"/>
                    <a:pt x="1071" y="8850"/>
                    <a:pt x="1107" y="8832"/>
                  </a:cubicBezTo>
                  <a:cubicBezTo>
                    <a:pt x="1124" y="8832"/>
                    <a:pt x="1142" y="8814"/>
                    <a:pt x="1160" y="8814"/>
                  </a:cubicBezTo>
                  <a:cubicBezTo>
                    <a:pt x="1196" y="8779"/>
                    <a:pt x="1232" y="8761"/>
                    <a:pt x="1267" y="8725"/>
                  </a:cubicBezTo>
                  <a:lnTo>
                    <a:pt x="6531" y="3462"/>
                  </a:lnTo>
                  <a:cubicBezTo>
                    <a:pt x="6816" y="3158"/>
                    <a:pt x="6816" y="2694"/>
                    <a:pt x="6531" y="2409"/>
                  </a:cubicBezTo>
                  <a:cubicBezTo>
                    <a:pt x="6388" y="2266"/>
                    <a:pt x="6201" y="2195"/>
                    <a:pt x="6011" y="2195"/>
                  </a:cubicBezTo>
                  <a:cubicBezTo>
                    <a:pt x="5822" y="2195"/>
                    <a:pt x="5630" y="2266"/>
                    <a:pt x="5478" y="2409"/>
                  </a:cubicBezTo>
                  <a:lnTo>
                    <a:pt x="1481" y="6406"/>
                  </a:lnTo>
                  <a:lnTo>
                    <a:pt x="1481" y="749"/>
                  </a:lnTo>
                  <a:cubicBezTo>
                    <a:pt x="1481" y="339"/>
                    <a:pt x="1160" y="0"/>
                    <a:pt x="75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21"/>
          <p:cNvGrpSpPr/>
          <p:nvPr/>
        </p:nvGrpSpPr>
        <p:grpSpPr>
          <a:xfrm>
            <a:off x="6507730" y="1434055"/>
            <a:ext cx="897093" cy="1192677"/>
            <a:chOff x="536525" y="1563225"/>
            <a:chExt cx="583475" cy="775725"/>
          </a:xfrm>
        </p:grpSpPr>
        <p:sp>
          <p:nvSpPr>
            <p:cNvPr id="541" name="Google Shape;541;p21"/>
            <p:cNvSpPr/>
            <p:nvPr/>
          </p:nvSpPr>
          <p:spPr>
            <a:xfrm>
              <a:off x="654300" y="2140425"/>
              <a:ext cx="347500" cy="142775"/>
            </a:xfrm>
            <a:custGeom>
              <a:rect b="b" l="l" r="r" t="t"/>
              <a:pathLst>
                <a:path extrusionOk="0" h="5711" w="13900">
                  <a:moveTo>
                    <a:pt x="0" y="1"/>
                  </a:moveTo>
                  <a:lnTo>
                    <a:pt x="0" y="5711"/>
                  </a:lnTo>
                  <a:lnTo>
                    <a:pt x="13900" y="5711"/>
                  </a:lnTo>
                  <a:lnTo>
                    <a:pt x="1390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1"/>
            <p:cNvSpPr/>
            <p:nvPr/>
          </p:nvSpPr>
          <p:spPr>
            <a:xfrm>
              <a:off x="536525" y="1563225"/>
              <a:ext cx="583475" cy="577225"/>
            </a:xfrm>
            <a:custGeom>
              <a:rect b="b" l="l" r="r" t="t"/>
              <a:pathLst>
                <a:path extrusionOk="0" h="23089" w="23339">
                  <a:moveTo>
                    <a:pt x="1" y="1"/>
                  </a:moveTo>
                  <a:lnTo>
                    <a:pt x="7263" y="21108"/>
                  </a:lnTo>
                  <a:lnTo>
                    <a:pt x="9422" y="21108"/>
                  </a:lnTo>
                  <a:lnTo>
                    <a:pt x="9422" y="23089"/>
                  </a:lnTo>
                  <a:lnTo>
                    <a:pt x="13900" y="23089"/>
                  </a:lnTo>
                  <a:lnTo>
                    <a:pt x="13900" y="21108"/>
                  </a:lnTo>
                  <a:lnTo>
                    <a:pt x="16077" y="21108"/>
                  </a:lnTo>
                  <a:lnTo>
                    <a:pt x="2333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1"/>
            <p:cNvSpPr/>
            <p:nvPr/>
          </p:nvSpPr>
          <p:spPr>
            <a:xfrm>
              <a:off x="586050" y="2283175"/>
              <a:ext cx="484450" cy="55775"/>
            </a:xfrm>
            <a:custGeom>
              <a:rect b="b" l="l" r="r" t="t"/>
              <a:pathLst>
                <a:path extrusionOk="0" h="2231" w="19378">
                  <a:moveTo>
                    <a:pt x="1802" y="1"/>
                  </a:moveTo>
                  <a:lnTo>
                    <a:pt x="0" y="2231"/>
                  </a:lnTo>
                  <a:lnTo>
                    <a:pt x="19377" y="2231"/>
                  </a:lnTo>
                  <a:lnTo>
                    <a:pt x="1755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4" name="Google Shape;544;p21"/>
          <p:cNvGrpSpPr/>
          <p:nvPr/>
        </p:nvGrpSpPr>
        <p:grpSpPr>
          <a:xfrm>
            <a:off x="1198159" y="1287225"/>
            <a:ext cx="1262935" cy="838262"/>
            <a:chOff x="1291275" y="1666725"/>
            <a:chExt cx="760575" cy="504825"/>
          </a:xfrm>
        </p:grpSpPr>
        <p:sp>
          <p:nvSpPr>
            <p:cNvPr id="545" name="Google Shape;545;p21"/>
            <p:cNvSpPr/>
            <p:nvPr/>
          </p:nvSpPr>
          <p:spPr>
            <a:xfrm>
              <a:off x="1291275" y="1767975"/>
              <a:ext cx="760575" cy="403575"/>
            </a:xfrm>
            <a:custGeom>
              <a:rect b="b" l="l" r="r" t="t"/>
              <a:pathLst>
                <a:path extrusionOk="0" h="16143" w="30423">
                  <a:moveTo>
                    <a:pt x="215" y="0"/>
                  </a:moveTo>
                  <a:lnTo>
                    <a:pt x="0" y="3266"/>
                  </a:lnTo>
                  <a:cubicBezTo>
                    <a:pt x="161" y="4140"/>
                    <a:pt x="1357" y="4443"/>
                    <a:pt x="1357" y="4443"/>
                  </a:cubicBezTo>
                  <a:lnTo>
                    <a:pt x="9065" y="6870"/>
                  </a:lnTo>
                  <a:cubicBezTo>
                    <a:pt x="13811" y="8101"/>
                    <a:pt x="18004" y="14524"/>
                    <a:pt x="18004" y="14524"/>
                  </a:cubicBezTo>
                  <a:cubicBezTo>
                    <a:pt x="18004" y="14524"/>
                    <a:pt x="19590" y="16143"/>
                    <a:pt x="22162" y="16143"/>
                  </a:cubicBezTo>
                  <a:cubicBezTo>
                    <a:pt x="23410" y="16143"/>
                    <a:pt x="24889" y="15762"/>
                    <a:pt x="26533" y="14631"/>
                  </a:cubicBezTo>
                  <a:cubicBezTo>
                    <a:pt x="30422" y="11955"/>
                    <a:pt x="29958" y="8476"/>
                    <a:pt x="29530" y="7048"/>
                  </a:cubicBezTo>
                  <a:cubicBezTo>
                    <a:pt x="27103" y="3051"/>
                    <a:pt x="21804" y="2677"/>
                    <a:pt x="21804" y="2677"/>
                  </a:cubicBezTo>
                  <a:lnTo>
                    <a:pt x="2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1"/>
            <p:cNvSpPr/>
            <p:nvPr/>
          </p:nvSpPr>
          <p:spPr>
            <a:xfrm>
              <a:off x="1296625" y="1666725"/>
              <a:ext cx="732925" cy="277475"/>
            </a:xfrm>
            <a:custGeom>
              <a:rect b="b" l="l" r="r" t="t"/>
              <a:pathLst>
                <a:path extrusionOk="0" h="11099" w="29317">
                  <a:moveTo>
                    <a:pt x="1668" y="0"/>
                  </a:moveTo>
                  <a:cubicBezTo>
                    <a:pt x="385" y="0"/>
                    <a:pt x="90" y="1071"/>
                    <a:pt x="90" y="1071"/>
                  </a:cubicBezTo>
                  <a:lnTo>
                    <a:pt x="1" y="3979"/>
                  </a:lnTo>
                  <a:lnTo>
                    <a:pt x="1" y="4050"/>
                  </a:lnTo>
                  <a:lnTo>
                    <a:pt x="21590" y="6727"/>
                  </a:lnTo>
                  <a:cubicBezTo>
                    <a:pt x="21590" y="6727"/>
                    <a:pt x="26889" y="7101"/>
                    <a:pt x="29316" y="11098"/>
                  </a:cubicBezTo>
                  <a:cubicBezTo>
                    <a:pt x="29209" y="10670"/>
                    <a:pt x="29084" y="10420"/>
                    <a:pt x="29084" y="10420"/>
                  </a:cubicBezTo>
                  <a:cubicBezTo>
                    <a:pt x="26997" y="2784"/>
                    <a:pt x="21911" y="2213"/>
                    <a:pt x="21911" y="2213"/>
                  </a:cubicBezTo>
                  <a:lnTo>
                    <a:pt x="1963" y="18"/>
                  </a:lnTo>
                  <a:cubicBezTo>
                    <a:pt x="1860" y="6"/>
                    <a:pt x="1761" y="0"/>
                    <a:pt x="16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1"/>
            <p:cNvSpPr/>
            <p:nvPr/>
          </p:nvSpPr>
          <p:spPr>
            <a:xfrm>
              <a:off x="1653025" y="1701075"/>
              <a:ext cx="132075" cy="88325"/>
            </a:xfrm>
            <a:custGeom>
              <a:rect b="b" l="l" r="r" t="t"/>
              <a:pathLst>
                <a:path extrusionOk="0" h="3533" w="5283">
                  <a:moveTo>
                    <a:pt x="1" y="0"/>
                  </a:moveTo>
                  <a:lnTo>
                    <a:pt x="251" y="2766"/>
                  </a:lnTo>
                  <a:lnTo>
                    <a:pt x="2838" y="3158"/>
                  </a:lnTo>
                  <a:lnTo>
                    <a:pt x="5282" y="3533"/>
                  </a:lnTo>
                  <a:lnTo>
                    <a:pt x="4711" y="51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1"/>
            <p:cNvSpPr/>
            <p:nvPr/>
          </p:nvSpPr>
          <p:spPr>
            <a:xfrm>
              <a:off x="1746700" y="1902675"/>
              <a:ext cx="224850" cy="224850"/>
            </a:xfrm>
            <a:custGeom>
              <a:rect b="b" l="l" r="r" t="t"/>
              <a:pathLst>
                <a:path extrusionOk="0" h="8994" w="8994">
                  <a:moveTo>
                    <a:pt x="4497" y="1"/>
                  </a:moveTo>
                  <a:cubicBezTo>
                    <a:pt x="2891" y="1"/>
                    <a:pt x="1482" y="839"/>
                    <a:pt x="697" y="2106"/>
                  </a:cubicBezTo>
                  <a:cubicBezTo>
                    <a:pt x="251" y="2802"/>
                    <a:pt x="1" y="3605"/>
                    <a:pt x="1" y="4497"/>
                  </a:cubicBezTo>
                  <a:cubicBezTo>
                    <a:pt x="1" y="6977"/>
                    <a:pt x="2017" y="8994"/>
                    <a:pt x="4497" y="8994"/>
                  </a:cubicBezTo>
                  <a:cubicBezTo>
                    <a:pt x="5835" y="8994"/>
                    <a:pt x="7049" y="8405"/>
                    <a:pt x="7869" y="7459"/>
                  </a:cubicBezTo>
                  <a:cubicBezTo>
                    <a:pt x="8565" y="6674"/>
                    <a:pt x="8994" y="5639"/>
                    <a:pt x="8994" y="4497"/>
                  </a:cubicBezTo>
                  <a:cubicBezTo>
                    <a:pt x="8994" y="1999"/>
                    <a:pt x="6977" y="1"/>
                    <a:pt x="449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3"/>
          <p:cNvSpPr txBox="1"/>
          <p:nvPr>
            <p:ph type="title"/>
          </p:nvPr>
        </p:nvSpPr>
        <p:spPr>
          <a:xfrm>
            <a:off x="2417700" y="2466675"/>
            <a:ext cx="4308600" cy="49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Questions?</a:t>
            </a:r>
            <a:endParaRPr/>
          </a:p>
        </p:txBody>
      </p:sp>
      <p:grpSp>
        <p:nvGrpSpPr>
          <p:cNvPr id="554" name="Google Shape;554;p13"/>
          <p:cNvGrpSpPr/>
          <p:nvPr/>
        </p:nvGrpSpPr>
        <p:grpSpPr>
          <a:xfrm>
            <a:off x="7129475" y="1499075"/>
            <a:ext cx="2602500" cy="2602500"/>
            <a:chOff x="7129475" y="1270500"/>
            <a:chExt cx="2602500" cy="2602500"/>
          </a:xfrm>
        </p:grpSpPr>
        <p:sp>
          <p:nvSpPr>
            <p:cNvPr id="555" name="Google Shape;555;p13"/>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3"/>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3"/>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13"/>
          <p:cNvGrpSpPr/>
          <p:nvPr/>
        </p:nvGrpSpPr>
        <p:grpSpPr>
          <a:xfrm>
            <a:off x="1118875" y="824627"/>
            <a:ext cx="7303200" cy="3775800"/>
            <a:chOff x="1118875" y="824627"/>
            <a:chExt cx="7303200" cy="3775800"/>
          </a:xfrm>
        </p:grpSpPr>
        <p:sp>
          <p:nvSpPr>
            <p:cNvPr id="559" name="Google Shape;559;p13"/>
            <p:cNvSpPr/>
            <p:nvPr/>
          </p:nvSpPr>
          <p:spPr>
            <a:xfrm rot="-5400000">
              <a:off x="1118875" y="82462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0" name="Google Shape;560;p13"/>
            <p:cNvCxnSpPr>
              <a:endCxn id="559" idx="4"/>
            </p:cNvCxnSpPr>
            <p:nvPr/>
          </p:nvCxnSpPr>
          <p:spPr>
            <a:xfrm rot="10800000">
              <a:off x="1636975" y="1083677"/>
              <a:ext cx="6785100" cy="0"/>
            </a:xfrm>
            <a:prstGeom prst="straightConnector1">
              <a:avLst/>
            </a:prstGeom>
            <a:noFill/>
            <a:ln cap="flat" cmpd="sng" w="38100">
              <a:solidFill>
                <a:schemeClr val="accent1"/>
              </a:solidFill>
              <a:prstDash val="dash"/>
              <a:round/>
              <a:headEnd len="sm" w="sm" type="none"/>
              <a:tailEnd len="sm" w="sm" type="none"/>
            </a:ln>
          </p:spPr>
        </p:cxnSp>
        <p:cxnSp>
          <p:nvCxnSpPr>
            <p:cNvPr id="561" name="Google Shape;561;p13"/>
            <p:cNvCxnSpPr>
              <a:stCxn id="559" idx="2"/>
            </p:cNvCxnSpPr>
            <p:nvPr/>
          </p:nvCxnSpPr>
          <p:spPr>
            <a:xfrm>
              <a:off x="1377925" y="1342727"/>
              <a:ext cx="0" cy="3257700"/>
            </a:xfrm>
            <a:prstGeom prst="straightConnector1">
              <a:avLst/>
            </a:prstGeom>
            <a:noFill/>
            <a:ln cap="flat" cmpd="sng" w="38100">
              <a:solidFill>
                <a:schemeClr val="accent1"/>
              </a:solidFill>
              <a:prstDash val="dash"/>
              <a:round/>
              <a:headEnd len="sm" w="sm" type="none"/>
              <a:tailEnd len="sm" w="sm" type="none"/>
            </a:ln>
          </p:spPr>
        </p:cxnSp>
      </p:grpSp>
      <p:grpSp>
        <p:nvGrpSpPr>
          <p:cNvPr id="562" name="Google Shape;562;p13"/>
          <p:cNvGrpSpPr/>
          <p:nvPr/>
        </p:nvGrpSpPr>
        <p:grpSpPr>
          <a:xfrm>
            <a:off x="1634070" y="3322697"/>
            <a:ext cx="1159906" cy="1014859"/>
            <a:chOff x="1681125" y="2722100"/>
            <a:chExt cx="995200" cy="870750"/>
          </a:xfrm>
        </p:grpSpPr>
        <p:sp>
          <p:nvSpPr>
            <p:cNvPr id="563" name="Google Shape;563;p13"/>
            <p:cNvSpPr/>
            <p:nvPr/>
          </p:nvSpPr>
          <p:spPr>
            <a:xfrm>
              <a:off x="1681125" y="2722100"/>
              <a:ext cx="995200" cy="56225"/>
            </a:xfrm>
            <a:custGeom>
              <a:rect b="b" l="l" r="r" t="t"/>
              <a:pathLst>
                <a:path extrusionOk="0" h="2249" w="39808">
                  <a:moveTo>
                    <a:pt x="1" y="1"/>
                  </a:moveTo>
                  <a:lnTo>
                    <a:pt x="1" y="2249"/>
                  </a:lnTo>
                  <a:lnTo>
                    <a:pt x="39808" y="2249"/>
                  </a:lnTo>
                  <a:lnTo>
                    <a:pt x="39808" y="1"/>
                  </a:lnTo>
                  <a:close/>
                </a:path>
              </a:pathLst>
            </a:custGeom>
            <a:solidFill>
              <a:srgbClr val="F177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3"/>
            <p:cNvSpPr/>
            <p:nvPr/>
          </p:nvSpPr>
          <p:spPr>
            <a:xfrm>
              <a:off x="1742700" y="2778300"/>
              <a:ext cx="430475" cy="814550"/>
            </a:xfrm>
            <a:custGeom>
              <a:rect b="b" l="l" r="r" t="t"/>
              <a:pathLst>
                <a:path extrusionOk="0" h="32582" w="17219">
                  <a:moveTo>
                    <a:pt x="4265" y="6050"/>
                  </a:moveTo>
                  <a:lnTo>
                    <a:pt x="8226" y="10082"/>
                  </a:lnTo>
                  <a:lnTo>
                    <a:pt x="5674" y="12473"/>
                  </a:lnTo>
                  <a:cubicBezTo>
                    <a:pt x="5264" y="9957"/>
                    <a:pt x="4782" y="7834"/>
                    <a:pt x="4265" y="6050"/>
                  </a:cubicBezTo>
                  <a:close/>
                  <a:moveTo>
                    <a:pt x="13293" y="6781"/>
                  </a:moveTo>
                  <a:lnTo>
                    <a:pt x="16683" y="9904"/>
                  </a:lnTo>
                  <a:lnTo>
                    <a:pt x="13347" y="13811"/>
                  </a:lnTo>
                  <a:lnTo>
                    <a:pt x="9724" y="10118"/>
                  </a:lnTo>
                  <a:lnTo>
                    <a:pt x="13293" y="6781"/>
                  </a:lnTo>
                  <a:close/>
                  <a:moveTo>
                    <a:pt x="8957" y="10849"/>
                  </a:moveTo>
                  <a:lnTo>
                    <a:pt x="12669" y="14614"/>
                  </a:lnTo>
                  <a:lnTo>
                    <a:pt x="9885" y="17879"/>
                  </a:lnTo>
                  <a:lnTo>
                    <a:pt x="6013" y="13597"/>
                  </a:lnTo>
                  <a:lnTo>
                    <a:pt x="8957" y="10849"/>
                  </a:lnTo>
                  <a:close/>
                  <a:moveTo>
                    <a:pt x="6085" y="15256"/>
                  </a:moveTo>
                  <a:lnTo>
                    <a:pt x="9189" y="18682"/>
                  </a:lnTo>
                  <a:lnTo>
                    <a:pt x="6709" y="21573"/>
                  </a:lnTo>
                  <a:cubicBezTo>
                    <a:pt x="6549" y="19271"/>
                    <a:pt x="6334" y="17166"/>
                    <a:pt x="6085" y="15256"/>
                  </a:cubicBezTo>
                  <a:close/>
                  <a:moveTo>
                    <a:pt x="13400" y="15381"/>
                  </a:moveTo>
                  <a:lnTo>
                    <a:pt x="16701" y="18736"/>
                  </a:lnTo>
                  <a:lnTo>
                    <a:pt x="13703" y="22090"/>
                  </a:lnTo>
                  <a:lnTo>
                    <a:pt x="10599" y="18664"/>
                  </a:lnTo>
                  <a:lnTo>
                    <a:pt x="13400" y="15381"/>
                  </a:lnTo>
                  <a:close/>
                  <a:moveTo>
                    <a:pt x="9903" y="19467"/>
                  </a:moveTo>
                  <a:lnTo>
                    <a:pt x="12990" y="22893"/>
                  </a:lnTo>
                  <a:lnTo>
                    <a:pt x="9814" y="26462"/>
                  </a:lnTo>
                  <a:lnTo>
                    <a:pt x="6941" y="22947"/>
                  </a:lnTo>
                  <a:lnTo>
                    <a:pt x="9903" y="19467"/>
                  </a:lnTo>
                  <a:close/>
                  <a:moveTo>
                    <a:pt x="6888" y="24535"/>
                  </a:moveTo>
                  <a:lnTo>
                    <a:pt x="9100" y="27264"/>
                  </a:lnTo>
                  <a:lnTo>
                    <a:pt x="7030" y="29602"/>
                  </a:lnTo>
                  <a:cubicBezTo>
                    <a:pt x="6995" y="27818"/>
                    <a:pt x="6959" y="26140"/>
                    <a:pt x="6888" y="24535"/>
                  </a:cubicBezTo>
                  <a:close/>
                  <a:moveTo>
                    <a:pt x="13703" y="23678"/>
                  </a:moveTo>
                  <a:lnTo>
                    <a:pt x="16719" y="26997"/>
                  </a:lnTo>
                  <a:lnTo>
                    <a:pt x="13471" y="30904"/>
                  </a:lnTo>
                  <a:lnTo>
                    <a:pt x="10492" y="27282"/>
                  </a:lnTo>
                  <a:lnTo>
                    <a:pt x="13703" y="23678"/>
                  </a:lnTo>
                  <a:close/>
                  <a:moveTo>
                    <a:pt x="0" y="1"/>
                  </a:moveTo>
                  <a:cubicBezTo>
                    <a:pt x="1820" y="2802"/>
                    <a:pt x="5442" y="10867"/>
                    <a:pt x="5442" y="31796"/>
                  </a:cubicBezTo>
                  <a:cubicBezTo>
                    <a:pt x="5442" y="32225"/>
                    <a:pt x="5799" y="32564"/>
                    <a:pt x="6245" y="32564"/>
                  </a:cubicBezTo>
                  <a:cubicBezTo>
                    <a:pt x="6673" y="32564"/>
                    <a:pt x="7030" y="32189"/>
                    <a:pt x="7030" y="31761"/>
                  </a:cubicBezTo>
                  <a:cubicBezTo>
                    <a:pt x="7030" y="31565"/>
                    <a:pt x="7030" y="31368"/>
                    <a:pt x="7030" y="31190"/>
                  </a:cubicBezTo>
                  <a:lnTo>
                    <a:pt x="9778" y="28085"/>
                  </a:lnTo>
                  <a:lnTo>
                    <a:pt x="13471" y="32582"/>
                  </a:lnTo>
                  <a:lnTo>
                    <a:pt x="17218" y="27996"/>
                  </a:lnTo>
                  <a:lnTo>
                    <a:pt x="17201" y="27978"/>
                  </a:lnTo>
                  <a:lnTo>
                    <a:pt x="17201" y="26051"/>
                  </a:lnTo>
                  <a:lnTo>
                    <a:pt x="17218" y="26033"/>
                  </a:lnTo>
                  <a:lnTo>
                    <a:pt x="14399" y="22875"/>
                  </a:lnTo>
                  <a:lnTo>
                    <a:pt x="17218" y="19664"/>
                  </a:lnTo>
                  <a:lnTo>
                    <a:pt x="17201" y="19664"/>
                  </a:lnTo>
                  <a:lnTo>
                    <a:pt x="17201" y="17826"/>
                  </a:lnTo>
                  <a:lnTo>
                    <a:pt x="17218" y="17808"/>
                  </a:lnTo>
                  <a:lnTo>
                    <a:pt x="14078" y="14561"/>
                  </a:lnTo>
                  <a:lnTo>
                    <a:pt x="17218" y="10849"/>
                  </a:lnTo>
                  <a:lnTo>
                    <a:pt x="17201" y="10831"/>
                  </a:lnTo>
                  <a:lnTo>
                    <a:pt x="17201" y="9029"/>
                  </a:lnTo>
                  <a:lnTo>
                    <a:pt x="17218" y="9011"/>
                  </a:lnTo>
                  <a:lnTo>
                    <a:pt x="13775" y="5871"/>
                  </a:lnTo>
                  <a:cubicBezTo>
                    <a:pt x="13703" y="4140"/>
                    <a:pt x="12918" y="1678"/>
                    <a:pt x="12330" y="1"/>
                  </a:cubicBezTo>
                  <a:lnTo>
                    <a:pt x="11205" y="1"/>
                  </a:lnTo>
                  <a:cubicBezTo>
                    <a:pt x="11776" y="1678"/>
                    <a:pt x="12669" y="4194"/>
                    <a:pt x="12740" y="5889"/>
                  </a:cubicBezTo>
                  <a:lnTo>
                    <a:pt x="8993" y="9386"/>
                  </a:lnTo>
                  <a:lnTo>
                    <a:pt x="3569" y="3891"/>
                  </a:lnTo>
                  <a:cubicBezTo>
                    <a:pt x="2962" y="2178"/>
                    <a:pt x="2373" y="840"/>
                    <a:pt x="1838" y="1"/>
                  </a:cubicBezTo>
                  <a:close/>
                </a:path>
              </a:pathLst>
            </a:custGeom>
            <a:solidFill>
              <a:srgbClr val="F5F6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3"/>
            <p:cNvSpPr/>
            <p:nvPr/>
          </p:nvSpPr>
          <p:spPr>
            <a:xfrm>
              <a:off x="2172700" y="2778300"/>
              <a:ext cx="435375" cy="814550"/>
            </a:xfrm>
            <a:custGeom>
              <a:rect b="b" l="l" r="r" t="t"/>
              <a:pathLst>
                <a:path extrusionOk="0" h="32582" w="17415">
                  <a:moveTo>
                    <a:pt x="13115" y="6050"/>
                  </a:moveTo>
                  <a:cubicBezTo>
                    <a:pt x="12615" y="7834"/>
                    <a:pt x="12134" y="9957"/>
                    <a:pt x="11705" y="12473"/>
                  </a:cubicBezTo>
                  <a:lnTo>
                    <a:pt x="9172" y="10082"/>
                  </a:lnTo>
                  <a:lnTo>
                    <a:pt x="13115" y="6050"/>
                  </a:lnTo>
                  <a:close/>
                  <a:moveTo>
                    <a:pt x="4104" y="6781"/>
                  </a:moveTo>
                  <a:lnTo>
                    <a:pt x="7655" y="10118"/>
                  </a:lnTo>
                  <a:lnTo>
                    <a:pt x="4033" y="13811"/>
                  </a:lnTo>
                  <a:lnTo>
                    <a:pt x="696" y="9904"/>
                  </a:lnTo>
                  <a:lnTo>
                    <a:pt x="4104" y="6781"/>
                  </a:lnTo>
                  <a:close/>
                  <a:moveTo>
                    <a:pt x="8422" y="10849"/>
                  </a:moveTo>
                  <a:lnTo>
                    <a:pt x="11366" y="13597"/>
                  </a:lnTo>
                  <a:lnTo>
                    <a:pt x="7512" y="17879"/>
                  </a:lnTo>
                  <a:lnTo>
                    <a:pt x="4729" y="14614"/>
                  </a:lnTo>
                  <a:lnTo>
                    <a:pt x="8422" y="10849"/>
                  </a:lnTo>
                  <a:close/>
                  <a:moveTo>
                    <a:pt x="11295" y="15256"/>
                  </a:moveTo>
                  <a:cubicBezTo>
                    <a:pt x="11045" y="17166"/>
                    <a:pt x="10849" y="19271"/>
                    <a:pt x="10688" y="21573"/>
                  </a:cubicBezTo>
                  <a:lnTo>
                    <a:pt x="8208" y="18682"/>
                  </a:lnTo>
                  <a:lnTo>
                    <a:pt x="11295" y="15256"/>
                  </a:lnTo>
                  <a:close/>
                  <a:moveTo>
                    <a:pt x="3979" y="15381"/>
                  </a:moveTo>
                  <a:lnTo>
                    <a:pt x="6799" y="18664"/>
                  </a:lnTo>
                  <a:lnTo>
                    <a:pt x="3694" y="22090"/>
                  </a:lnTo>
                  <a:lnTo>
                    <a:pt x="696" y="18736"/>
                  </a:lnTo>
                  <a:lnTo>
                    <a:pt x="3979" y="15381"/>
                  </a:lnTo>
                  <a:close/>
                  <a:moveTo>
                    <a:pt x="7494" y="19467"/>
                  </a:moveTo>
                  <a:lnTo>
                    <a:pt x="10456" y="22947"/>
                  </a:lnTo>
                  <a:lnTo>
                    <a:pt x="7566" y="26462"/>
                  </a:lnTo>
                  <a:lnTo>
                    <a:pt x="4390" y="22893"/>
                  </a:lnTo>
                  <a:lnTo>
                    <a:pt x="7494" y="19467"/>
                  </a:lnTo>
                  <a:close/>
                  <a:moveTo>
                    <a:pt x="10510" y="24535"/>
                  </a:moveTo>
                  <a:lnTo>
                    <a:pt x="10510" y="24535"/>
                  </a:lnTo>
                  <a:cubicBezTo>
                    <a:pt x="10439" y="26140"/>
                    <a:pt x="10385" y="27818"/>
                    <a:pt x="10367" y="29602"/>
                  </a:cubicBezTo>
                  <a:lnTo>
                    <a:pt x="8280" y="27264"/>
                  </a:lnTo>
                  <a:lnTo>
                    <a:pt x="10510" y="24535"/>
                  </a:lnTo>
                  <a:close/>
                  <a:moveTo>
                    <a:pt x="3676" y="23678"/>
                  </a:moveTo>
                  <a:lnTo>
                    <a:pt x="6888" y="27282"/>
                  </a:lnTo>
                  <a:lnTo>
                    <a:pt x="3926" y="30922"/>
                  </a:lnTo>
                  <a:lnTo>
                    <a:pt x="679" y="26997"/>
                  </a:lnTo>
                  <a:lnTo>
                    <a:pt x="3676" y="23678"/>
                  </a:lnTo>
                  <a:close/>
                  <a:moveTo>
                    <a:pt x="5068" y="1"/>
                  </a:moveTo>
                  <a:cubicBezTo>
                    <a:pt x="4479" y="1678"/>
                    <a:pt x="3605" y="4140"/>
                    <a:pt x="3533" y="5871"/>
                  </a:cubicBezTo>
                  <a:lnTo>
                    <a:pt x="18" y="9011"/>
                  </a:lnTo>
                  <a:lnTo>
                    <a:pt x="1" y="9029"/>
                  </a:lnTo>
                  <a:lnTo>
                    <a:pt x="1" y="10831"/>
                  </a:lnTo>
                  <a:lnTo>
                    <a:pt x="18" y="10849"/>
                  </a:lnTo>
                  <a:lnTo>
                    <a:pt x="3194" y="14561"/>
                  </a:lnTo>
                  <a:lnTo>
                    <a:pt x="18" y="17808"/>
                  </a:lnTo>
                  <a:lnTo>
                    <a:pt x="1" y="17826"/>
                  </a:lnTo>
                  <a:lnTo>
                    <a:pt x="1" y="19664"/>
                  </a:lnTo>
                  <a:lnTo>
                    <a:pt x="18" y="19664"/>
                  </a:lnTo>
                  <a:lnTo>
                    <a:pt x="2873" y="22875"/>
                  </a:lnTo>
                  <a:lnTo>
                    <a:pt x="18" y="26033"/>
                  </a:lnTo>
                  <a:lnTo>
                    <a:pt x="1" y="26051"/>
                  </a:lnTo>
                  <a:lnTo>
                    <a:pt x="1" y="27978"/>
                  </a:lnTo>
                  <a:lnTo>
                    <a:pt x="18" y="27996"/>
                  </a:lnTo>
                  <a:lnTo>
                    <a:pt x="3872" y="32582"/>
                  </a:lnTo>
                  <a:lnTo>
                    <a:pt x="7602" y="28085"/>
                  </a:lnTo>
                  <a:lnTo>
                    <a:pt x="10349" y="31172"/>
                  </a:lnTo>
                  <a:cubicBezTo>
                    <a:pt x="10349" y="31368"/>
                    <a:pt x="10349" y="31547"/>
                    <a:pt x="10349" y="31743"/>
                  </a:cubicBezTo>
                  <a:cubicBezTo>
                    <a:pt x="10349" y="32189"/>
                    <a:pt x="10706" y="32546"/>
                    <a:pt x="11152" y="32546"/>
                  </a:cubicBezTo>
                  <a:cubicBezTo>
                    <a:pt x="11580" y="32546"/>
                    <a:pt x="11937" y="32225"/>
                    <a:pt x="11937" y="31796"/>
                  </a:cubicBezTo>
                  <a:cubicBezTo>
                    <a:pt x="11937" y="10992"/>
                    <a:pt x="15613" y="2802"/>
                    <a:pt x="17415" y="1"/>
                  </a:cubicBezTo>
                  <a:lnTo>
                    <a:pt x="15559" y="1"/>
                  </a:lnTo>
                  <a:cubicBezTo>
                    <a:pt x="15024" y="840"/>
                    <a:pt x="14417" y="2178"/>
                    <a:pt x="13829" y="3873"/>
                  </a:cubicBezTo>
                  <a:lnTo>
                    <a:pt x="8404" y="9386"/>
                  </a:lnTo>
                  <a:lnTo>
                    <a:pt x="4657" y="5907"/>
                  </a:lnTo>
                  <a:cubicBezTo>
                    <a:pt x="4729" y="4212"/>
                    <a:pt x="5621" y="1678"/>
                    <a:pt x="6192" y="1"/>
                  </a:cubicBezTo>
                  <a:close/>
                </a:path>
              </a:pathLst>
            </a:custGeom>
            <a:solidFill>
              <a:srgbClr val="F5F6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6" name="Google Shape;566;p13"/>
          <p:cNvGrpSpPr/>
          <p:nvPr/>
        </p:nvGrpSpPr>
        <p:grpSpPr>
          <a:xfrm>
            <a:off x="619125" y="1943464"/>
            <a:ext cx="1014959" cy="1014919"/>
            <a:chOff x="4698775" y="1609625"/>
            <a:chExt cx="624975" cy="624950"/>
          </a:xfrm>
        </p:grpSpPr>
        <p:sp>
          <p:nvSpPr>
            <p:cNvPr id="567" name="Google Shape;567;p13"/>
            <p:cNvSpPr/>
            <p:nvPr/>
          </p:nvSpPr>
          <p:spPr>
            <a:xfrm>
              <a:off x="4715275" y="1626125"/>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3"/>
            <p:cNvSpPr/>
            <p:nvPr/>
          </p:nvSpPr>
          <p:spPr>
            <a:xfrm>
              <a:off x="4698775" y="1609625"/>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OUR TEAM</a:t>
            </a:r>
            <a:endParaRPr/>
          </a:p>
        </p:txBody>
      </p:sp>
      <p:sp>
        <p:nvSpPr>
          <p:cNvPr id="306" name="Google Shape;306;p2"/>
          <p:cNvSpPr txBox="1"/>
          <p:nvPr>
            <p:ph idx="1" type="subTitle"/>
          </p:nvPr>
        </p:nvSpPr>
        <p:spPr>
          <a:xfrm>
            <a:off x="974015" y="1905687"/>
            <a:ext cx="2441798" cy="3492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100"/>
              <a:buNone/>
            </a:pPr>
            <a:r>
              <a:rPr lang="en" sz="1800"/>
              <a:t>John McMullan</a:t>
            </a:r>
            <a:endParaRPr/>
          </a:p>
        </p:txBody>
      </p:sp>
      <p:sp>
        <p:nvSpPr>
          <p:cNvPr id="307" name="Google Shape;307;p2"/>
          <p:cNvSpPr txBox="1"/>
          <p:nvPr>
            <p:ph idx="2" type="subTitle"/>
          </p:nvPr>
        </p:nvSpPr>
        <p:spPr>
          <a:xfrm>
            <a:off x="3495745" y="3574462"/>
            <a:ext cx="2152500" cy="34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800">
                <a:latin typeface="Roboto"/>
                <a:ea typeface="Roboto"/>
                <a:cs typeface="Roboto"/>
                <a:sym typeface="Roboto"/>
              </a:rPr>
              <a:t>Leon Lee</a:t>
            </a:r>
            <a:endParaRPr>
              <a:latin typeface="Roboto"/>
              <a:ea typeface="Roboto"/>
              <a:cs typeface="Roboto"/>
              <a:sym typeface="Roboto"/>
            </a:endParaRPr>
          </a:p>
        </p:txBody>
      </p:sp>
      <p:sp>
        <p:nvSpPr>
          <p:cNvPr id="308" name="Google Shape;308;p2"/>
          <p:cNvSpPr txBox="1"/>
          <p:nvPr>
            <p:ph idx="3" type="subTitle"/>
          </p:nvPr>
        </p:nvSpPr>
        <p:spPr>
          <a:xfrm>
            <a:off x="3495725" y="1885275"/>
            <a:ext cx="2152500" cy="66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400"/>
              <a:buNone/>
            </a:pPr>
            <a:r>
              <a:rPr lang="en" sz="1800"/>
              <a:t>Lennox Nguyen</a:t>
            </a:r>
            <a:endParaRPr/>
          </a:p>
        </p:txBody>
      </p:sp>
      <p:sp>
        <p:nvSpPr>
          <p:cNvPr id="309" name="Google Shape;309;p2"/>
          <p:cNvSpPr txBox="1"/>
          <p:nvPr>
            <p:ph idx="4" type="subTitle"/>
          </p:nvPr>
        </p:nvSpPr>
        <p:spPr>
          <a:xfrm>
            <a:off x="949519" y="3397550"/>
            <a:ext cx="2441797" cy="3492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100"/>
              <a:buNone/>
            </a:pPr>
            <a:r>
              <a:t/>
            </a:r>
            <a:endParaRPr sz="1800"/>
          </a:p>
          <a:p>
            <a:pPr indent="-342900" lvl="0" marL="457200" rtl="0" algn="ctr">
              <a:lnSpc>
                <a:spcPct val="100000"/>
              </a:lnSpc>
              <a:spcBef>
                <a:spcPts val="0"/>
              </a:spcBef>
              <a:spcAft>
                <a:spcPts val="0"/>
              </a:spcAft>
              <a:buSzPts val="1100"/>
              <a:buNone/>
            </a:pPr>
            <a:r>
              <a:rPr lang="en" sz="1800">
                <a:latin typeface="Roboto"/>
                <a:ea typeface="Roboto"/>
                <a:cs typeface="Roboto"/>
                <a:sym typeface="Roboto"/>
              </a:rPr>
              <a:t>Emmanuel</a:t>
            </a:r>
            <a:endParaRPr>
              <a:latin typeface="Roboto"/>
              <a:ea typeface="Roboto"/>
              <a:cs typeface="Roboto"/>
              <a:sym typeface="Roboto"/>
            </a:endParaRPr>
          </a:p>
          <a:p>
            <a:pPr indent="-342900" lvl="0" marL="457200" rtl="0" algn="ctr">
              <a:lnSpc>
                <a:spcPct val="100000"/>
              </a:lnSpc>
              <a:spcBef>
                <a:spcPts val="0"/>
              </a:spcBef>
              <a:spcAft>
                <a:spcPts val="0"/>
              </a:spcAft>
              <a:buSzPts val="1100"/>
              <a:buNone/>
            </a:pPr>
            <a:r>
              <a:rPr lang="en" sz="1800">
                <a:latin typeface="Roboto"/>
                <a:ea typeface="Roboto"/>
                <a:cs typeface="Roboto"/>
                <a:sym typeface="Roboto"/>
              </a:rPr>
              <a:t>Yoacel</a:t>
            </a:r>
            <a:r>
              <a:rPr lang="en">
                <a:latin typeface="Roboto"/>
                <a:ea typeface="Roboto"/>
                <a:cs typeface="Roboto"/>
                <a:sym typeface="Roboto"/>
              </a:rPr>
              <a:t>-</a:t>
            </a:r>
            <a:r>
              <a:rPr lang="en" sz="1800">
                <a:latin typeface="Roboto"/>
                <a:ea typeface="Roboto"/>
                <a:cs typeface="Roboto"/>
                <a:sym typeface="Roboto"/>
              </a:rPr>
              <a:t>Okecha</a:t>
            </a:r>
            <a:endParaRPr sz="1800">
              <a:latin typeface="Roboto"/>
              <a:ea typeface="Roboto"/>
              <a:cs typeface="Roboto"/>
              <a:sym typeface="Roboto"/>
            </a:endParaRPr>
          </a:p>
        </p:txBody>
      </p:sp>
      <p:sp>
        <p:nvSpPr>
          <p:cNvPr id="310" name="Google Shape;310;p2"/>
          <p:cNvSpPr txBox="1"/>
          <p:nvPr>
            <p:ph idx="5" type="subTitle"/>
          </p:nvPr>
        </p:nvSpPr>
        <p:spPr>
          <a:xfrm>
            <a:off x="5857076" y="3451700"/>
            <a:ext cx="2152500" cy="665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400"/>
              <a:buNone/>
            </a:pPr>
            <a:r>
              <a:rPr lang="en" sz="1800"/>
              <a:t>Stephen Jackson</a:t>
            </a:r>
            <a:endParaRPr sz="1800"/>
          </a:p>
        </p:txBody>
      </p:sp>
      <p:sp>
        <p:nvSpPr>
          <p:cNvPr id="311" name="Google Shape;311;p2"/>
          <p:cNvSpPr txBox="1"/>
          <p:nvPr>
            <p:ph idx="6" type="subTitle"/>
          </p:nvPr>
        </p:nvSpPr>
        <p:spPr>
          <a:xfrm>
            <a:off x="5857075" y="1885275"/>
            <a:ext cx="2152500" cy="34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a:latin typeface="Roboto"/>
                <a:ea typeface="Roboto"/>
                <a:cs typeface="Roboto"/>
                <a:sym typeface="Roboto"/>
              </a:rPr>
              <a:t>Vedrana Basimamovic </a:t>
            </a:r>
            <a:endParaRPr>
              <a:latin typeface="Roboto"/>
              <a:ea typeface="Roboto"/>
              <a:cs typeface="Roboto"/>
              <a:sym typeface="Roboto"/>
            </a:endParaRPr>
          </a:p>
        </p:txBody>
      </p:sp>
      <p:grpSp>
        <p:nvGrpSpPr>
          <p:cNvPr id="312" name="Google Shape;312;p2"/>
          <p:cNvGrpSpPr/>
          <p:nvPr/>
        </p:nvGrpSpPr>
        <p:grpSpPr>
          <a:xfrm>
            <a:off x="2090399" y="1368328"/>
            <a:ext cx="240560" cy="408585"/>
            <a:chOff x="2136125" y="1960225"/>
            <a:chExt cx="214575" cy="364450"/>
          </a:xfrm>
        </p:grpSpPr>
        <p:sp>
          <p:nvSpPr>
            <p:cNvPr id="313" name="Google Shape;313;p2"/>
            <p:cNvSpPr/>
            <p:nvPr/>
          </p:nvSpPr>
          <p:spPr>
            <a:xfrm>
              <a:off x="2136125" y="1960225"/>
              <a:ext cx="214575" cy="174450"/>
            </a:xfrm>
            <a:custGeom>
              <a:rect b="b" l="l" r="r" t="t"/>
              <a:pathLst>
                <a:path extrusionOk="0" h="6978" w="8583">
                  <a:moveTo>
                    <a:pt x="643" y="1"/>
                  </a:moveTo>
                  <a:cubicBezTo>
                    <a:pt x="286" y="1"/>
                    <a:pt x="0" y="286"/>
                    <a:pt x="0" y="661"/>
                  </a:cubicBezTo>
                  <a:lnTo>
                    <a:pt x="0" y="6924"/>
                  </a:lnTo>
                  <a:lnTo>
                    <a:pt x="2106" y="6924"/>
                  </a:lnTo>
                  <a:lnTo>
                    <a:pt x="2106" y="6941"/>
                  </a:lnTo>
                  <a:cubicBezTo>
                    <a:pt x="2284" y="5889"/>
                    <a:pt x="3194" y="5086"/>
                    <a:pt x="4301" y="5086"/>
                  </a:cubicBezTo>
                  <a:cubicBezTo>
                    <a:pt x="5389" y="5086"/>
                    <a:pt x="6477" y="6977"/>
                    <a:pt x="6477" y="6977"/>
                  </a:cubicBezTo>
                  <a:lnTo>
                    <a:pt x="8583" y="6977"/>
                  </a:lnTo>
                  <a:lnTo>
                    <a:pt x="8583" y="661"/>
                  </a:lnTo>
                  <a:cubicBezTo>
                    <a:pt x="8583" y="286"/>
                    <a:pt x="8297" y="1"/>
                    <a:pt x="7940" y="1"/>
                  </a:cubicBezTo>
                  <a:lnTo>
                    <a:pt x="7441" y="1"/>
                  </a:lnTo>
                  <a:cubicBezTo>
                    <a:pt x="7369" y="1696"/>
                    <a:pt x="5996" y="3052"/>
                    <a:pt x="4301" y="3052"/>
                  </a:cubicBezTo>
                  <a:cubicBezTo>
                    <a:pt x="2605" y="3052"/>
                    <a:pt x="1214" y="1696"/>
                    <a:pt x="11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2182525" y="1960225"/>
              <a:ext cx="121800" cy="57575"/>
            </a:xfrm>
            <a:custGeom>
              <a:rect b="b" l="l" r="r" t="t"/>
              <a:pathLst>
                <a:path extrusionOk="0" h="2303" w="4872">
                  <a:moveTo>
                    <a:pt x="0" y="1"/>
                  </a:moveTo>
                  <a:cubicBezTo>
                    <a:pt x="71" y="1285"/>
                    <a:pt x="1142" y="2302"/>
                    <a:pt x="2445" y="2302"/>
                  </a:cubicBezTo>
                  <a:cubicBezTo>
                    <a:pt x="3747" y="2302"/>
                    <a:pt x="4818" y="1285"/>
                    <a:pt x="4871" y="1"/>
                  </a:cubicBezTo>
                  <a:lnTo>
                    <a:pt x="3747" y="1"/>
                  </a:lnTo>
                  <a:lnTo>
                    <a:pt x="3747" y="821"/>
                  </a:lnTo>
                  <a:cubicBezTo>
                    <a:pt x="3747" y="1018"/>
                    <a:pt x="3569" y="1178"/>
                    <a:pt x="3372" y="1178"/>
                  </a:cubicBezTo>
                  <a:lnTo>
                    <a:pt x="1499" y="1178"/>
                  </a:lnTo>
                  <a:cubicBezTo>
                    <a:pt x="1303" y="1178"/>
                    <a:pt x="1142" y="1018"/>
                    <a:pt x="1142" y="821"/>
                  </a:cubicBezTo>
                  <a:lnTo>
                    <a:pt x="114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2229350" y="1960225"/>
              <a:ext cx="28125" cy="11175"/>
            </a:xfrm>
            <a:custGeom>
              <a:rect b="b" l="l" r="r" t="t"/>
              <a:pathLst>
                <a:path extrusionOk="0" h="447" w="1125">
                  <a:moveTo>
                    <a:pt x="1" y="1"/>
                  </a:moveTo>
                  <a:lnTo>
                    <a:pt x="1" y="447"/>
                  </a:lnTo>
                  <a:lnTo>
                    <a:pt x="1125" y="447"/>
                  </a:lnTo>
                  <a:lnTo>
                    <a:pt x="112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2207500" y="2105200"/>
              <a:ext cx="72275" cy="28125"/>
            </a:xfrm>
            <a:custGeom>
              <a:rect b="b" l="l" r="r" t="t"/>
              <a:pathLst>
                <a:path extrusionOk="0" h="1125" w="2891">
                  <a:moveTo>
                    <a:pt x="1446" y="0"/>
                  </a:moveTo>
                  <a:cubicBezTo>
                    <a:pt x="750" y="0"/>
                    <a:pt x="161" y="482"/>
                    <a:pt x="0" y="1125"/>
                  </a:cubicBezTo>
                  <a:lnTo>
                    <a:pt x="2891" y="1125"/>
                  </a:lnTo>
                  <a:cubicBezTo>
                    <a:pt x="2730" y="482"/>
                    <a:pt x="2141" y="0"/>
                    <a:pt x="14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2207500" y="2151600"/>
              <a:ext cx="72275" cy="28125"/>
            </a:xfrm>
            <a:custGeom>
              <a:rect b="b" l="l" r="r" t="t"/>
              <a:pathLst>
                <a:path extrusionOk="0" h="1125" w="2891">
                  <a:moveTo>
                    <a:pt x="0" y="0"/>
                  </a:moveTo>
                  <a:cubicBezTo>
                    <a:pt x="161" y="642"/>
                    <a:pt x="750" y="1124"/>
                    <a:pt x="1446" y="1124"/>
                  </a:cubicBezTo>
                  <a:cubicBezTo>
                    <a:pt x="2141" y="1124"/>
                    <a:pt x="2730" y="642"/>
                    <a:pt x="289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2182525" y="2267125"/>
              <a:ext cx="121800" cy="57550"/>
            </a:xfrm>
            <a:custGeom>
              <a:rect b="b" l="l" r="r" t="t"/>
              <a:pathLst>
                <a:path extrusionOk="0" h="2302" w="4872">
                  <a:moveTo>
                    <a:pt x="2445" y="0"/>
                  </a:moveTo>
                  <a:cubicBezTo>
                    <a:pt x="1142" y="0"/>
                    <a:pt x="71" y="1017"/>
                    <a:pt x="0" y="2302"/>
                  </a:cubicBezTo>
                  <a:lnTo>
                    <a:pt x="1142" y="2302"/>
                  </a:lnTo>
                  <a:lnTo>
                    <a:pt x="1142" y="1481"/>
                  </a:lnTo>
                  <a:cubicBezTo>
                    <a:pt x="1142" y="1285"/>
                    <a:pt x="1303" y="1124"/>
                    <a:pt x="1499" y="1124"/>
                  </a:cubicBezTo>
                  <a:lnTo>
                    <a:pt x="3372" y="1124"/>
                  </a:lnTo>
                  <a:cubicBezTo>
                    <a:pt x="3569" y="1124"/>
                    <a:pt x="3747" y="1285"/>
                    <a:pt x="3747" y="1481"/>
                  </a:cubicBezTo>
                  <a:lnTo>
                    <a:pt x="3747" y="2302"/>
                  </a:lnTo>
                  <a:lnTo>
                    <a:pt x="4871" y="2302"/>
                  </a:lnTo>
                  <a:cubicBezTo>
                    <a:pt x="4818" y="1017"/>
                    <a:pt x="3747" y="0"/>
                    <a:pt x="24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2229350" y="2313500"/>
              <a:ext cx="28125" cy="11175"/>
            </a:xfrm>
            <a:custGeom>
              <a:rect b="b" l="l" r="r" t="t"/>
              <a:pathLst>
                <a:path extrusionOk="0" h="447" w="1125">
                  <a:moveTo>
                    <a:pt x="1" y="1"/>
                  </a:moveTo>
                  <a:lnTo>
                    <a:pt x="1" y="447"/>
                  </a:lnTo>
                  <a:lnTo>
                    <a:pt x="1125" y="447"/>
                  </a:lnTo>
                  <a:lnTo>
                    <a:pt x="112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2136125" y="2151600"/>
              <a:ext cx="214575" cy="173075"/>
            </a:xfrm>
            <a:custGeom>
              <a:rect b="b" l="l" r="r" t="t"/>
              <a:pathLst>
                <a:path extrusionOk="0" h="6923" w="8583">
                  <a:moveTo>
                    <a:pt x="0" y="0"/>
                  </a:moveTo>
                  <a:lnTo>
                    <a:pt x="0" y="6281"/>
                  </a:lnTo>
                  <a:cubicBezTo>
                    <a:pt x="0" y="6638"/>
                    <a:pt x="286" y="6923"/>
                    <a:pt x="643" y="6923"/>
                  </a:cubicBezTo>
                  <a:lnTo>
                    <a:pt x="1160" y="6923"/>
                  </a:lnTo>
                  <a:cubicBezTo>
                    <a:pt x="1214" y="5246"/>
                    <a:pt x="2605" y="3890"/>
                    <a:pt x="4301" y="3890"/>
                  </a:cubicBezTo>
                  <a:cubicBezTo>
                    <a:pt x="5996" y="3890"/>
                    <a:pt x="7369" y="5246"/>
                    <a:pt x="7441" y="6923"/>
                  </a:cubicBezTo>
                  <a:lnTo>
                    <a:pt x="7940" y="6923"/>
                  </a:lnTo>
                  <a:cubicBezTo>
                    <a:pt x="8297" y="6923"/>
                    <a:pt x="8583" y="6638"/>
                    <a:pt x="8583" y="6281"/>
                  </a:cubicBezTo>
                  <a:lnTo>
                    <a:pt x="8583" y="0"/>
                  </a:lnTo>
                  <a:lnTo>
                    <a:pt x="6477" y="0"/>
                  </a:lnTo>
                  <a:cubicBezTo>
                    <a:pt x="6299" y="1053"/>
                    <a:pt x="5389" y="1856"/>
                    <a:pt x="4301" y="1856"/>
                  </a:cubicBezTo>
                  <a:cubicBezTo>
                    <a:pt x="3194" y="1856"/>
                    <a:pt x="2284" y="1053"/>
                    <a:pt x="21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2"/>
          <p:cNvGrpSpPr/>
          <p:nvPr/>
        </p:nvGrpSpPr>
        <p:grpSpPr>
          <a:xfrm>
            <a:off x="2006373" y="2934417"/>
            <a:ext cx="408613" cy="335573"/>
            <a:chOff x="2061175" y="3386750"/>
            <a:chExt cx="364475" cy="299325"/>
          </a:xfrm>
        </p:grpSpPr>
        <p:sp>
          <p:nvSpPr>
            <p:cNvPr id="322" name="Google Shape;322;p2"/>
            <p:cNvSpPr/>
            <p:nvPr/>
          </p:nvSpPr>
          <p:spPr>
            <a:xfrm>
              <a:off x="2294925" y="3386750"/>
              <a:ext cx="130725" cy="26775"/>
            </a:xfrm>
            <a:custGeom>
              <a:rect b="b" l="l" r="r" t="t"/>
              <a:pathLst>
                <a:path extrusionOk="0" h="1071" w="5229">
                  <a:moveTo>
                    <a:pt x="232" y="0"/>
                  </a:moveTo>
                  <a:cubicBezTo>
                    <a:pt x="108" y="0"/>
                    <a:pt x="0" y="107"/>
                    <a:pt x="0" y="232"/>
                  </a:cubicBezTo>
                  <a:cubicBezTo>
                    <a:pt x="0" y="429"/>
                    <a:pt x="0" y="625"/>
                    <a:pt x="0" y="839"/>
                  </a:cubicBezTo>
                  <a:cubicBezTo>
                    <a:pt x="0" y="964"/>
                    <a:pt x="108" y="1071"/>
                    <a:pt x="250" y="1071"/>
                  </a:cubicBezTo>
                  <a:lnTo>
                    <a:pt x="4996" y="1071"/>
                  </a:lnTo>
                  <a:cubicBezTo>
                    <a:pt x="5121" y="1071"/>
                    <a:pt x="5228" y="964"/>
                    <a:pt x="5228" y="839"/>
                  </a:cubicBezTo>
                  <a:lnTo>
                    <a:pt x="5228" y="232"/>
                  </a:lnTo>
                  <a:cubicBezTo>
                    <a:pt x="5228" y="107"/>
                    <a:pt x="5121" y="0"/>
                    <a:pt x="49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2061175" y="3578550"/>
              <a:ext cx="51775" cy="58450"/>
            </a:xfrm>
            <a:custGeom>
              <a:rect b="b" l="l" r="r" t="t"/>
              <a:pathLst>
                <a:path extrusionOk="0" h="2338" w="2071">
                  <a:moveTo>
                    <a:pt x="2071" y="1"/>
                  </a:moveTo>
                  <a:cubicBezTo>
                    <a:pt x="1981" y="18"/>
                    <a:pt x="1910" y="36"/>
                    <a:pt x="1839" y="54"/>
                  </a:cubicBezTo>
                  <a:cubicBezTo>
                    <a:pt x="536" y="375"/>
                    <a:pt x="1" y="554"/>
                    <a:pt x="1" y="1535"/>
                  </a:cubicBezTo>
                  <a:lnTo>
                    <a:pt x="1" y="2338"/>
                  </a:lnTo>
                  <a:lnTo>
                    <a:pt x="2071" y="2338"/>
                  </a:lnTo>
                  <a:lnTo>
                    <a:pt x="207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2346675" y="3476850"/>
              <a:ext cx="26775" cy="26800"/>
            </a:xfrm>
            <a:custGeom>
              <a:rect b="b" l="l" r="r" t="t"/>
              <a:pathLst>
                <a:path extrusionOk="0" h="1072" w="1071">
                  <a:moveTo>
                    <a:pt x="535" y="0"/>
                  </a:moveTo>
                  <a:cubicBezTo>
                    <a:pt x="232" y="0"/>
                    <a:pt x="0" y="250"/>
                    <a:pt x="0" y="536"/>
                  </a:cubicBezTo>
                  <a:cubicBezTo>
                    <a:pt x="0" y="839"/>
                    <a:pt x="232" y="1071"/>
                    <a:pt x="535" y="1071"/>
                  </a:cubicBezTo>
                  <a:cubicBezTo>
                    <a:pt x="839" y="1071"/>
                    <a:pt x="1071" y="839"/>
                    <a:pt x="1071" y="536"/>
                  </a:cubicBezTo>
                  <a:cubicBezTo>
                    <a:pt x="1071" y="250"/>
                    <a:pt x="839" y="0"/>
                    <a:pt x="5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2136125" y="3530375"/>
              <a:ext cx="119575" cy="106625"/>
            </a:xfrm>
            <a:custGeom>
              <a:rect b="b" l="l" r="r" t="t"/>
              <a:pathLst>
                <a:path extrusionOk="0" h="4265" w="4783">
                  <a:moveTo>
                    <a:pt x="3872" y="1"/>
                  </a:moveTo>
                  <a:cubicBezTo>
                    <a:pt x="3747" y="72"/>
                    <a:pt x="3623" y="143"/>
                    <a:pt x="3480" y="215"/>
                  </a:cubicBezTo>
                  <a:lnTo>
                    <a:pt x="3480" y="1250"/>
                  </a:lnTo>
                  <a:cubicBezTo>
                    <a:pt x="3480" y="1464"/>
                    <a:pt x="3337" y="1660"/>
                    <a:pt x="3123" y="1696"/>
                  </a:cubicBezTo>
                  <a:cubicBezTo>
                    <a:pt x="3083" y="1705"/>
                    <a:pt x="3044" y="1709"/>
                    <a:pt x="3006" y="1709"/>
                  </a:cubicBezTo>
                  <a:cubicBezTo>
                    <a:pt x="2754" y="1709"/>
                    <a:pt x="2552" y="1515"/>
                    <a:pt x="2552" y="1267"/>
                  </a:cubicBezTo>
                  <a:lnTo>
                    <a:pt x="2552" y="607"/>
                  </a:lnTo>
                  <a:cubicBezTo>
                    <a:pt x="2266" y="732"/>
                    <a:pt x="2017" y="839"/>
                    <a:pt x="1767" y="946"/>
                  </a:cubicBezTo>
                  <a:lnTo>
                    <a:pt x="1767" y="1731"/>
                  </a:lnTo>
                  <a:cubicBezTo>
                    <a:pt x="1767" y="1928"/>
                    <a:pt x="1642" y="2124"/>
                    <a:pt x="1446" y="2177"/>
                  </a:cubicBezTo>
                  <a:cubicBezTo>
                    <a:pt x="1398" y="2191"/>
                    <a:pt x="1352" y="2197"/>
                    <a:pt x="1307" y="2197"/>
                  </a:cubicBezTo>
                  <a:cubicBezTo>
                    <a:pt x="1047" y="2197"/>
                    <a:pt x="839" y="1990"/>
                    <a:pt x="839" y="1731"/>
                  </a:cubicBezTo>
                  <a:lnTo>
                    <a:pt x="839" y="1321"/>
                  </a:lnTo>
                  <a:cubicBezTo>
                    <a:pt x="518" y="1446"/>
                    <a:pt x="250" y="1553"/>
                    <a:pt x="0" y="1642"/>
                  </a:cubicBezTo>
                  <a:lnTo>
                    <a:pt x="0" y="4265"/>
                  </a:lnTo>
                  <a:lnTo>
                    <a:pt x="4211" y="4265"/>
                  </a:lnTo>
                  <a:cubicBezTo>
                    <a:pt x="4782" y="2213"/>
                    <a:pt x="4176" y="625"/>
                    <a:pt x="38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2061175" y="3650375"/>
              <a:ext cx="364475" cy="35700"/>
            </a:xfrm>
            <a:custGeom>
              <a:rect b="b" l="l" r="r" t="t"/>
              <a:pathLst>
                <a:path extrusionOk="0" h="1428" w="14579">
                  <a:moveTo>
                    <a:pt x="14578" y="0"/>
                  </a:moveTo>
                  <a:cubicBezTo>
                    <a:pt x="14257" y="214"/>
                    <a:pt x="13865" y="339"/>
                    <a:pt x="13454" y="339"/>
                  </a:cubicBezTo>
                  <a:lnTo>
                    <a:pt x="1" y="339"/>
                  </a:lnTo>
                  <a:lnTo>
                    <a:pt x="1" y="446"/>
                  </a:lnTo>
                  <a:cubicBezTo>
                    <a:pt x="1" y="982"/>
                    <a:pt x="447" y="1428"/>
                    <a:pt x="982" y="1428"/>
                  </a:cubicBezTo>
                  <a:lnTo>
                    <a:pt x="13454" y="1428"/>
                  </a:lnTo>
                  <a:cubicBezTo>
                    <a:pt x="14079" y="1428"/>
                    <a:pt x="14578" y="928"/>
                    <a:pt x="14578" y="286"/>
                  </a:cubicBezTo>
                  <a:lnTo>
                    <a:pt x="145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2251650" y="3499150"/>
              <a:ext cx="174000" cy="137850"/>
            </a:xfrm>
            <a:custGeom>
              <a:rect b="b" l="l" r="r" t="t"/>
              <a:pathLst>
                <a:path extrusionOk="0" h="5514" w="6960">
                  <a:moveTo>
                    <a:pt x="732" y="1"/>
                  </a:moveTo>
                  <a:cubicBezTo>
                    <a:pt x="518" y="268"/>
                    <a:pt x="268" y="518"/>
                    <a:pt x="1" y="732"/>
                  </a:cubicBezTo>
                  <a:cubicBezTo>
                    <a:pt x="322" y="1357"/>
                    <a:pt x="1071" y="3159"/>
                    <a:pt x="500" y="5514"/>
                  </a:cubicBezTo>
                  <a:lnTo>
                    <a:pt x="5835" y="5514"/>
                  </a:lnTo>
                  <a:cubicBezTo>
                    <a:pt x="6460" y="5514"/>
                    <a:pt x="6959" y="4997"/>
                    <a:pt x="6959" y="4372"/>
                  </a:cubicBezTo>
                  <a:lnTo>
                    <a:pt x="6959" y="4336"/>
                  </a:lnTo>
                  <a:cubicBezTo>
                    <a:pt x="4015" y="4194"/>
                    <a:pt x="2392" y="2766"/>
                    <a:pt x="1553" y="1589"/>
                  </a:cubicBezTo>
                  <a:cubicBezTo>
                    <a:pt x="1160" y="1018"/>
                    <a:pt x="893" y="465"/>
                    <a:pt x="7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2286000" y="3435800"/>
              <a:ext cx="139650" cy="148125"/>
            </a:xfrm>
            <a:custGeom>
              <a:rect b="b" l="l" r="r" t="t"/>
              <a:pathLst>
                <a:path extrusionOk="0" h="5925" w="5586">
                  <a:moveTo>
                    <a:pt x="2962" y="733"/>
                  </a:moveTo>
                  <a:cubicBezTo>
                    <a:pt x="3765" y="733"/>
                    <a:pt x="4408" y="1375"/>
                    <a:pt x="4408" y="2178"/>
                  </a:cubicBezTo>
                  <a:cubicBezTo>
                    <a:pt x="4408" y="2981"/>
                    <a:pt x="3765" y="3623"/>
                    <a:pt x="2962" y="3623"/>
                  </a:cubicBezTo>
                  <a:cubicBezTo>
                    <a:pt x="2160" y="3623"/>
                    <a:pt x="1517" y="2981"/>
                    <a:pt x="1517" y="2178"/>
                  </a:cubicBezTo>
                  <a:cubicBezTo>
                    <a:pt x="1517" y="1375"/>
                    <a:pt x="2160" y="733"/>
                    <a:pt x="2962" y="733"/>
                  </a:cubicBezTo>
                  <a:close/>
                  <a:moveTo>
                    <a:pt x="607" y="1"/>
                  </a:moveTo>
                  <a:cubicBezTo>
                    <a:pt x="465" y="1"/>
                    <a:pt x="357" y="90"/>
                    <a:pt x="340" y="233"/>
                  </a:cubicBezTo>
                  <a:cubicBezTo>
                    <a:pt x="286" y="643"/>
                    <a:pt x="161" y="1072"/>
                    <a:pt x="1" y="1428"/>
                  </a:cubicBezTo>
                  <a:cubicBezTo>
                    <a:pt x="54" y="1696"/>
                    <a:pt x="286" y="2660"/>
                    <a:pt x="964" y="3605"/>
                  </a:cubicBezTo>
                  <a:cubicBezTo>
                    <a:pt x="1999" y="5033"/>
                    <a:pt x="3551" y="5818"/>
                    <a:pt x="5585" y="5925"/>
                  </a:cubicBezTo>
                  <a:lnTo>
                    <a:pt x="5585" y="269"/>
                  </a:lnTo>
                  <a:cubicBezTo>
                    <a:pt x="5585" y="108"/>
                    <a:pt x="5478" y="1"/>
                    <a:pt x="531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2"/>
          <p:cNvGrpSpPr/>
          <p:nvPr/>
        </p:nvGrpSpPr>
        <p:grpSpPr>
          <a:xfrm>
            <a:off x="6673608" y="3033447"/>
            <a:ext cx="408613" cy="228564"/>
            <a:chOff x="5032875" y="3434475"/>
            <a:chExt cx="364475" cy="203875"/>
          </a:xfrm>
        </p:grpSpPr>
        <p:sp>
          <p:nvSpPr>
            <p:cNvPr id="330" name="Google Shape;330;p2"/>
            <p:cNvSpPr/>
            <p:nvPr/>
          </p:nvSpPr>
          <p:spPr>
            <a:xfrm>
              <a:off x="5104700" y="3505850"/>
              <a:ext cx="21875" cy="23225"/>
            </a:xfrm>
            <a:custGeom>
              <a:rect b="b" l="l" r="r" t="t"/>
              <a:pathLst>
                <a:path extrusionOk="0" h="929" w="875">
                  <a:moveTo>
                    <a:pt x="429" y="0"/>
                  </a:moveTo>
                  <a:cubicBezTo>
                    <a:pt x="214" y="268"/>
                    <a:pt x="54" y="571"/>
                    <a:pt x="0" y="928"/>
                  </a:cubicBezTo>
                  <a:lnTo>
                    <a:pt x="875" y="928"/>
                  </a:lnTo>
                  <a:cubicBezTo>
                    <a:pt x="821" y="589"/>
                    <a:pt x="660" y="268"/>
                    <a:pt x="4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5159125" y="3543750"/>
              <a:ext cx="16975" cy="39300"/>
            </a:xfrm>
            <a:custGeom>
              <a:rect b="b" l="l" r="r" t="t"/>
              <a:pathLst>
                <a:path extrusionOk="0" h="1572" w="679">
                  <a:moveTo>
                    <a:pt x="0" y="1"/>
                  </a:moveTo>
                  <a:lnTo>
                    <a:pt x="0" y="1571"/>
                  </a:lnTo>
                  <a:cubicBezTo>
                    <a:pt x="250" y="1518"/>
                    <a:pt x="482" y="1428"/>
                    <a:pt x="678" y="1321"/>
                  </a:cubicBezTo>
                  <a:cubicBezTo>
                    <a:pt x="357" y="947"/>
                    <a:pt x="143" y="483"/>
                    <a:pt x="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5126100" y="3543750"/>
              <a:ext cx="16975" cy="39300"/>
            </a:xfrm>
            <a:custGeom>
              <a:rect b="b" l="l" r="r" t="t"/>
              <a:pathLst>
                <a:path extrusionOk="0" h="1572" w="679">
                  <a:moveTo>
                    <a:pt x="607" y="1"/>
                  </a:moveTo>
                  <a:cubicBezTo>
                    <a:pt x="536" y="483"/>
                    <a:pt x="340" y="947"/>
                    <a:pt x="1" y="1321"/>
                  </a:cubicBezTo>
                  <a:cubicBezTo>
                    <a:pt x="215" y="1428"/>
                    <a:pt x="447" y="1518"/>
                    <a:pt x="679" y="1571"/>
                  </a:cubicBezTo>
                  <a:lnTo>
                    <a:pt x="6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5176075" y="3505850"/>
              <a:ext cx="21875" cy="23225"/>
            </a:xfrm>
            <a:custGeom>
              <a:rect b="b" l="l" r="r" t="t"/>
              <a:pathLst>
                <a:path extrusionOk="0" h="929" w="875">
                  <a:moveTo>
                    <a:pt x="446" y="0"/>
                  </a:moveTo>
                  <a:cubicBezTo>
                    <a:pt x="214" y="268"/>
                    <a:pt x="54" y="589"/>
                    <a:pt x="0" y="928"/>
                  </a:cubicBezTo>
                  <a:lnTo>
                    <a:pt x="874" y="928"/>
                  </a:lnTo>
                  <a:cubicBezTo>
                    <a:pt x="821" y="571"/>
                    <a:pt x="660" y="268"/>
                    <a:pt x="4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5159125" y="3489775"/>
              <a:ext cx="16975" cy="39300"/>
            </a:xfrm>
            <a:custGeom>
              <a:rect b="b" l="l" r="r" t="t"/>
              <a:pathLst>
                <a:path extrusionOk="0" h="1572" w="679">
                  <a:moveTo>
                    <a:pt x="0" y="1"/>
                  </a:moveTo>
                  <a:lnTo>
                    <a:pt x="0" y="1571"/>
                  </a:lnTo>
                  <a:lnTo>
                    <a:pt x="89" y="1571"/>
                  </a:lnTo>
                  <a:cubicBezTo>
                    <a:pt x="143" y="1089"/>
                    <a:pt x="357" y="625"/>
                    <a:pt x="678" y="251"/>
                  </a:cubicBezTo>
                  <a:cubicBezTo>
                    <a:pt x="482" y="126"/>
                    <a:pt x="250" y="37"/>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5126100" y="3489775"/>
              <a:ext cx="16975" cy="39300"/>
            </a:xfrm>
            <a:custGeom>
              <a:rect b="b" l="l" r="r" t="t"/>
              <a:pathLst>
                <a:path extrusionOk="0" h="1572" w="679">
                  <a:moveTo>
                    <a:pt x="679" y="1"/>
                  </a:moveTo>
                  <a:cubicBezTo>
                    <a:pt x="447" y="37"/>
                    <a:pt x="215" y="126"/>
                    <a:pt x="1" y="251"/>
                  </a:cubicBezTo>
                  <a:cubicBezTo>
                    <a:pt x="340" y="625"/>
                    <a:pt x="536" y="1089"/>
                    <a:pt x="607" y="1571"/>
                  </a:cubicBezTo>
                  <a:lnTo>
                    <a:pt x="679" y="1571"/>
                  </a:lnTo>
                  <a:lnTo>
                    <a:pt x="6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5032875" y="3434475"/>
              <a:ext cx="207450" cy="203875"/>
            </a:xfrm>
            <a:custGeom>
              <a:rect b="b" l="l" r="r" t="t"/>
              <a:pathLst>
                <a:path extrusionOk="0" h="8155" w="8298">
                  <a:moveTo>
                    <a:pt x="4729" y="1571"/>
                  </a:moveTo>
                  <a:cubicBezTo>
                    <a:pt x="6121" y="1571"/>
                    <a:pt x="7245" y="2695"/>
                    <a:pt x="7245" y="4086"/>
                  </a:cubicBezTo>
                  <a:cubicBezTo>
                    <a:pt x="7245" y="5460"/>
                    <a:pt x="6121" y="6584"/>
                    <a:pt x="4729" y="6584"/>
                  </a:cubicBezTo>
                  <a:cubicBezTo>
                    <a:pt x="3355" y="6584"/>
                    <a:pt x="2231" y="5460"/>
                    <a:pt x="2231" y="4086"/>
                  </a:cubicBezTo>
                  <a:cubicBezTo>
                    <a:pt x="2231" y="2695"/>
                    <a:pt x="3355" y="1571"/>
                    <a:pt x="4729" y="1571"/>
                  </a:cubicBezTo>
                  <a:close/>
                  <a:moveTo>
                    <a:pt x="1018" y="0"/>
                  </a:moveTo>
                  <a:cubicBezTo>
                    <a:pt x="768" y="0"/>
                    <a:pt x="554" y="215"/>
                    <a:pt x="554" y="482"/>
                  </a:cubicBezTo>
                  <a:cubicBezTo>
                    <a:pt x="536" y="732"/>
                    <a:pt x="411" y="964"/>
                    <a:pt x="215" y="1089"/>
                  </a:cubicBezTo>
                  <a:cubicBezTo>
                    <a:pt x="72" y="1178"/>
                    <a:pt x="1" y="1339"/>
                    <a:pt x="1" y="1499"/>
                  </a:cubicBezTo>
                  <a:lnTo>
                    <a:pt x="1" y="1874"/>
                  </a:lnTo>
                  <a:cubicBezTo>
                    <a:pt x="1" y="2035"/>
                    <a:pt x="90" y="2195"/>
                    <a:pt x="233" y="2284"/>
                  </a:cubicBezTo>
                  <a:cubicBezTo>
                    <a:pt x="429" y="2409"/>
                    <a:pt x="554" y="2641"/>
                    <a:pt x="554" y="2873"/>
                  </a:cubicBezTo>
                  <a:cubicBezTo>
                    <a:pt x="554" y="3123"/>
                    <a:pt x="429" y="3337"/>
                    <a:pt x="233" y="3480"/>
                  </a:cubicBezTo>
                  <a:cubicBezTo>
                    <a:pt x="90" y="3569"/>
                    <a:pt x="1" y="3712"/>
                    <a:pt x="1" y="3890"/>
                  </a:cubicBezTo>
                  <a:lnTo>
                    <a:pt x="1" y="4265"/>
                  </a:lnTo>
                  <a:cubicBezTo>
                    <a:pt x="1" y="4425"/>
                    <a:pt x="90" y="4586"/>
                    <a:pt x="233" y="4675"/>
                  </a:cubicBezTo>
                  <a:cubicBezTo>
                    <a:pt x="429" y="4818"/>
                    <a:pt x="554" y="5032"/>
                    <a:pt x="554" y="5282"/>
                  </a:cubicBezTo>
                  <a:cubicBezTo>
                    <a:pt x="554" y="5514"/>
                    <a:pt x="429" y="5746"/>
                    <a:pt x="233" y="5871"/>
                  </a:cubicBezTo>
                  <a:cubicBezTo>
                    <a:pt x="90" y="5960"/>
                    <a:pt x="1" y="6120"/>
                    <a:pt x="1" y="6281"/>
                  </a:cubicBezTo>
                  <a:lnTo>
                    <a:pt x="1" y="6656"/>
                  </a:lnTo>
                  <a:cubicBezTo>
                    <a:pt x="1" y="6816"/>
                    <a:pt x="72" y="6977"/>
                    <a:pt x="215" y="7066"/>
                  </a:cubicBezTo>
                  <a:cubicBezTo>
                    <a:pt x="411" y="7191"/>
                    <a:pt x="536" y="7423"/>
                    <a:pt x="554" y="7673"/>
                  </a:cubicBezTo>
                  <a:cubicBezTo>
                    <a:pt x="554" y="7940"/>
                    <a:pt x="768" y="8155"/>
                    <a:pt x="1018" y="8155"/>
                  </a:cubicBezTo>
                  <a:lnTo>
                    <a:pt x="8297" y="8155"/>
                  </a:lnTo>
                  <a:lnTo>
                    <a:pt x="829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5264825" y="3434475"/>
              <a:ext cx="132525" cy="203875"/>
            </a:xfrm>
            <a:custGeom>
              <a:rect b="b" l="l" r="r" t="t"/>
              <a:pathLst>
                <a:path extrusionOk="0" h="8155" w="5301">
                  <a:moveTo>
                    <a:pt x="2213" y="2659"/>
                  </a:moveTo>
                  <a:cubicBezTo>
                    <a:pt x="2427" y="2659"/>
                    <a:pt x="2624" y="2784"/>
                    <a:pt x="2677" y="2980"/>
                  </a:cubicBezTo>
                  <a:cubicBezTo>
                    <a:pt x="2784" y="3319"/>
                    <a:pt x="2534" y="3640"/>
                    <a:pt x="2213" y="3640"/>
                  </a:cubicBezTo>
                  <a:lnTo>
                    <a:pt x="1285" y="3640"/>
                  </a:lnTo>
                  <a:cubicBezTo>
                    <a:pt x="1071" y="3640"/>
                    <a:pt x="875" y="3498"/>
                    <a:pt x="804" y="3301"/>
                  </a:cubicBezTo>
                  <a:cubicBezTo>
                    <a:pt x="715" y="2962"/>
                    <a:pt x="964" y="2659"/>
                    <a:pt x="1285" y="2659"/>
                  </a:cubicBezTo>
                  <a:close/>
                  <a:moveTo>
                    <a:pt x="2213" y="4515"/>
                  </a:moveTo>
                  <a:cubicBezTo>
                    <a:pt x="2427" y="4515"/>
                    <a:pt x="2624" y="4657"/>
                    <a:pt x="2677" y="4854"/>
                  </a:cubicBezTo>
                  <a:cubicBezTo>
                    <a:pt x="2784" y="5193"/>
                    <a:pt x="2534" y="5496"/>
                    <a:pt x="2213" y="5496"/>
                  </a:cubicBezTo>
                  <a:lnTo>
                    <a:pt x="1285" y="5496"/>
                  </a:lnTo>
                  <a:cubicBezTo>
                    <a:pt x="1071" y="5496"/>
                    <a:pt x="875" y="5371"/>
                    <a:pt x="804" y="5157"/>
                  </a:cubicBezTo>
                  <a:cubicBezTo>
                    <a:pt x="715" y="4818"/>
                    <a:pt x="964" y="4515"/>
                    <a:pt x="1285" y="4515"/>
                  </a:cubicBezTo>
                  <a:close/>
                  <a:moveTo>
                    <a:pt x="1" y="0"/>
                  </a:moveTo>
                  <a:lnTo>
                    <a:pt x="1" y="8155"/>
                  </a:lnTo>
                  <a:lnTo>
                    <a:pt x="4265" y="8155"/>
                  </a:lnTo>
                  <a:cubicBezTo>
                    <a:pt x="4533" y="8155"/>
                    <a:pt x="4747" y="7940"/>
                    <a:pt x="4747" y="7673"/>
                  </a:cubicBezTo>
                  <a:cubicBezTo>
                    <a:pt x="4747" y="7423"/>
                    <a:pt x="4872" y="7191"/>
                    <a:pt x="5086" y="7066"/>
                  </a:cubicBezTo>
                  <a:cubicBezTo>
                    <a:pt x="5211" y="6977"/>
                    <a:pt x="5300" y="6816"/>
                    <a:pt x="5300" y="6656"/>
                  </a:cubicBezTo>
                  <a:lnTo>
                    <a:pt x="5300" y="6281"/>
                  </a:lnTo>
                  <a:cubicBezTo>
                    <a:pt x="5300" y="6120"/>
                    <a:pt x="5211" y="5960"/>
                    <a:pt x="5068" y="5871"/>
                  </a:cubicBezTo>
                  <a:cubicBezTo>
                    <a:pt x="4872" y="5746"/>
                    <a:pt x="4747" y="5514"/>
                    <a:pt x="4747" y="5282"/>
                  </a:cubicBezTo>
                  <a:cubicBezTo>
                    <a:pt x="4747" y="5032"/>
                    <a:pt x="4872" y="4818"/>
                    <a:pt x="5068" y="4675"/>
                  </a:cubicBezTo>
                  <a:cubicBezTo>
                    <a:pt x="5211" y="4586"/>
                    <a:pt x="5300" y="4425"/>
                    <a:pt x="5300" y="4265"/>
                  </a:cubicBezTo>
                  <a:lnTo>
                    <a:pt x="5300" y="3890"/>
                  </a:lnTo>
                  <a:cubicBezTo>
                    <a:pt x="5300" y="3712"/>
                    <a:pt x="5211" y="3569"/>
                    <a:pt x="5068" y="3480"/>
                  </a:cubicBezTo>
                  <a:cubicBezTo>
                    <a:pt x="4872" y="3337"/>
                    <a:pt x="4747" y="3123"/>
                    <a:pt x="4747" y="2873"/>
                  </a:cubicBezTo>
                  <a:cubicBezTo>
                    <a:pt x="4747" y="2641"/>
                    <a:pt x="4872" y="2409"/>
                    <a:pt x="5068" y="2284"/>
                  </a:cubicBezTo>
                  <a:cubicBezTo>
                    <a:pt x="5211" y="2195"/>
                    <a:pt x="5300" y="2035"/>
                    <a:pt x="5300" y="1874"/>
                  </a:cubicBezTo>
                  <a:lnTo>
                    <a:pt x="5300" y="1499"/>
                  </a:lnTo>
                  <a:cubicBezTo>
                    <a:pt x="5300" y="1321"/>
                    <a:pt x="5211" y="1178"/>
                    <a:pt x="5086" y="1089"/>
                  </a:cubicBezTo>
                  <a:cubicBezTo>
                    <a:pt x="4872" y="964"/>
                    <a:pt x="4747" y="732"/>
                    <a:pt x="4747" y="482"/>
                  </a:cubicBezTo>
                  <a:cubicBezTo>
                    <a:pt x="4747" y="215"/>
                    <a:pt x="4533" y="0"/>
                    <a:pt x="426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5176075" y="3543750"/>
              <a:ext cx="21875" cy="23225"/>
            </a:xfrm>
            <a:custGeom>
              <a:rect b="b" l="l" r="r" t="t"/>
              <a:pathLst>
                <a:path extrusionOk="0" h="929" w="875">
                  <a:moveTo>
                    <a:pt x="0" y="1"/>
                  </a:moveTo>
                  <a:cubicBezTo>
                    <a:pt x="54" y="340"/>
                    <a:pt x="214" y="661"/>
                    <a:pt x="446" y="929"/>
                  </a:cubicBezTo>
                  <a:cubicBezTo>
                    <a:pt x="660" y="661"/>
                    <a:pt x="821" y="340"/>
                    <a:pt x="8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5104700" y="3543750"/>
              <a:ext cx="21875" cy="23225"/>
            </a:xfrm>
            <a:custGeom>
              <a:rect b="b" l="l" r="r" t="t"/>
              <a:pathLst>
                <a:path extrusionOk="0" h="929" w="875">
                  <a:moveTo>
                    <a:pt x="0" y="1"/>
                  </a:moveTo>
                  <a:cubicBezTo>
                    <a:pt x="54" y="340"/>
                    <a:pt x="214" y="661"/>
                    <a:pt x="429" y="929"/>
                  </a:cubicBezTo>
                  <a:cubicBezTo>
                    <a:pt x="660" y="661"/>
                    <a:pt x="821" y="340"/>
                    <a:pt x="8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 name="Google Shape;340;p2"/>
          <p:cNvGrpSpPr/>
          <p:nvPr/>
        </p:nvGrpSpPr>
        <p:grpSpPr>
          <a:xfrm>
            <a:off x="6715398" y="1368323"/>
            <a:ext cx="325035" cy="408613"/>
            <a:chOff x="5634675" y="3354175"/>
            <a:chExt cx="289925" cy="364475"/>
          </a:xfrm>
        </p:grpSpPr>
        <p:sp>
          <p:nvSpPr>
            <p:cNvPr id="341" name="Google Shape;341;p2"/>
            <p:cNvSpPr/>
            <p:nvPr/>
          </p:nvSpPr>
          <p:spPr>
            <a:xfrm>
              <a:off x="5634675" y="3354175"/>
              <a:ext cx="289925" cy="106875"/>
            </a:xfrm>
            <a:custGeom>
              <a:rect b="b" l="l" r="r" t="t"/>
              <a:pathLst>
                <a:path extrusionOk="0" h="4275" w="11597">
                  <a:moveTo>
                    <a:pt x="3406" y="1"/>
                  </a:moveTo>
                  <a:cubicBezTo>
                    <a:pt x="3335" y="1"/>
                    <a:pt x="3264" y="19"/>
                    <a:pt x="3192" y="36"/>
                  </a:cubicBezTo>
                  <a:lnTo>
                    <a:pt x="355" y="982"/>
                  </a:lnTo>
                  <a:cubicBezTo>
                    <a:pt x="355" y="982"/>
                    <a:pt x="337" y="982"/>
                    <a:pt x="337" y="1000"/>
                  </a:cubicBezTo>
                  <a:cubicBezTo>
                    <a:pt x="0" y="1642"/>
                    <a:pt x="399" y="2125"/>
                    <a:pt x="846" y="2125"/>
                  </a:cubicBezTo>
                  <a:cubicBezTo>
                    <a:pt x="897" y="2125"/>
                    <a:pt x="947" y="2119"/>
                    <a:pt x="998" y="2106"/>
                  </a:cubicBezTo>
                  <a:lnTo>
                    <a:pt x="2693" y="1678"/>
                  </a:lnTo>
                  <a:cubicBezTo>
                    <a:pt x="2728" y="1678"/>
                    <a:pt x="2746" y="1660"/>
                    <a:pt x="2782" y="1660"/>
                  </a:cubicBezTo>
                  <a:lnTo>
                    <a:pt x="5405" y="1660"/>
                  </a:lnTo>
                  <a:cubicBezTo>
                    <a:pt x="5405" y="1660"/>
                    <a:pt x="5423" y="1678"/>
                    <a:pt x="5423" y="1678"/>
                  </a:cubicBezTo>
                  <a:cubicBezTo>
                    <a:pt x="5708" y="1874"/>
                    <a:pt x="5654" y="2213"/>
                    <a:pt x="5423" y="2320"/>
                  </a:cubicBezTo>
                  <a:lnTo>
                    <a:pt x="3977" y="3052"/>
                  </a:lnTo>
                  <a:cubicBezTo>
                    <a:pt x="3656" y="3212"/>
                    <a:pt x="3513" y="3605"/>
                    <a:pt x="3674" y="3908"/>
                  </a:cubicBezTo>
                  <a:cubicBezTo>
                    <a:pt x="3795" y="4137"/>
                    <a:pt x="4028" y="4275"/>
                    <a:pt x="4265" y="4275"/>
                  </a:cubicBezTo>
                  <a:cubicBezTo>
                    <a:pt x="4343" y="4275"/>
                    <a:pt x="4420" y="4260"/>
                    <a:pt x="4495" y="4229"/>
                  </a:cubicBezTo>
                  <a:lnTo>
                    <a:pt x="8527" y="2731"/>
                  </a:lnTo>
                  <a:cubicBezTo>
                    <a:pt x="8581" y="2713"/>
                    <a:pt x="8616" y="2677"/>
                    <a:pt x="8616" y="2624"/>
                  </a:cubicBezTo>
                  <a:cubicBezTo>
                    <a:pt x="8707" y="2397"/>
                    <a:pt x="8913" y="2272"/>
                    <a:pt x="9126" y="2272"/>
                  </a:cubicBezTo>
                  <a:cubicBezTo>
                    <a:pt x="9164" y="2272"/>
                    <a:pt x="9203" y="2276"/>
                    <a:pt x="9241" y="2285"/>
                  </a:cubicBezTo>
                  <a:lnTo>
                    <a:pt x="10936" y="2641"/>
                  </a:lnTo>
                  <a:cubicBezTo>
                    <a:pt x="10975" y="2650"/>
                    <a:pt x="11014" y="2654"/>
                    <a:pt x="11052" y="2654"/>
                  </a:cubicBezTo>
                  <a:cubicBezTo>
                    <a:pt x="11345" y="2654"/>
                    <a:pt x="11596" y="2422"/>
                    <a:pt x="11596" y="2106"/>
                  </a:cubicBezTo>
                  <a:lnTo>
                    <a:pt x="11596" y="536"/>
                  </a:lnTo>
                  <a:cubicBezTo>
                    <a:pt x="11596" y="251"/>
                    <a:pt x="11346" y="1"/>
                    <a:pt x="110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5743900" y="3465050"/>
              <a:ext cx="110125" cy="253600"/>
            </a:xfrm>
            <a:custGeom>
              <a:rect b="b" l="l" r="r" t="t"/>
              <a:pathLst>
                <a:path extrusionOk="0" h="10144" w="4405">
                  <a:moveTo>
                    <a:pt x="1500" y="0"/>
                  </a:moveTo>
                  <a:cubicBezTo>
                    <a:pt x="1233" y="0"/>
                    <a:pt x="985" y="160"/>
                    <a:pt x="893" y="437"/>
                  </a:cubicBezTo>
                  <a:lnTo>
                    <a:pt x="108" y="2756"/>
                  </a:lnTo>
                  <a:cubicBezTo>
                    <a:pt x="36" y="2953"/>
                    <a:pt x="1" y="3149"/>
                    <a:pt x="1" y="3345"/>
                  </a:cubicBezTo>
                  <a:lnTo>
                    <a:pt x="1" y="10036"/>
                  </a:lnTo>
                  <a:cubicBezTo>
                    <a:pt x="1" y="10090"/>
                    <a:pt x="54" y="10143"/>
                    <a:pt x="108" y="10143"/>
                  </a:cubicBezTo>
                  <a:lnTo>
                    <a:pt x="1803" y="10143"/>
                  </a:lnTo>
                  <a:cubicBezTo>
                    <a:pt x="2213" y="10143"/>
                    <a:pt x="2481" y="9715"/>
                    <a:pt x="2285" y="9358"/>
                  </a:cubicBezTo>
                  <a:cubicBezTo>
                    <a:pt x="2106" y="8876"/>
                    <a:pt x="2303" y="8555"/>
                    <a:pt x="2427" y="8430"/>
                  </a:cubicBezTo>
                  <a:cubicBezTo>
                    <a:pt x="2677" y="8198"/>
                    <a:pt x="2856" y="7931"/>
                    <a:pt x="2963" y="7627"/>
                  </a:cubicBezTo>
                  <a:lnTo>
                    <a:pt x="4230" y="4237"/>
                  </a:lnTo>
                  <a:cubicBezTo>
                    <a:pt x="4405" y="3828"/>
                    <a:pt x="4126" y="3360"/>
                    <a:pt x="3608" y="3360"/>
                  </a:cubicBezTo>
                  <a:cubicBezTo>
                    <a:pt x="3493" y="3360"/>
                    <a:pt x="3366" y="3383"/>
                    <a:pt x="3230" y="3434"/>
                  </a:cubicBezTo>
                  <a:cubicBezTo>
                    <a:pt x="3212" y="3434"/>
                    <a:pt x="3177" y="3452"/>
                    <a:pt x="3177" y="3488"/>
                  </a:cubicBezTo>
                  <a:lnTo>
                    <a:pt x="2320" y="5147"/>
                  </a:lnTo>
                  <a:cubicBezTo>
                    <a:pt x="2263" y="5262"/>
                    <a:pt x="2144" y="5336"/>
                    <a:pt x="2016" y="5336"/>
                  </a:cubicBezTo>
                  <a:cubicBezTo>
                    <a:pt x="1905" y="5336"/>
                    <a:pt x="1787" y="5280"/>
                    <a:pt x="1696" y="5147"/>
                  </a:cubicBezTo>
                  <a:cubicBezTo>
                    <a:pt x="1678" y="5147"/>
                    <a:pt x="1678" y="5129"/>
                    <a:pt x="1678" y="5112"/>
                  </a:cubicBezTo>
                  <a:lnTo>
                    <a:pt x="1678" y="3078"/>
                  </a:lnTo>
                  <a:cubicBezTo>
                    <a:pt x="1678" y="2685"/>
                    <a:pt x="1732" y="2310"/>
                    <a:pt x="1821" y="1936"/>
                  </a:cubicBezTo>
                  <a:lnTo>
                    <a:pt x="2160" y="562"/>
                  </a:lnTo>
                  <a:cubicBezTo>
                    <a:pt x="2231" y="294"/>
                    <a:pt x="2053" y="62"/>
                    <a:pt x="1785" y="62"/>
                  </a:cubicBezTo>
                  <a:cubicBezTo>
                    <a:pt x="1692" y="20"/>
                    <a:pt x="1595" y="0"/>
                    <a:pt x="150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2"/>
          <p:cNvGrpSpPr/>
          <p:nvPr/>
        </p:nvGrpSpPr>
        <p:grpSpPr>
          <a:xfrm>
            <a:off x="4405208" y="2897909"/>
            <a:ext cx="349587" cy="408585"/>
            <a:chOff x="3301250" y="4030875"/>
            <a:chExt cx="311825" cy="364450"/>
          </a:xfrm>
        </p:grpSpPr>
        <p:sp>
          <p:nvSpPr>
            <p:cNvPr id="344" name="Google Shape;344;p2"/>
            <p:cNvSpPr/>
            <p:nvPr/>
          </p:nvSpPr>
          <p:spPr>
            <a:xfrm>
              <a:off x="3301250" y="4030875"/>
              <a:ext cx="311825" cy="297100"/>
            </a:xfrm>
            <a:custGeom>
              <a:rect b="b" l="l" r="r" t="t"/>
              <a:pathLst>
                <a:path extrusionOk="0" h="11884" w="12473">
                  <a:moveTo>
                    <a:pt x="9493" y="6174"/>
                  </a:moveTo>
                  <a:cubicBezTo>
                    <a:pt x="9582" y="6174"/>
                    <a:pt x="9689" y="6209"/>
                    <a:pt x="9760" y="6281"/>
                  </a:cubicBezTo>
                  <a:cubicBezTo>
                    <a:pt x="9903" y="6423"/>
                    <a:pt x="9921" y="6637"/>
                    <a:pt x="9814" y="6798"/>
                  </a:cubicBezTo>
                  <a:lnTo>
                    <a:pt x="8208" y="9225"/>
                  </a:lnTo>
                  <a:cubicBezTo>
                    <a:pt x="8119" y="9332"/>
                    <a:pt x="7994" y="9403"/>
                    <a:pt x="7869" y="9403"/>
                  </a:cubicBezTo>
                  <a:cubicBezTo>
                    <a:pt x="7798" y="9403"/>
                    <a:pt x="7726" y="9367"/>
                    <a:pt x="7655" y="9332"/>
                  </a:cubicBezTo>
                  <a:cubicBezTo>
                    <a:pt x="7477" y="9207"/>
                    <a:pt x="7423" y="8975"/>
                    <a:pt x="7548" y="8779"/>
                  </a:cubicBezTo>
                  <a:lnTo>
                    <a:pt x="8761" y="6959"/>
                  </a:lnTo>
                  <a:lnTo>
                    <a:pt x="7869" y="6959"/>
                  </a:lnTo>
                  <a:cubicBezTo>
                    <a:pt x="7655" y="6959"/>
                    <a:pt x="7477" y="6780"/>
                    <a:pt x="7477" y="6548"/>
                  </a:cubicBezTo>
                  <a:cubicBezTo>
                    <a:pt x="7494" y="6334"/>
                    <a:pt x="7673" y="6174"/>
                    <a:pt x="7887" y="6174"/>
                  </a:cubicBezTo>
                  <a:close/>
                  <a:moveTo>
                    <a:pt x="2070" y="0"/>
                  </a:moveTo>
                  <a:cubicBezTo>
                    <a:pt x="1803" y="0"/>
                    <a:pt x="1571" y="214"/>
                    <a:pt x="1571" y="500"/>
                  </a:cubicBezTo>
                  <a:lnTo>
                    <a:pt x="1571" y="3337"/>
                  </a:lnTo>
                  <a:cubicBezTo>
                    <a:pt x="1571" y="4157"/>
                    <a:pt x="1071" y="4907"/>
                    <a:pt x="304" y="5246"/>
                  </a:cubicBezTo>
                  <a:cubicBezTo>
                    <a:pt x="125" y="5317"/>
                    <a:pt x="0" y="5496"/>
                    <a:pt x="0" y="5692"/>
                  </a:cubicBezTo>
                  <a:lnTo>
                    <a:pt x="0" y="11883"/>
                  </a:lnTo>
                  <a:lnTo>
                    <a:pt x="12472" y="11883"/>
                  </a:lnTo>
                  <a:lnTo>
                    <a:pt x="12472" y="5692"/>
                  </a:lnTo>
                  <a:cubicBezTo>
                    <a:pt x="12472" y="5496"/>
                    <a:pt x="12348" y="5317"/>
                    <a:pt x="12169" y="5246"/>
                  </a:cubicBezTo>
                  <a:cubicBezTo>
                    <a:pt x="11402" y="4907"/>
                    <a:pt x="10902" y="4157"/>
                    <a:pt x="10902" y="3337"/>
                  </a:cubicBezTo>
                  <a:lnTo>
                    <a:pt x="10902" y="500"/>
                  </a:lnTo>
                  <a:cubicBezTo>
                    <a:pt x="10902" y="214"/>
                    <a:pt x="10670" y="0"/>
                    <a:pt x="10403" y="0"/>
                  </a:cubicBezTo>
                  <a:lnTo>
                    <a:pt x="8833" y="0"/>
                  </a:lnTo>
                  <a:cubicBezTo>
                    <a:pt x="8547" y="0"/>
                    <a:pt x="8333" y="214"/>
                    <a:pt x="8333" y="500"/>
                  </a:cubicBezTo>
                  <a:cubicBezTo>
                    <a:pt x="8333" y="1659"/>
                    <a:pt x="7441" y="2587"/>
                    <a:pt x="6281" y="2587"/>
                  </a:cubicBezTo>
                  <a:cubicBezTo>
                    <a:pt x="5139" y="2587"/>
                    <a:pt x="4247" y="1659"/>
                    <a:pt x="4229" y="500"/>
                  </a:cubicBezTo>
                  <a:cubicBezTo>
                    <a:pt x="4229" y="214"/>
                    <a:pt x="4015" y="0"/>
                    <a:pt x="37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3301250" y="4348450"/>
              <a:ext cx="310475" cy="46875"/>
            </a:xfrm>
            <a:custGeom>
              <a:rect b="b" l="l" r="r" t="t"/>
              <a:pathLst>
                <a:path extrusionOk="0" h="1875" w="12419">
                  <a:moveTo>
                    <a:pt x="0" y="1"/>
                  </a:moveTo>
                  <a:lnTo>
                    <a:pt x="0" y="1375"/>
                  </a:lnTo>
                  <a:cubicBezTo>
                    <a:pt x="0" y="1643"/>
                    <a:pt x="232" y="1874"/>
                    <a:pt x="500" y="1874"/>
                  </a:cubicBezTo>
                  <a:lnTo>
                    <a:pt x="11919" y="1874"/>
                  </a:lnTo>
                  <a:cubicBezTo>
                    <a:pt x="12205" y="1874"/>
                    <a:pt x="12419" y="1643"/>
                    <a:pt x="12419" y="1375"/>
                  </a:cubicBezTo>
                  <a:lnTo>
                    <a:pt x="1241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2"/>
          <p:cNvGrpSpPr/>
          <p:nvPr/>
        </p:nvGrpSpPr>
        <p:grpSpPr>
          <a:xfrm>
            <a:off x="4367416" y="1449825"/>
            <a:ext cx="409117" cy="245577"/>
            <a:chOff x="5032425" y="4103575"/>
            <a:chExt cx="364925" cy="219050"/>
          </a:xfrm>
        </p:grpSpPr>
        <p:sp>
          <p:nvSpPr>
            <p:cNvPr id="347" name="Google Shape;347;p2"/>
            <p:cNvSpPr/>
            <p:nvPr/>
          </p:nvSpPr>
          <p:spPr>
            <a:xfrm>
              <a:off x="5064550" y="4123200"/>
              <a:ext cx="332800" cy="199425"/>
            </a:xfrm>
            <a:custGeom>
              <a:rect b="b" l="l" r="r" t="t"/>
              <a:pathLst>
                <a:path extrusionOk="0" h="7977" w="13312">
                  <a:moveTo>
                    <a:pt x="4015" y="0"/>
                  </a:moveTo>
                  <a:cubicBezTo>
                    <a:pt x="1838" y="0"/>
                    <a:pt x="36" y="1767"/>
                    <a:pt x="0" y="3944"/>
                  </a:cubicBezTo>
                  <a:cubicBezTo>
                    <a:pt x="0" y="5032"/>
                    <a:pt x="411" y="6049"/>
                    <a:pt x="1160" y="6816"/>
                  </a:cubicBezTo>
                  <a:cubicBezTo>
                    <a:pt x="1911" y="7568"/>
                    <a:pt x="2885" y="7977"/>
                    <a:pt x="3947" y="7977"/>
                  </a:cubicBezTo>
                  <a:cubicBezTo>
                    <a:pt x="3970" y="7977"/>
                    <a:pt x="3992" y="7976"/>
                    <a:pt x="4015" y="7976"/>
                  </a:cubicBezTo>
                  <a:cubicBezTo>
                    <a:pt x="6156" y="7958"/>
                    <a:pt x="7923" y="6138"/>
                    <a:pt x="7923" y="3926"/>
                  </a:cubicBezTo>
                  <a:lnTo>
                    <a:pt x="7923" y="2534"/>
                  </a:lnTo>
                  <a:cubicBezTo>
                    <a:pt x="7923" y="2302"/>
                    <a:pt x="8101" y="2106"/>
                    <a:pt x="8351" y="2106"/>
                  </a:cubicBezTo>
                  <a:lnTo>
                    <a:pt x="12901" y="2106"/>
                  </a:lnTo>
                  <a:cubicBezTo>
                    <a:pt x="13133" y="2106"/>
                    <a:pt x="13311" y="1927"/>
                    <a:pt x="13311" y="1696"/>
                  </a:cubicBezTo>
                  <a:lnTo>
                    <a:pt x="13311" y="411"/>
                  </a:lnTo>
                  <a:cubicBezTo>
                    <a:pt x="13311" y="179"/>
                    <a:pt x="13133" y="0"/>
                    <a:pt x="12901" y="0"/>
                  </a:cubicBezTo>
                  <a:lnTo>
                    <a:pt x="5460" y="0"/>
                  </a:lnTo>
                  <a:lnTo>
                    <a:pt x="5460" y="1517"/>
                  </a:lnTo>
                  <a:cubicBezTo>
                    <a:pt x="5460" y="1785"/>
                    <a:pt x="5282" y="2017"/>
                    <a:pt x="5014" y="2070"/>
                  </a:cubicBezTo>
                  <a:cubicBezTo>
                    <a:pt x="4985" y="2075"/>
                    <a:pt x="4956" y="2077"/>
                    <a:pt x="4928" y="2077"/>
                  </a:cubicBezTo>
                  <a:cubicBezTo>
                    <a:pt x="4628" y="2077"/>
                    <a:pt x="4390" y="1828"/>
                    <a:pt x="4390" y="1535"/>
                  </a:cubicBezTo>
                  <a:lnTo>
                    <a:pt x="439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5032425" y="4103575"/>
              <a:ext cx="69175" cy="71400"/>
            </a:xfrm>
            <a:custGeom>
              <a:rect b="b" l="l" r="r" t="t"/>
              <a:pathLst>
                <a:path extrusionOk="0" h="2856" w="2767">
                  <a:moveTo>
                    <a:pt x="1535" y="0"/>
                  </a:moveTo>
                  <a:cubicBezTo>
                    <a:pt x="697" y="0"/>
                    <a:pt x="1" y="678"/>
                    <a:pt x="1" y="1517"/>
                  </a:cubicBezTo>
                  <a:cubicBezTo>
                    <a:pt x="1" y="2106"/>
                    <a:pt x="340" y="2605"/>
                    <a:pt x="822" y="2855"/>
                  </a:cubicBezTo>
                  <a:cubicBezTo>
                    <a:pt x="982" y="2534"/>
                    <a:pt x="1161" y="2213"/>
                    <a:pt x="1375" y="1927"/>
                  </a:cubicBezTo>
                  <a:cubicBezTo>
                    <a:pt x="1196" y="1856"/>
                    <a:pt x="1089" y="1695"/>
                    <a:pt x="1089" y="1517"/>
                  </a:cubicBezTo>
                  <a:cubicBezTo>
                    <a:pt x="1089" y="1267"/>
                    <a:pt x="1285" y="1071"/>
                    <a:pt x="1535" y="1071"/>
                  </a:cubicBezTo>
                  <a:cubicBezTo>
                    <a:pt x="1696" y="1071"/>
                    <a:pt x="1839" y="1160"/>
                    <a:pt x="1928" y="1303"/>
                  </a:cubicBezTo>
                  <a:cubicBezTo>
                    <a:pt x="2178" y="1053"/>
                    <a:pt x="2463" y="839"/>
                    <a:pt x="2766" y="643"/>
                  </a:cubicBezTo>
                  <a:cubicBezTo>
                    <a:pt x="2499" y="250"/>
                    <a:pt x="2053" y="0"/>
                    <a:pt x="15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2" name="Shape 352"/>
        <p:cNvGrpSpPr/>
        <p:nvPr/>
      </p:nvGrpSpPr>
      <p:grpSpPr>
        <a:xfrm>
          <a:off x="0" y="0"/>
          <a:ext cx="0" cy="0"/>
          <a:chOff x="0" y="0"/>
          <a:chExt cx="0" cy="0"/>
        </a:xfrm>
      </p:grpSpPr>
      <p:sp>
        <p:nvSpPr>
          <p:cNvPr id="353" name="Google Shape;353;p3"/>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chemeClr val="lt1"/>
                </a:solidFill>
              </a:rPr>
              <a:t>BACKGROUND</a:t>
            </a:r>
            <a:endParaRPr>
              <a:solidFill>
                <a:schemeClr val="lt1"/>
              </a:solidFill>
            </a:endParaRPr>
          </a:p>
        </p:txBody>
      </p:sp>
      <p:sp>
        <p:nvSpPr>
          <p:cNvPr id="354" name="Google Shape;354;p3"/>
          <p:cNvSpPr txBox="1"/>
          <p:nvPr>
            <p:ph idx="1" type="body"/>
          </p:nvPr>
        </p:nvSpPr>
        <p:spPr>
          <a:xfrm>
            <a:off x="955566" y="1611275"/>
            <a:ext cx="3332416" cy="2558943"/>
          </a:xfrm>
          <a:prstGeom prst="rect">
            <a:avLst/>
          </a:prstGeom>
          <a:noFill/>
          <a:ln>
            <a:noFill/>
          </a:ln>
        </p:spPr>
        <p:txBody>
          <a:bodyPr anchorCtr="0" anchor="ctr" bIns="91425" lIns="91425" spcFirstLastPara="1" rIns="91425" wrap="square" tIns="91425">
            <a:noAutofit/>
          </a:bodyPr>
          <a:lstStyle/>
          <a:p>
            <a:pPr indent="-171450" lvl="0" marL="171450" rtl="0" algn="l">
              <a:lnSpc>
                <a:spcPct val="100000"/>
              </a:lnSpc>
              <a:spcBef>
                <a:spcPts val="0"/>
              </a:spcBef>
              <a:spcAft>
                <a:spcPts val="0"/>
              </a:spcAft>
              <a:buSzPts val="1200"/>
              <a:buFont typeface="Arial"/>
              <a:buChar char="➔"/>
            </a:pPr>
            <a:r>
              <a:rPr lang="en" sz="1200">
                <a:latin typeface="Arial"/>
                <a:ea typeface="Arial"/>
                <a:cs typeface="Arial"/>
                <a:sym typeface="Arial"/>
              </a:rPr>
              <a:t>The NBA Finals is the annual championship series of the National Basketball Association. </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a:p>
            <a:pPr indent="-171450" lvl="0" marL="171450" rtl="0" algn="l">
              <a:lnSpc>
                <a:spcPct val="100000"/>
              </a:lnSpc>
              <a:spcBef>
                <a:spcPts val="0"/>
              </a:spcBef>
              <a:spcAft>
                <a:spcPts val="0"/>
              </a:spcAft>
              <a:buSzPts val="1200"/>
              <a:buFont typeface="Arial"/>
              <a:buChar char="➔"/>
            </a:pPr>
            <a:r>
              <a:rPr lang="en" sz="1200">
                <a:latin typeface="Arial"/>
                <a:ea typeface="Arial"/>
                <a:cs typeface="Arial"/>
                <a:sym typeface="Arial"/>
              </a:rPr>
              <a:t>The Eastern and Western Conference champions play a best-of-seven game series to determine the league champion.</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a:p>
            <a:pPr indent="-171450" lvl="0" marL="171450" rtl="0" algn="l">
              <a:lnSpc>
                <a:spcPct val="100000"/>
              </a:lnSpc>
              <a:spcBef>
                <a:spcPts val="0"/>
              </a:spcBef>
              <a:spcAft>
                <a:spcPts val="0"/>
              </a:spcAft>
              <a:buSzPts val="1200"/>
              <a:buFont typeface="Arial"/>
              <a:buChar char="➔"/>
            </a:pPr>
            <a:r>
              <a:rPr lang="en" sz="1200">
                <a:latin typeface="Arial"/>
                <a:ea typeface="Arial"/>
                <a:cs typeface="Arial"/>
                <a:sym typeface="Arial"/>
              </a:rPr>
              <a:t>With the growing popularity of sports betting, we wanted to create a simulator that will predict the winner of the NBA games within each Conference. </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a:p>
            <a:pPr indent="-171450" lvl="0" marL="171450" rtl="0" algn="l">
              <a:lnSpc>
                <a:spcPct val="100000"/>
              </a:lnSpc>
              <a:spcBef>
                <a:spcPts val="0"/>
              </a:spcBef>
              <a:spcAft>
                <a:spcPts val="0"/>
              </a:spcAft>
              <a:buSzPts val="1200"/>
              <a:buFont typeface="Arial"/>
              <a:buChar char="➔"/>
            </a:pPr>
            <a:r>
              <a:rPr lang="en" sz="1200">
                <a:latin typeface="Arial"/>
                <a:ea typeface="Arial"/>
                <a:cs typeface="Arial"/>
                <a:sym typeface="Arial"/>
              </a:rPr>
              <a:t>In particular, a percentage chance of </a:t>
            </a:r>
            <a:r>
              <a:rPr lang="en" sz="1200">
                <a:latin typeface="Arial"/>
                <a:ea typeface="Arial"/>
                <a:cs typeface="Arial"/>
                <a:sym typeface="Arial"/>
              </a:rPr>
              <a:t>winning</a:t>
            </a:r>
            <a:r>
              <a:rPr lang="en" sz="1200">
                <a:latin typeface="Arial"/>
                <a:ea typeface="Arial"/>
                <a:cs typeface="Arial"/>
                <a:sym typeface="Arial"/>
              </a:rPr>
              <a:t> or </a:t>
            </a:r>
            <a:r>
              <a:rPr lang="en" sz="1200">
                <a:latin typeface="Arial"/>
                <a:ea typeface="Arial"/>
                <a:cs typeface="Arial"/>
                <a:sym typeface="Arial"/>
              </a:rPr>
              <a:t>losing</a:t>
            </a:r>
            <a:r>
              <a:rPr lang="en" sz="1200">
                <a:latin typeface="Arial"/>
                <a:ea typeface="Arial"/>
                <a:cs typeface="Arial"/>
                <a:sym typeface="Arial"/>
              </a:rPr>
              <a:t> Team A vs Team B </a:t>
            </a:r>
            <a:endParaRPr/>
          </a:p>
        </p:txBody>
      </p:sp>
      <p:pic>
        <p:nvPicPr>
          <p:cNvPr id="355" name="Google Shape;355;p3"/>
          <p:cNvPicPr preferRelativeResize="0"/>
          <p:nvPr/>
        </p:nvPicPr>
        <p:blipFill rotWithShape="1">
          <a:blip r:embed="rId3">
            <a:alphaModFix/>
          </a:blip>
          <a:srcRect b="0" l="0" r="0" t="0"/>
          <a:stretch/>
        </p:blipFill>
        <p:spPr>
          <a:xfrm>
            <a:off x="4582888" y="2844668"/>
            <a:ext cx="3408618" cy="1244874"/>
          </a:xfrm>
          <a:prstGeom prst="rect">
            <a:avLst/>
          </a:prstGeom>
          <a:noFill/>
          <a:ln>
            <a:noFill/>
          </a:ln>
        </p:spPr>
      </p:pic>
      <p:pic>
        <p:nvPicPr>
          <p:cNvPr id="356" name="Google Shape;356;p3"/>
          <p:cNvPicPr preferRelativeResize="0"/>
          <p:nvPr/>
        </p:nvPicPr>
        <p:blipFill>
          <a:blip r:embed="rId4">
            <a:alphaModFix/>
          </a:blip>
          <a:stretch>
            <a:fillRect/>
          </a:stretch>
        </p:blipFill>
        <p:spPr>
          <a:xfrm>
            <a:off x="5515737" y="1264774"/>
            <a:ext cx="1542925" cy="142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
          <p:cNvSpPr txBox="1"/>
          <p:nvPr>
            <p:ph type="title"/>
          </p:nvPr>
        </p:nvSpPr>
        <p:spPr>
          <a:xfrm>
            <a:off x="713250" y="6157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GAME PLAN &amp; PREPARATIONS</a:t>
            </a:r>
            <a:endParaRPr/>
          </a:p>
        </p:txBody>
      </p:sp>
      <p:sp>
        <p:nvSpPr>
          <p:cNvPr id="362" name="Google Shape;362;p4"/>
          <p:cNvSpPr txBox="1"/>
          <p:nvPr>
            <p:ph idx="1" type="subTitle"/>
          </p:nvPr>
        </p:nvSpPr>
        <p:spPr>
          <a:xfrm>
            <a:off x="1857576" y="1963257"/>
            <a:ext cx="2447400" cy="6426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Noto Sans Symbols"/>
              <a:buChar char="✔"/>
            </a:pPr>
            <a:r>
              <a:rPr lang="en" sz="1200"/>
              <a:t>Official NBA Stats API  https://www.nba.com/stats </a:t>
            </a:r>
            <a:endParaRPr/>
          </a:p>
          <a:p>
            <a:pPr indent="-285750" lvl="0" marL="285750" rtl="0" algn="l">
              <a:lnSpc>
                <a:spcPct val="100000"/>
              </a:lnSpc>
              <a:spcBef>
                <a:spcPts val="0"/>
              </a:spcBef>
              <a:spcAft>
                <a:spcPts val="0"/>
              </a:spcAft>
              <a:buSzPts val="1400"/>
              <a:buFont typeface="Noto Sans Symbols"/>
              <a:buChar char="✔"/>
            </a:pPr>
            <a:r>
              <a:rPr lang="en" sz="1200"/>
              <a:t>NBA Team Stats </a:t>
            </a:r>
            <a:endParaRPr/>
          </a:p>
          <a:p>
            <a:pPr indent="0" lvl="0" marL="0" rtl="0" algn="l">
              <a:lnSpc>
                <a:spcPct val="100000"/>
              </a:lnSpc>
              <a:spcBef>
                <a:spcPts val="0"/>
              </a:spcBef>
              <a:spcAft>
                <a:spcPts val="0"/>
              </a:spcAft>
              <a:buSzPts val="1400"/>
              <a:buNone/>
            </a:pPr>
            <a:r>
              <a:rPr lang="en" sz="1200"/>
              <a:t>         www. hoopsstats.com</a:t>
            </a:r>
            <a:endParaRPr/>
          </a:p>
          <a:p>
            <a:pPr indent="0" lvl="0" marL="0" rtl="0" algn="l">
              <a:lnSpc>
                <a:spcPct val="100000"/>
              </a:lnSpc>
              <a:spcBef>
                <a:spcPts val="0"/>
              </a:spcBef>
              <a:spcAft>
                <a:spcPts val="0"/>
              </a:spcAft>
              <a:buSzPts val="1400"/>
              <a:buNone/>
            </a:pPr>
            <a:r>
              <a:t/>
            </a:r>
            <a:endParaRPr sz="1200"/>
          </a:p>
        </p:txBody>
      </p:sp>
      <p:sp>
        <p:nvSpPr>
          <p:cNvPr id="363" name="Google Shape;363;p4"/>
          <p:cNvSpPr txBox="1"/>
          <p:nvPr>
            <p:ph idx="2" type="subTitle"/>
          </p:nvPr>
        </p:nvSpPr>
        <p:spPr>
          <a:xfrm>
            <a:off x="1781400" y="1319245"/>
            <a:ext cx="2447400" cy="51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1800"/>
              <a:buNone/>
            </a:pPr>
            <a:r>
              <a:rPr lang="en"/>
              <a:t>API</a:t>
            </a:r>
            <a:endParaRPr/>
          </a:p>
        </p:txBody>
      </p:sp>
      <p:sp>
        <p:nvSpPr>
          <p:cNvPr id="364" name="Google Shape;364;p4"/>
          <p:cNvSpPr txBox="1"/>
          <p:nvPr>
            <p:ph idx="3" type="title"/>
          </p:nvPr>
        </p:nvSpPr>
        <p:spPr>
          <a:xfrm>
            <a:off x="819799" y="1818250"/>
            <a:ext cx="8334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01</a:t>
            </a:r>
            <a:endParaRPr/>
          </a:p>
        </p:txBody>
      </p:sp>
      <p:sp>
        <p:nvSpPr>
          <p:cNvPr id="365" name="Google Shape;365;p4"/>
          <p:cNvSpPr txBox="1"/>
          <p:nvPr>
            <p:ph idx="4" type="subTitle"/>
          </p:nvPr>
        </p:nvSpPr>
        <p:spPr>
          <a:xfrm>
            <a:off x="4744193" y="1881823"/>
            <a:ext cx="2447400" cy="642600"/>
          </a:xfrm>
          <a:prstGeom prst="rect">
            <a:avLst/>
          </a:prstGeom>
          <a:noFill/>
          <a:ln>
            <a:noFill/>
          </a:ln>
        </p:spPr>
        <p:txBody>
          <a:bodyPr anchorCtr="0" anchor="ctr" bIns="91425" lIns="91425" spcFirstLastPara="1" rIns="91425" wrap="square" tIns="91425">
            <a:noAutofit/>
          </a:bodyPr>
          <a:lstStyle/>
          <a:p>
            <a:pPr indent="-285750" lvl="0" marL="285750" rtl="0" algn="r">
              <a:lnSpc>
                <a:spcPct val="100000"/>
              </a:lnSpc>
              <a:spcBef>
                <a:spcPts val="0"/>
              </a:spcBef>
              <a:spcAft>
                <a:spcPts val="0"/>
              </a:spcAft>
              <a:buSzPts val="1400"/>
              <a:buFont typeface="Noto Sans Symbols"/>
              <a:buChar char="✔"/>
            </a:pPr>
            <a:r>
              <a:rPr lang="en"/>
              <a:t>Data merging and cleaning</a:t>
            </a:r>
            <a:endParaRPr/>
          </a:p>
          <a:p>
            <a:pPr indent="-285750" lvl="0" marL="285750" rtl="0" algn="r">
              <a:lnSpc>
                <a:spcPct val="100000"/>
              </a:lnSpc>
              <a:spcBef>
                <a:spcPts val="0"/>
              </a:spcBef>
              <a:spcAft>
                <a:spcPts val="0"/>
              </a:spcAft>
              <a:buSzPts val="1400"/>
              <a:buFont typeface="Noto Sans Symbols"/>
              <a:buChar char="✔"/>
            </a:pPr>
            <a:r>
              <a:rPr lang="en"/>
              <a:t>Modeling</a:t>
            </a:r>
            <a:endParaRPr/>
          </a:p>
          <a:p>
            <a:pPr indent="-285750" lvl="0" marL="285750" rtl="0" algn="r">
              <a:lnSpc>
                <a:spcPct val="100000"/>
              </a:lnSpc>
              <a:spcBef>
                <a:spcPts val="0"/>
              </a:spcBef>
              <a:spcAft>
                <a:spcPts val="0"/>
              </a:spcAft>
              <a:buSzPts val="1400"/>
              <a:buFont typeface="Noto Sans Symbols"/>
              <a:buChar char="✔"/>
            </a:pPr>
            <a:r>
              <a:rPr lang="en"/>
              <a:t>Testing </a:t>
            </a:r>
            <a:endParaRPr/>
          </a:p>
        </p:txBody>
      </p:sp>
      <p:sp>
        <p:nvSpPr>
          <p:cNvPr id="366" name="Google Shape;366;p4"/>
          <p:cNvSpPr txBox="1"/>
          <p:nvPr>
            <p:ph idx="5" type="subTitle"/>
          </p:nvPr>
        </p:nvSpPr>
        <p:spPr>
          <a:xfrm>
            <a:off x="4784856" y="1336958"/>
            <a:ext cx="2447400" cy="51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1200"/>
              </a:spcAft>
              <a:buSzPts val="1800"/>
              <a:buNone/>
            </a:pPr>
            <a:r>
              <a:rPr lang="en"/>
              <a:t>PYTHON</a:t>
            </a:r>
            <a:endParaRPr/>
          </a:p>
        </p:txBody>
      </p:sp>
      <p:sp>
        <p:nvSpPr>
          <p:cNvPr id="367" name="Google Shape;367;p4"/>
          <p:cNvSpPr txBox="1"/>
          <p:nvPr>
            <p:ph idx="6" type="title"/>
          </p:nvPr>
        </p:nvSpPr>
        <p:spPr>
          <a:xfrm>
            <a:off x="7484299" y="1818250"/>
            <a:ext cx="8334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02</a:t>
            </a:r>
            <a:endParaRPr/>
          </a:p>
        </p:txBody>
      </p:sp>
      <p:sp>
        <p:nvSpPr>
          <p:cNvPr id="368" name="Google Shape;368;p4"/>
          <p:cNvSpPr txBox="1"/>
          <p:nvPr>
            <p:ph idx="7" type="subTitle"/>
          </p:nvPr>
        </p:nvSpPr>
        <p:spPr>
          <a:xfrm>
            <a:off x="1857576" y="3511021"/>
            <a:ext cx="2447400" cy="642600"/>
          </a:xfrm>
          <a:prstGeom prst="rect">
            <a:avLst/>
          </a:prstGeom>
          <a:noFill/>
          <a:ln>
            <a:noFill/>
          </a:ln>
        </p:spPr>
        <p:txBody>
          <a:bodyPr anchorCtr="0" anchor="ctr" bIns="91425" lIns="91425" spcFirstLastPara="1" rIns="91425" wrap="square" tIns="91425">
            <a:noAutofit/>
          </a:bodyPr>
          <a:lstStyle/>
          <a:p>
            <a:pPr indent="-285750" lvl="0" marL="285750" rtl="0" algn="l">
              <a:lnSpc>
                <a:spcPct val="100000"/>
              </a:lnSpc>
              <a:spcBef>
                <a:spcPts val="0"/>
              </a:spcBef>
              <a:spcAft>
                <a:spcPts val="0"/>
              </a:spcAft>
              <a:buSzPts val="1400"/>
              <a:buFont typeface="Noto Sans Symbols"/>
              <a:buChar char="✔"/>
            </a:pPr>
            <a:r>
              <a:rPr lang="en"/>
              <a:t>Create table</a:t>
            </a:r>
            <a:endParaRPr/>
          </a:p>
          <a:p>
            <a:pPr indent="-285750" lvl="0" marL="285750" rtl="0" algn="l">
              <a:lnSpc>
                <a:spcPct val="100000"/>
              </a:lnSpc>
              <a:spcBef>
                <a:spcPts val="0"/>
              </a:spcBef>
              <a:spcAft>
                <a:spcPts val="0"/>
              </a:spcAft>
              <a:buSzPts val="1400"/>
              <a:buFont typeface="Noto Sans Symbols"/>
              <a:buChar char="✔"/>
            </a:pPr>
            <a:r>
              <a:rPr lang="en"/>
              <a:t>Import Data </a:t>
            </a:r>
            <a:endParaRPr/>
          </a:p>
          <a:p>
            <a:pPr indent="-285750" lvl="0" marL="285750" rtl="0" algn="l">
              <a:lnSpc>
                <a:spcPct val="100000"/>
              </a:lnSpc>
              <a:spcBef>
                <a:spcPts val="0"/>
              </a:spcBef>
              <a:spcAft>
                <a:spcPts val="0"/>
              </a:spcAft>
              <a:buSzPts val="1400"/>
              <a:buFont typeface="Noto Sans Symbols"/>
              <a:buChar char="✔"/>
            </a:pPr>
            <a:r>
              <a:rPr lang="en"/>
              <a:t>Create working file </a:t>
            </a:r>
            <a:endParaRPr/>
          </a:p>
        </p:txBody>
      </p:sp>
      <p:sp>
        <p:nvSpPr>
          <p:cNvPr id="369" name="Google Shape;369;p4"/>
          <p:cNvSpPr txBox="1"/>
          <p:nvPr>
            <p:ph idx="8" type="subTitle"/>
          </p:nvPr>
        </p:nvSpPr>
        <p:spPr>
          <a:xfrm>
            <a:off x="1887076" y="2998160"/>
            <a:ext cx="2447400" cy="51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1800"/>
              <a:buNone/>
            </a:pPr>
            <a:r>
              <a:rPr lang="en"/>
              <a:t>SQL</a:t>
            </a:r>
            <a:endParaRPr/>
          </a:p>
        </p:txBody>
      </p:sp>
      <p:sp>
        <p:nvSpPr>
          <p:cNvPr id="370" name="Google Shape;370;p4"/>
          <p:cNvSpPr txBox="1"/>
          <p:nvPr>
            <p:ph idx="9" type="title"/>
          </p:nvPr>
        </p:nvSpPr>
        <p:spPr>
          <a:xfrm>
            <a:off x="819800" y="3464500"/>
            <a:ext cx="8334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03</a:t>
            </a:r>
            <a:endParaRPr/>
          </a:p>
        </p:txBody>
      </p:sp>
      <p:sp>
        <p:nvSpPr>
          <p:cNvPr id="371" name="Google Shape;371;p4"/>
          <p:cNvSpPr txBox="1"/>
          <p:nvPr>
            <p:ph idx="13" type="subTitle"/>
          </p:nvPr>
        </p:nvSpPr>
        <p:spPr>
          <a:xfrm>
            <a:off x="4760199" y="3673200"/>
            <a:ext cx="2526225" cy="642600"/>
          </a:xfrm>
          <a:prstGeom prst="rect">
            <a:avLst/>
          </a:prstGeom>
          <a:noFill/>
          <a:ln>
            <a:noFill/>
          </a:ln>
        </p:spPr>
        <p:txBody>
          <a:bodyPr anchorCtr="0" anchor="ctr" bIns="91425" lIns="91425" spcFirstLastPara="1" rIns="91425" wrap="square" tIns="91425">
            <a:noAutofit/>
          </a:bodyPr>
          <a:lstStyle/>
          <a:p>
            <a:pPr indent="-285750" lvl="0" marL="285750" rtl="0" algn="r">
              <a:lnSpc>
                <a:spcPct val="100000"/>
              </a:lnSpc>
              <a:spcBef>
                <a:spcPts val="0"/>
              </a:spcBef>
              <a:spcAft>
                <a:spcPts val="0"/>
              </a:spcAft>
              <a:buSzPts val="1400"/>
              <a:buFont typeface="Noto Sans Symbols"/>
              <a:buChar char="✔"/>
            </a:pPr>
            <a:r>
              <a:rPr lang="en"/>
              <a:t>Team Stats </a:t>
            </a:r>
            <a:endParaRPr/>
          </a:p>
          <a:p>
            <a:pPr indent="-285750" lvl="0" marL="285750" rtl="0" algn="r">
              <a:lnSpc>
                <a:spcPct val="100000"/>
              </a:lnSpc>
              <a:spcBef>
                <a:spcPts val="0"/>
              </a:spcBef>
              <a:spcAft>
                <a:spcPts val="0"/>
              </a:spcAft>
              <a:buSzPts val="1400"/>
              <a:buFont typeface="Noto Sans Symbols"/>
              <a:buChar char="✔"/>
            </a:pPr>
            <a:r>
              <a:rPr lang="en"/>
              <a:t>Winning Chance Heat Map </a:t>
            </a:r>
            <a:endParaRPr/>
          </a:p>
          <a:p>
            <a:pPr indent="-285750" lvl="0" marL="285750" rtl="0" algn="r">
              <a:lnSpc>
                <a:spcPct val="100000"/>
              </a:lnSpc>
              <a:spcBef>
                <a:spcPts val="0"/>
              </a:spcBef>
              <a:spcAft>
                <a:spcPts val="0"/>
              </a:spcAft>
              <a:buSzPts val="1400"/>
              <a:buFont typeface="Noto Sans Symbols"/>
              <a:buChar char="✔"/>
            </a:pPr>
            <a:r>
              <a:rPr lang="en"/>
              <a:t>Team Geo Location</a:t>
            </a:r>
            <a:endParaRPr/>
          </a:p>
        </p:txBody>
      </p:sp>
      <p:sp>
        <p:nvSpPr>
          <p:cNvPr id="372" name="Google Shape;372;p4"/>
          <p:cNvSpPr txBox="1"/>
          <p:nvPr>
            <p:ph idx="14" type="subTitle"/>
          </p:nvPr>
        </p:nvSpPr>
        <p:spPr>
          <a:xfrm>
            <a:off x="4839025" y="2992321"/>
            <a:ext cx="2447400" cy="518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1200"/>
              </a:spcAft>
              <a:buSzPts val="1800"/>
              <a:buNone/>
            </a:pPr>
            <a:r>
              <a:rPr lang="en"/>
              <a:t>TABLEAU</a:t>
            </a:r>
            <a:endParaRPr/>
          </a:p>
        </p:txBody>
      </p:sp>
      <p:sp>
        <p:nvSpPr>
          <p:cNvPr id="373" name="Google Shape;373;p4"/>
          <p:cNvSpPr txBox="1"/>
          <p:nvPr>
            <p:ph idx="15" type="title"/>
          </p:nvPr>
        </p:nvSpPr>
        <p:spPr>
          <a:xfrm>
            <a:off x="7488624" y="3475788"/>
            <a:ext cx="833400" cy="51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04</a:t>
            </a:r>
            <a:endParaRPr/>
          </a:p>
        </p:txBody>
      </p:sp>
      <p:grpSp>
        <p:nvGrpSpPr>
          <p:cNvPr id="374" name="Google Shape;374;p4"/>
          <p:cNvGrpSpPr/>
          <p:nvPr/>
        </p:nvGrpSpPr>
        <p:grpSpPr>
          <a:xfrm>
            <a:off x="7660352" y="1008657"/>
            <a:ext cx="463990" cy="463990"/>
            <a:chOff x="3365800" y="1183425"/>
            <a:chExt cx="261300" cy="261300"/>
          </a:xfrm>
        </p:grpSpPr>
        <p:cxnSp>
          <p:nvCxnSpPr>
            <p:cNvPr id="375" name="Google Shape;375;p4"/>
            <p:cNvCxnSpPr/>
            <p:nvPr/>
          </p:nvCxnSpPr>
          <p:spPr>
            <a:xfrm>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cxnSp>
          <p:nvCxnSpPr>
            <p:cNvPr id="376" name="Google Shape;376;p4"/>
            <p:cNvCxnSpPr/>
            <p:nvPr/>
          </p:nvCxnSpPr>
          <p:spPr>
            <a:xfrm flipH="1">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grpSp>
      <p:sp>
        <p:nvSpPr>
          <p:cNvPr id="377" name="Google Shape;377;p4"/>
          <p:cNvSpPr/>
          <p:nvPr/>
        </p:nvSpPr>
        <p:spPr>
          <a:xfrm rot="-5400000">
            <a:off x="988275" y="98160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8" name="Google Shape;378;p4"/>
          <p:cNvGrpSpPr/>
          <p:nvPr/>
        </p:nvGrpSpPr>
        <p:grpSpPr>
          <a:xfrm>
            <a:off x="1015327" y="2678107"/>
            <a:ext cx="463990" cy="463990"/>
            <a:chOff x="3365800" y="1183425"/>
            <a:chExt cx="261300" cy="261300"/>
          </a:xfrm>
        </p:grpSpPr>
        <p:cxnSp>
          <p:nvCxnSpPr>
            <p:cNvPr id="379" name="Google Shape;379;p4"/>
            <p:cNvCxnSpPr/>
            <p:nvPr/>
          </p:nvCxnSpPr>
          <p:spPr>
            <a:xfrm>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cxnSp>
          <p:nvCxnSpPr>
            <p:cNvPr id="380" name="Google Shape;380;p4"/>
            <p:cNvCxnSpPr/>
            <p:nvPr/>
          </p:nvCxnSpPr>
          <p:spPr>
            <a:xfrm flipH="1">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grpSp>
      <p:sp>
        <p:nvSpPr>
          <p:cNvPr id="381" name="Google Shape;381;p4"/>
          <p:cNvSpPr/>
          <p:nvPr/>
        </p:nvSpPr>
        <p:spPr>
          <a:xfrm rot="-5400000">
            <a:off x="7633300" y="264732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g19cdb185a4c_12_0"/>
          <p:cNvPicPr preferRelativeResize="0"/>
          <p:nvPr/>
        </p:nvPicPr>
        <p:blipFill>
          <a:blip r:embed="rId3">
            <a:alphaModFix/>
          </a:blip>
          <a:stretch>
            <a:fillRect/>
          </a:stretch>
        </p:blipFill>
        <p:spPr>
          <a:xfrm>
            <a:off x="4515746" y="1124775"/>
            <a:ext cx="3873854" cy="1168900"/>
          </a:xfrm>
          <a:prstGeom prst="rect">
            <a:avLst/>
          </a:prstGeom>
          <a:noFill/>
          <a:ln>
            <a:noFill/>
          </a:ln>
        </p:spPr>
      </p:pic>
      <p:pic>
        <p:nvPicPr>
          <p:cNvPr id="387" name="Google Shape;387;g19cdb185a4c_12_0"/>
          <p:cNvPicPr preferRelativeResize="0"/>
          <p:nvPr/>
        </p:nvPicPr>
        <p:blipFill>
          <a:blip r:embed="rId4">
            <a:alphaModFix/>
          </a:blip>
          <a:stretch>
            <a:fillRect/>
          </a:stretch>
        </p:blipFill>
        <p:spPr>
          <a:xfrm>
            <a:off x="751075" y="2640994"/>
            <a:ext cx="4956125" cy="1929556"/>
          </a:xfrm>
          <a:prstGeom prst="rect">
            <a:avLst/>
          </a:prstGeom>
          <a:noFill/>
          <a:ln>
            <a:noFill/>
          </a:ln>
        </p:spPr>
      </p:pic>
      <p:pic>
        <p:nvPicPr>
          <p:cNvPr id="388" name="Google Shape;388;g19cdb185a4c_12_0"/>
          <p:cNvPicPr preferRelativeResize="0"/>
          <p:nvPr/>
        </p:nvPicPr>
        <p:blipFill>
          <a:blip r:embed="rId5">
            <a:alphaModFix/>
          </a:blip>
          <a:stretch>
            <a:fillRect/>
          </a:stretch>
        </p:blipFill>
        <p:spPr>
          <a:xfrm>
            <a:off x="3781775" y="2152850"/>
            <a:ext cx="4607826" cy="837800"/>
          </a:xfrm>
          <a:prstGeom prst="rect">
            <a:avLst/>
          </a:prstGeom>
          <a:noFill/>
          <a:ln>
            <a:noFill/>
          </a:ln>
        </p:spPr>
      </p:pic>
      <p:sp>
        <p:nvSpPr>
          <p:cNvPr id="389" name="Google Shape;389;g19cdb185a4c_12_0"/>
          <p:cNvSpPr txBox="1"/>
          <p:nvPr/>
        </p:nvSpPr>
        <p:spPr>
          <a:xfrm>
            <a:off x="751075" y="1124775"/>
            <a:ext cx="3831000" cy="1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Noto Sans Symbols"/>
              <a:buChar char="✔"/>
            </a:pPr>
            <a:r>
              <a:rPr lang="en" sz="1300">
                <a:solidFill>
                  <a:schemeClr val="lt1"/>
                </a:solidFill>
              </a:rPr>
              <a:t>Connect to API</a:t>
            </a:r>
            <a:endParaRPr sz="1300">
              <a:solidFill>
                <a:schemeClr val="lt1"/>
              </a:solidFill>
            </a:endParaRPr>
          </a:p>
          <a:p>
            <a:pPr indent="-311150" lvl="0" marL="457200" rtl="0" algn="l">
              <a:lnSpc>
                <a:spcPct val="115000"/>
              </a:lnSpc>
              <a:spcBef>
                <a:spcPts val="0"/>
              </a:spcBef>
              <a:spcAft>
                <a:spcPts val="0"/>
              </a:spcAft>
              <a:buClr>
                <a:schemeClr val="lt1"/>
              </a:buClr>
              <a:buSzPts val="1300"/>
              <a:buFont typeface="Noto Sans Symbols"/>
              <a:buChar char="✔"/>
            </a:pPr>
            <a:r>
              <a:rPr lang="en" sz="1300">
                <a:solidFill>
                  <a:schemeClr val="lt1"/>
                </a:solidFill>
              </a:rPr>
              <a:t>Pull team metrics data for seasons from 2017 through 2022</a:t>
            </a:r>
            <a:endParaRPr sz="1300">
              <a:solidFill>
                <a:schemeClr val="lt1"/>
              </a:solidFill>
            </a:endParaRPr>
          </a:p>
          <a:p>
            <a:pPr indent="-311150" lvl="0" marL="457200" rtl="0" algn="l">
              <a:lnSpc>
                <a:spcPct val="115000"/>
              </a:lnSpc>
              <a:spcBef>
                <a:spcPts val="0"/>
              </a:spcBef>
              <a:spcAft>
                <a:spcPts val="0"/>
              </a:spcAft>
              <a:buClr>
                <a:schemeClr val="lt1"/>
              </a:buClr>
              <a:buSzPts val="1300"/>
              <a:buFont typeface="Noto Sans Symbols"/>
              <a:buChar char="✔"/>
            </a:pPr>
            <a:r>
              <a:rPr lang="en" sz="1300">
                <a:solidFill>
                  <a:schemeClr val="lt1"/>
                </a:solidFill>
              </a:rPr>
              <a:t>Average the team metrics for overall measures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Export as CSV to apply to model</a:t>
            </a:r>
            <a:endParaRPr sz="1300">
              <a:solidFill>
                <a:schemeClr val="lt1"/>
              </a:solidFill>
            </a:endParaRPr>
          </a:p>
        </p:txBody>
      </p:sp>
      <p:pic>
        <p:nvPicPr>
          <p:cNvPr id="390" name="Google Shape;390;g19cdb185a4c_12_0"/>
          <p:cNvPicPr preferRelativeResize="0"/>
          <p:nvPr/>
        </p:nvPicPr>
        <p:blipFill>
          <a:blip r:embed="rId6">
            <a:alphaModFix/>
          </a:blip>
          <a:stretch>
            <a:fillRect/>
          </a:stretch>
        </p:blipFill>
        <p:spPr>
          <a:xfrm>
            <a:off x="3433473" y="2990650"/>
            <a:ext cx="4956125" cy="866337"/>
          </a:xfrm>
          <a:prstGeom prst="rect">
            <a:avLst/>
          </a:prstGeom>
          <a:noFill/>
          <a:ln>
            <a:noFill/>
          </a:ln>
        </p:spPr>
      </p:pic>
      <p:sp>
        <p:nvSpPr>
          <p:cNvPr id="391" name="Google Shape;391;g19cdb185a4c_12_0"/>
          <p:cNvSpPr txBox="1"/>
          <p:nvPr/>
        </p:nvSpPr>
        <p:spPr>
          <a:xfrm>
            <a:off x="747600" y="509175"/>
            <a:ext cx="764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FFFFFF"/>
                </a:solidFill>
                <a:latin typeface="Alfa Slab One"/>
                <a:ea typeface="Alfa Slab One"/>
                <a:cs typeface="Alfa Slab One"/>
                <a:sym typeface="Alfa Slab One"/>
              </a:rPr>
              <a:t>02 Python</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SQL</a:t>
            </a:r>
            <a:endParaRPr/>
          </a:p>
        </p:txBody>
      </p:sp>
      <p:sp>
        <p:nvSpPr>
          <p:cNvPr id="397" name="Google Shape;397;p5"/>
          <p:cNvSpPr txBox="1"/>
          <p:nvPr>
            <p:ph idx="1" type="subTitle"/>
          </p:nvPr>
        </p:nvSpPr>
        <p:spPr>
          <a:xfrm>
            <a:off x="1312950" y="2327975"/>
            <a:ext cx="2973000" cy="130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1400"/>
              <a:buNone/>
            </a:pPr>
            <a:r>
              <a:rPr lang="en"/>
              <a:t>Here you give a brief intro of the topic you want to talk about. For example, you can talk about Mercury</a:t>
            </a:r>
            <a:endParaRPr/>
          </a:p>
        </p:txBody>
      </p:sp>
      <p:sp>
        <p:nvSpPr>
          <p:cNvPr id="398" name="Google Shape;398;p5"/>
          <p:cNvSpPr/>
          <p:nvPr/>
        </p:nvSpPr>
        <p:spPr>
          <a:xfrm>
            <a:off x="4660925" y="3302575"/>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5"/>
          <p:cNvGrpSpPr/>
          <p:nvPr/>
        </p:nvGrpSpPr>
        <p:grpSpPr>
          <a:xfrm>
            <a:off x="4660928" y="1714020"/>
            <a:ext cx="431694" cy="431694"/>
            <a:chOff x="3365800" y="1183425"/>
            <a:chExt cx="261300" cy="261300"/>
          </a:xfrm>
        </p:grpSpPr>
        <p:cxnSp>
          <p:nvCxnSpPr>
            <p:cNvPr id="400" name="Google Shape;400;p5"/>
            <p:cNvCxnSpPr/>
            <p:nvPr/>
          </p:nvCxnSpPr>
          <p:spPr>
            <a:xfrm>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cxnSp>
          <p:nvCxnSpPr>
            <p:cNvPr id="401" name="Google Shape;401;p5"/>
            <p:cNvCxnSpPr/>
            <p:nvPr/>
          </p:nvCxnSpPr>
          <p:spPr>
            <a:xfrm flipH="1">
              <a:off x="3365800" y="1183425"/>
              <a:ext cx="261300" cy="261300"/>
            </a:xfrm>
            <a:prstGeom prst="straightConnector1">
              <a:avLst/>
            </a:prstGeom>
            <a:noFill/>
            <a:ln cap="flat" cmpd="sng" w="38100">
              <a:solidFill>
                <a:schemeClr val="accent1"/>
              </a:solidFill>
              <a:prstDash val="solid"/>
              <a:round/>
              <a:headEnd len="sm" w="sm" type="none"/>
              <a:tailEnd len="sm" w="sm" type="none"/>
            </a:ln>
          </p:spPr>
        </p:cxnSp>
      </p:grpSp>
      <p:pic>
        <p:nvPicPr>
          <p:cNvPr id="402" name="Google Shape;402;p5"/>
          <p:cNvPicPr preferRelativeResize="0"/>
          <p:nvPr/>
        </p:nvPicPr>
        <p:blipFill rotWithShape="1">
          <a:blip r:embed="rId3">
            <a:alphaModFix/>
          </a:blip>
          <a:srcRect b="0" l="0" r="0" t="0"/>
          <a:stretch/>
        </p:blipFill>
        <p:spPr>
          <a:xfrm>
            <a:off x="3458066" y="3367936"/>
            <a:ext cx="4604708" cy="962745"/>
          </a:xfrm>
          <a:prstGeom prst="rect">
            <a:avLst/>
          </a:prstGeom>
          <a:noFill/>
          <a:ln>
            <a:noFill/>
          </a:ln>
        </p:spPr>
      </p:pic>
      <p:sp>
        <p:nvSpPr>
          <p:cNvPr id="403" name="Google Shape;403;p5"/>
          <p:cNvSpPr txBox="1"/>
          <p:nvPr/>
        </p:nvSpPr>
        <p:spPr>
          <a:xfrm>
            <a:off x="5414920" y="1567838"/>
            <a:ext cx="2388418" cy="1711996"/>
          </a:xfrm>
          <a:prstGeom prst="rect">
            <a:avLst/>
          </a:prstGeom>
          <a:noFill/>
          <a:ln>
            <a:noFill/>
          </a:ln>
        </p:spPr>
        <p:txBody>
          <a:bodyPr anchorCtr="0" anchor="ctr" bIns="91425" lIns="91425" spcFirstLastPara="1" rIns="91425" wrap="square" tIns="91425">
            <a:noAutofit/>
          </a:bodyPr>
          <a:lstStyle/>
          <a:p>
            <a:pPr indent="-285750" lvl="0" marL="285750" marR="0" rtl="0" algn="l">
              <a:lnSpc>
                <a:spcPct val="100000"/>
              </a:lnSpc>
              <a:spcBef>
                <a:spcPts val="0"/>
              </a:spcBef>
              <a:spcAft>
                <a:spcPts val="0"/>
              </a:spcAft>
              <a:buClr>
                <a:schemeClr val="lt1"/>
              </a:buClr>
              <a:buSzPts val="1400"/>
              <a:buFont typeface="Noto Sans Symbols"/>
              <a:buChar char="✔"/>
            </a:pPr>
            <a:r>
              <a:rPr b="0" i="0" lang="en" sz="1400" u="none" cap="none" strike="noStrike">
                <a:solidFill>
                  <a:schemeClr val="lt1"/>
                </a:solidFill>
                <a:latin typeface="Roboto"/>
                <a:ea typeface="Roboto"/>
                <a:cs typeface="Roboto"/>
                <a:sym typeface="Roboto"/>
              </a:rPr>
              <a:t>Connect to API </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 sz="1400" u="none" cap="none" strike="noStrike">
                <a:solidFill>
                  <a:schemeClr val="lt1"/>
                </a:solidFill>
                <a:latin typeface="Roboto"/>
                <a:ea typeface="Roboto"/>
                <a:cs typeface="Roboto"/>
                <a:sym typeface="Roboto"/>
              </a:rPr>
              <a:t>Pull games data </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 sz="1400" u="none" cap="none" strike="noStrike">
                <a:solidFill>
                  <a:schemeClr val="lt1"/>
                </a:solidFill>
                <a:latin typeface="Roboto"/>
                <a:ea typeface="Roboto"/>
                <a:cs typeface="Roboto"/>
                <a:sym typeface="Roboto"/>
              </a:rPr>
              <a:t>Separate by Conference </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 sz="1400" u="none" cap="none" strike="noStrike">
                <a:solidFill>
                  <a:schemeClr val="lt1"/>
                </a:solidFill>
                <a:latin typeface="Roboto"/>
                <a:ea typeface="Roboto"/>
                <a:cs typeface="Roboto"/>
                <a:sym typeface="Roboto"/>
              </a:rPr>
              <a:t>Clean up unused data </a:t>
            </a:r>
            <a:endParaRPr/>
          </a:p>
        </p:txBody>
      </p:sp>
      <p:pic>
        <p:nvPicPr>
          <p:cNvPr id="404" name="Google Shape;404;p5"/>
          <p:cNvPicPr preferRelativeResize="0"/>
          <p:nvPr/>
        </p:nvPicPr>
        <p:blipFill rotWithShape="1">
          <a:blip r:embed="rId4">
            <a:alphaModFix/>
          </a:blip>
          <a:srcRect b="0" l="0" r="0" t="0"/>
          <a:stretch/>
        </p:blipFill>
        <p:spPr>
          <a:xfrm>
            <a:off x="1274008" y="1258236"/>
            <a:ext cx="3274568" cy="2002707"/>
          </a:xfrm>
          <a:prstGeom prst="rect">
            <a:avLst/>
          </a:prstGeom>
          <a:noFill/>
          <a:ln>
            <a:noFill/>
          </a:ln>
        </p:spPr>
      </p:pic>
      <p:pic>
        <p:nvPicPr>
          <p:cNvPr id="405" name="Google Shape;405;p5"/>
          <p:cNvPicPr preferRelativeResize="0"/>
          <p:nvPr/>
        </p:nvPicPr>
        <p:blipFill rotWithShape="1">
          <a:blip r:embed="rId5">
            <a:alphaModFix/>
          </a:blip>
          <a:srcRect b="0" l="0" r="0" t="0"/>
          <a:stretch/>
        </p:blipFill>
        <p:spPr>
          <a:xfrm>
            <a:off x="183980" y="2787069"/>
            <a:ext cx="3100088" cy="1543612"/>
          </a:xfrm>
          <a:prstGeom prst="rect">
            <a:avLst/>
          </a:prstGeom>
          <a:noFill/>
          <a:ln>
            <a:noFill/>
          </a:ln>
        </p:spPr>
      </p:pic>
      <p:pic>
        <p:nvPicPr>
          <p:cNvPr id="406" name="Google Shape;406;p5"/>
          <p:cNvPicPr preferRelativeResize="0"/>
          <p:nvPr/>
        </p:nvPicPr>
        <p:blipFill rotWithShape="1">
          <a:blip r:embed="rId6">
            <a:alphaModFix/>
          </a:blip>
          <a:srcRect b="0" l="0" r="0" t="0"/>
          <a:stretch/>
        </p:blipFill>
        <p:spPr>
          <a:xfrm>
            <a:off x="2799450" y="1122739"/>
            <a:ext cx="2686924" cy="4639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Building Model Steps</a:t>
            </a:r>
            <a:endParaRPr/>
          </a:p>
        </p:txBody>
      </p:sp>
      <p:sp>
        <p:nvSpPr>
          <p:cNvPr id="412" name="Google Shape;412;p6"/>
          <p:cNvSpPr txBox="1"/>
          <p:nvPr>
            <p:ph idx="1" type="subTitle"/>
          </p:nvPr>
        </p:nvSpPr>
        <p:spPr>
          <a:xfrm>
            <a:off x="852300" y="1550500"/>
            <a:ext cx="4500900" cy="87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Pull Data from SQL Data frame and drop unwanted data</a:t>
            </a:r>
            <a:endParaRPr/>
          </a:p>
        </p:txBody>
      </p:sp>
      <p:sp>
        <p:nvSpPr>
          <p:cNvPr id="413" name="Google Shape;413;p6"/>
          <p:cNvSpPr txBox="1"/>
          <p:nvPr>
            <p:ph idx="2" type="subTitle"/>
          </p:nvPr>
        </p:nvSpPr>
        <p:spPr>
          <a:xfrm>
            <a:off x="852300" y="1217813"/>
            <a:ext cx="3348600" cy="4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1800"/>
              <a:buNone/>
            </a:pPr>
            <a:r>
              <a:rPr lang="en"/>
              <a:t>1. Get Data and Clean</a:t>
            </a:r>
            <a:endParaRPr/>
          </a:p>
        </p:txBody>
      </p:sp>
      <p:sp>
        <p:nvSpPr>
          <p:cNvPr id="414" name="Google Shape;414;p6"/>
          <p:cNvSpPr txBox="1"/>
          <p:nvPr>
            <p:ph idx="3" type="subTitle"/>
          </p:nvPr>
        </p:nvSpPr>
        <p:spPr>
          <a:xfrm>
            <a:off x="852300" y="2685100"/>
            <a:ext cx="4500900" cy="74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Function needs to run through provided data easily and with </a:t>
            </a:r>
            <a:r>
              <a:rPr lang="en"/>
              <a:t>reasonable</a:t>
            </a:r>
            <a:r>
              <a:rPr lang="en"/>
              <a:t> success.</a:t>
            </a:r>
            <a:endParaRPr/>
          </a:p>
        </p:txBody>
      </p:sp>
      <p:sp>
        <p:nvSpPr>
          <p:cNvPr id="415" name="Google Shape;415;p6"/>
          <p:cNvSpPr txBox="1"/>
          <p:nvPr>
            <p:ph idx="4" type="subTitle"/>
          </p:nvPr>
        </p:nvSpPr>
        <p:spPr>
          <a:xfrm>
            <a:off x="852299" y="2352413"/>
            <a:ext cx="4329299" cy="4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1800"/>
              <a:buNone/>
            </a:pPr>
            <a:r>
              <a:rPr lang="en"/>
              <a:t>2. Build Function to Analyze Data</a:t>
            </a:r>
            <a:endParaRPr/>
          </a:p>
        </p:txBody>
      </p:sp>
      <p:sp>
        <p:nvSpPr>
          <p:cNvPr id="416" name="Google Shape;416;p6"/>
          <p:cNvSpPr txBox="1"/>
          <p:nvPr>
            <p:ph idx="5" type="subTitle"/>
          </p:nvPr>
        </p:nvSpPr>
        <p:spPr>
          <a:xfrm>
            <a:off x="852300" y="3906938"/>
            <a:ext cx="4500900" cy="65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Take Clean Data and run it through the function to find results.</a:t>
            </a:r>
            <a:endParaRPr/>
          </a:p>
        </p:txBody>
      </p:sp>
      <p:sp>
        <p:nvSpPr>
          <p:cNvPr id="417" name="Google Shape;417;p6"/>
          <p:cNvSpPr txBox="1"/>
          <p:nvPr>
            <p:ph idx="6" type="subTitle"/>
          </p:nvPr>
        </p:nvSpPr>
        <p:spPr>
          <a:xfrm>
            <a:off x="852300" y="3487013"/>
            <a:ext cx="4329298" cy="431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1200"/>
              </a:spcAft>
              <a:buSzPts val="1800"/>
              <a:buNone/>
            </a:pPr>
            <a:r>
              <a:rPr lang="en"/>
              <a:t>3. Run Data Through Function through results</a:t>
            </a:r>
            <a:endParaRPr/>
          </a:p>
        </p:txBody>
      </p:sp>
      <p:sp>
        <p:nvSpPr>
          <p:cNvPr id="418" name="Google Shape;418;p6"/>
          <p:cNvSpPr/>
          <p:nvPr/>
        </p:nvSpPr>
        <p:spPr>
          <a:xfrm>
            <a:off x="5617528" y="1474300"/>
            <a:ext cx="658500" cy="6585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
          <p:cNvSpPr/>
          <p:nvPr/>
        </p:nvSpPr>
        <p:spPr>
          <a:xfrm>
            <a:off x="5617528" y="2524277"/>
            <a:ext cx="658500" cy="6585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
          <p:cNvSpPr/>
          <p:nvPr/>
        </p:nvSpPr>
        <p:spPr>
          <a:xfrm>
            <a:off x="5617503" y="3574253"/>
            <a:ext cx="658500" cy="6585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6"/>
          <p:cNvGrpSpPr/>
          <p:nvPr/>
        </p:nvGrpSpPr>
        <p:grpSpPr>
          <a:xfrm>
            <a:off x="5760874" y="2684179"/>
            <a:ext cx="371814" cy="338690"/>
            <a:chOff x="-40745125" y="3632900"/>
            <a:chExt cx="318225" cy="289875"/>
          </a:xfrm>
        </p:grpSpPr>
        <p:sp>
          <p:nvSpPr>
            <p:cNvPr id="422" name="Google Shape;422;p6"/>
            <p:cNvSpPr/>
            <p:nvPr/>
          </p:nvSpPr>
          <p:spPr>
            <a:xfrm>
              <a:off x="-40745125" y="3632900"/>
              <a:ext cx="300125" cy="82725"/>
            </a:xfrm>
            <a:custGeom>
              <a:rect b="b" l="l" r="r" t="t"/>
              <a:pathLst>
                <a:path extrusionOk="0" h="3309" w="12005">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
            <p:cNvSpPr/>
            <p:nvPr/>
          </p:nvSpPr>
          <p:spPr>
            <a:xfrm>
              <a:off x="-40508050" y="3736075"/>
              <a:ext cx="21300" cy="82725"/>
            </a:xfrm>
            <a:custGeom>
              <a:rect b="b" l="l" r="r" t="t"/>
              <a:pathLst>
                <a:path extrusionOk="0" h="3309" w="852">
                  <a:moveTo>
                    <a:pt x="1" y="1"/>
                  </a:moveTo>
                  <a:lnTo>
                    <a:pt x="1" y="3309"/>
                  </a:lnTo>
                  <a:lnTo>
                    <a:pt x="852" y="3309"/>
                  </a:lnTo>
                  <a:lnTo>
                    <a:pt x="85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
            <p:cNvSpPr/>
            <p:nvPr/>
          </p:nvSpPr>
          <p:spPr>
            <a:xfrm>
              <a:off x="-40466300" y="3736875"/>
              <a:ext cx="39400" cy="82725"/>
            </a:xfrm>
            <a:custGeom>
              <a:rect b="b" l="l" r="r" t="t"/>
              <a:pathLst>
                <a:path extrusionOk="0" h="3309" w="1576">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
            <p:cNvSpPr/>
            <p:nvPr/>
          </p:nvSpPr>
          <p:spPr>
            <a:xfrm>
              <a:off x="-40723050" y="3736075"/>
              <a:ext cx="194550" cy="82725"/>
            </a:xfrm>
            <a:custGeom>
              <a:rect b="b" l="l" r="r" t="t"/>
              <a:pathLst>
                <a:path extrusionOk="0" h="3309" w="7782">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
            <p:cNvSpPr/>
            <p:nvPr/>
          </p:nvSpPr>
          <p:spPr>
            <a:xfrm>
              <a:off x="-40681325" y="3839250"/>
              <a:ext cx="21300" cy="82725"/>
            </a:xfrm>
            <a:custGeom>
              <a:rect b="b" l="l" r="r" t="t"/>
              <a:pathLst>
                <a:path extrusionOk="0" h="3309" w="852">
                  <a:moveTo>
                    <a:pt x="1" y="1"/>
                  </a:moveTo>
                  <a:lnTo>
                    <a:pt x="1" y="3309"/>
                  </a:lnTo>
                  <a:lnTo>
                    <a:pt x="851" y="3309"/>
                  </a:lnTo>
                  <a:lnTo>
                    <a:pt x="85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
            <p:cNvSpPr/>
            <p:nvPr/>
          </p:nvSpPr>
          <p:spPr>
            <a:xfrm>
              <a:off x="-40639575" y="3840825"/>
              <a:ext cx="190625" cy="81950"/>
            </a:xfrm>
            <a:custGeom>
              <a:rect b="b" l="l" r="r" t="t"/>
              <a:pathLst>
                <a:path extrusionOk="0" h="3278" w="7625">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
            <p:cNvSpPr/>
            <p:nvPr/>
          </p:nvSpPr>
          <p:spPr>
            <a:xfrm>
              <a:off x="-40745125" y="3840050"/>
              <a:ext cx="43350" cy="82725"/>
            </a:xfrm>
            <a:custGeom>
              <a:rect b="b" l="l" r="r" t="t"/>
              <a:pathLst>
                <a:path extrusionOk="0" h="3309" w="1734">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6"/>
          <p:cNvGrpSpPr/>
          <p:nvPr/>
        </p:nvGrpSpPr>
        <p:grpSpPr>
          <a:xfrm>
            <a:off x="5762219" y="1659051"/>
            <a:ext cx="369068" cy="289004"/>
            <a:chOff x="-41526450" y="3653375"/>
            <a:chExt cx="315875" cy="247350"/>
          </a:xfrm>
        </p:grpSpPr>
        <p:sp>
          <p:nvSpPr>
            <p:cNvPr id="430" name="Google Shape;430;p6"/>
            <p:cNvSpPr/>
            <p:nvPr/>
          </p:nvSpPr>
          <p:spPr>
            <a:xfrm>
              <a:off x="-41526450" y="3860525"/>
              <a:ext cx="315875" cy="40200"/>
            </a:xfrm>
            <a:custGeom>
              <a:rect b="b" l="l" r="r" t="t"/>
              <a:pathLst>
                <a:path extrusionOk="0" h="1608" w="12635">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
            <p:cNvSpPr/>
            <p:nvPr/>
          </p:nvSpPr>
          <p:spPr>
            <a:xfrm>
              <a:off x="-41506750" y="3653375"/>
              <a:ext cx="275700" cy="186700"/>
            </a:xfrm>
            <a:custGeom>
              <a:rect b="b" l="l" r="r" t="t"/>
              <a:pathLst>
                <a:path extrusionOk="0" h="7468" w="11028">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6"/>
          <p:cNvGrpSpPr/>
          <p:nvPr/>
        </p:nvGrpSpPr>
        <p:grpSpPr>
          <a:xfrm>
            <a:off x="6278575" y="1112225"/>
            <a:ext cx="1483500" cy="3473400"/>
            <a:chOff x="6278575" y="1116825"/>
            <a:chExt cx="1483500" cy="3473400"/>
          </a:xfrm>
        </p:grpSpPr>
        <p:cxnSp>
          <p:nvCxnSpPr>
            <p:cNvPr id="433" name="Google Shape;433;p6"/>
            <p:cNvCxnSpPr/>
            <p:nvPr/>
          </p:nvCxnSpPr>
          <p:spPr>
            <a:xfrm>
              <a:off x="7020425" y="1116825"/>
              <a:ext cx="0" cy="3473400"/>
            </a:xfrm>
            <a:prstGeom prst="straightConnector1">
              <a:avLst/>
            </a:prstGeom>
            <a:noFill/>
            <a:ln cap="flat" cmpd="sng" w="38100">
              <a:solidFill>
                <a:schemeClr val="accent3"/>
              </a:solidFill>
              <a:prstDash val="dash"/>
              <a:round/>
              <a:headEnd len="sm" w="sm" type="none"/>
              <a:tailEnd len="sm" w="sm" type="none"/>
            </a:ln>
          </p:spPr>
        </p:cxnSp>
        <p:sp>
          <p:nvSpPr>
            <p:cNvPr id="434" name="Google Shape;434;p6"/>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5" name="Google Shape;435;p6"/>
          <p:cNvGrpSpPr/>
          <p:nvPr/>
        </p:nvGrpSpPr>
        <p:grpSpPr>
          <a:xfrm>
            <a:off x="5722705" y="3671612"/>
            <a:ext cx="448153" cy="463766"/>
            <a:chOff x="-38172725" y="3588000"/>
            <a:chExt cx="318200" cy="316650"/>
          </a:xfrm>
        </p:grpSpPr>
        <p:sp>
          <p:nvSpPr>
            <p:cNvPr id="436" name="Google Shape;436;p6"/>
            <p:cNvSpPr/>
            <p:nvPr/>
          </p:nvSpPr>
          <p:spPr>
            <a:xfrm>
              <a:off x="-38171150" y="3760050"/>
              <a:ext cx="98475" cy="91050"/>
            </a:xfrm>
            <a:custGeom>
              <a:rect b="b" l="l" r="r" t="t"/>
              <a:pathLst>
                <a:path extrusionOk="0" h="3642" w="3939">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
            <p:cNvSpPr/>
            <p:nvPr/>
          </p:nvSpPr>
          <p:spPr>
            <a:xfrm>
              <a:off x="-38172725" y="3641575"/>
              <a:ext cx="144150" cy="133900"/>
            </a:xfrm>
            <a:custGeom>
              <a:rect b="b" l="l" r="r" t="t"/>
              <a:pathLst>
                <a:path extrusionOk="0" h="5356" w="5766">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
            <p:cNvSpPr/>
            <p:nvPr/>
          </p:nvSpPr>
          <p:spPr>
            <a:xfrm>
              <a:off x="-38117600" y="3806975"/>
              <a:ext cx="77200" cy="94525"/>
            </a:xfrm>
            <a:custGeom>
              <a:rect b="b" l="l" r="r" t="t"/>
              <a:pathLst>
                <a:path extrusionOk="0" h="3781" w="3088">
                  <a:moveTo>
                    <a:pt x="2332" y="0"/>
                  </a:moveTo>
                  <a:lnTo>
                    <a:pt x="0" y="2331"/>
                  </a:lnTo>
                  <a:cubicBezTo>
                    <a:pt x="883" y="3088"/>
                    <a:pt x="1891" y="3592"/>
                    <a:pt x="2962" y="3781"/>
                  </a:cubicBezTo>
                  <a:cubicBezTo>
                    <a:pt x="3088" y="2363"/>
                    <a:pt x="3088" y="1197"/>
                    <a:pt x="23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
            <p:cNvSpPr/>
            <p:nvPr/>
          </p:nvSpPr>
          <p:spPr>
            <a:xfrm>
              <a:off x="-37997875" y="3716375"/>
              <a:ext cx="143350" cy="135500"/>
            </a:xfrm>
            <a:custGeom>
              <a:rect b="b" l="l" r="r" t="t"/>
              <a:pathLst>
                <a:path extrusionOk="0" h="5420" w="5734">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
            <p:cNvSpPr/>
            <p:nvPr/>
          </p:nvSpPr>
          <p:spPr>
            <a:xfrm>
              <a:off x="-38044350" y="3761275"/>
              <a:ext cx="135500" cy="143375"/>
            </a:xfrm>
            <a:custGeom>
              <a:rect b="b" l="l" r="r" t="t"/>
              <a:pathLst>
                <a:path extrusionOk="0" h="5735" w="542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
            <p:cNvSpPr/>
            <p:nvPr/>
          </p:nvSpPr>
          <p:spPr>
            <a:xfrm>
              <a:off x="-37997875" y="3588800"/>
              <a:ext cx="89025" cy="97675"/>
            </a:xfrm>
            <a:custGeom>
              <a:rect b="b" l="l" r="r" t="t"/>
              <a:pathLst>
                <a:path extrusionOk="0" h="3907" w="3561">
                  <a:moveTo>
                    <a:pt x="158" y="0"/>
                  </a:moveTo>
                  <a:lnTo>
                    <a:pt x="158" y="0"/>
                  </a:lnTo>
                  <a:cubicBezTo>
                    <a:pt x="126" y="977"/>
                    <a:pt x="0" y="2395"/>
                    <a:pt x="1260" y="3907"/>
                  </a:cubicBezTo>
                  <a:lnTo>
                    <a:pt x="3560" y="1544"/>
                  </a:lnTo>
                  <a:cubicBezTo>
                    <a:pt x="2584" y="662"/>
                    <a:pt x="1355" y="158"/>
                    <a:pt x="1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
            <p:cNvSpPr/>
            <p:nvPr/>
          </p:nvSpPr>
          <p:spPr>
            <a:xfrm>
              <a:off x="-38117600" y="3588000"/>
              <a:ext cx="135500" cy="143375"/>
            </a:xfrm>
            <a:custGeom>
              <a:rect b="b" l="l" r="r" t="t"/>
              <a:pathLst>
                <a:path extrusionOk="0" h="5735" w="542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
            <p:cNvSpPr/>
            <p:nvPr/>
          </p:nvSpPr>
          <p:spPr>
            <a:xfrm>
              <a:off x="-37953000" y="3641575"/>
              <a:ext cx="97700" cy="86350"/>
            </a:xfrm>
            <a:custGeom>
              <a:rect b="b" l="l" r="r" t="t"/>
              <a:pathLst>
                <a:path extrusionOk="0" h="3454" w="3908">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
          <p:cNvSpPr txBox="1"/>
          <p:nvPr>
            <p:ph type="title"/>
          </p:nvPr>
        </p:nvSpPr>
        <p:spPr>
          <a:xfrm>
            <a:off x="734708" y="529987"/>
            <a:ext cx="77175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Step 1: Get Data and Clean </a:t>
            </a:r>
            <a:endParaRPr/>
          </a:p>
        </p:txBody>
      </p:sp>
      <p:sp>
        <p:nvSpPr>
          <p:cNvPr id="449" name="Google Shape;449;p7"/>
          <p:cNvSpPr txBox="1"/>
          <p:nvPr>
            <p:ph idx="1" type="subTitle"/>
          </p:nvPr>
        </p:nvSpPr>
        <p:spPr>
          <a:xfrm>
            <a:off x="1259983" y="1113815"/>
            <a:ext cx="6666951" cy="66796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Connect and pull Data from SQL</a:t>
            </a:r>
            <a:endParaRPr/>
          </a:p>
        </p:txBody>
      </p:sp>
      <p:grpSp>
        <p:nvGrpSpPr>
          <p:cNvPr id="450" name="Google Shape;450;p7"/>
          <p:cNvGrpSpPr/>
          <p:nvPr/>
        </p:nvGrpSpPr>
        <p:grpSpPr>
          <a:xfrm>
            <a:off x="7277723" y="1723610"/>
            <a:ext cx="2306075" cy="2306075"/>
            <a:chOff x="7129475" y="1270500"/>
            <a:chExt cx="2602500" cy="2602500"/>
          </a:xfrm>
        </p:grpSpPr>
        <p:sp>
          <p:nvSpPr>
            <p:cNvPr id="451" name="Google Shape;451;p7"/>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4" name="Google Shape;454;p7"/>
          <p:cNvGrpSpPr/>
          <p:nvPr/>
        </p:nvGrpSpPr>
        <p:grpSpPr>
          <a:xfrm flipH="1">
            <a:off x="-439811" y="1723590"/>
            <a:ext cx="2306075" cy="2306075"/>
            <a:chOff x="7129475" y="1270500"/>
            <a:chExt cx="2602500" cy="2602500"/>
          </a:xfrm>
        </p:grpSpPr>
        <p:sp>
          <p:nvSpPr>
            <p:cNvPr id="455" name="Google Shape;455;p7"/>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Text&#10;&#10;Description automatically generated" id="458" name="Google Shape;458;p7"/>
          <p:cNvPicPr preferRelativeResize="0"/>
          <p:nvPr/>
        </p:nvPicPr>
        <p:blipFill rotWithShape="1">
          <a:blip r:embed="rId3">
            <a:alphaModFix/>
          </a:blip>
          <a:srcRect b="0" l="0" r="0" t="0"/>
          <a:stretch/>
        </p:blipFill>
        <p:spPr>
          <a:xfrm>
            <a:off x="1259983" y="1512795"/>
            <a:ext cx="6740635" cy="30248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pSp>
        <p:nvGrpSpPr>
          <p:cNvPr id="463" name="Google Shape;463;p8"/>
          <p:cNvGrpSpPr/>
          <p:nvPr/>
        </p:nvGrpSpPr>
        <p:grpSpPr>
          <a:xfrm>
            <a:off x="7277723" y="1723610"/>
            <a:ext cx="2306075" cy="2306075"/>
            <a:chOff x="7129475" y="1270500"/>
            <a:chExt cx="2602500" cy="2602500"/>
          </a:xfrm>
        </p:grpSpPr>
        <p:sp>
          <p:nvSpPr>
            <p:cNvPr id="464" name="Google Shape;464;p8"/>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8"/>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8"/>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8"/>
          <p:cNvGrpSpPr/>
          <p:nvPr/>
        </p:nvGrpSpPr>
        <p:grpSpPr>
          <a:xfrm flipH="1">
            <a:off x="-439811" y="1723590"/>
            <a:ext cx="2306075" cy="2306075"/>
            <a:chOff x="7129475" y="1270500"/>
            <a:chExt cx="2602500" cy="2602500"/>
          </a:xfrm>
        </p:grpSpPr>
        <p:sp>
          <p:nvSpPr>
            <p:cNvPr id="468" name="Google Shape;468;p8"/>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8"/>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8"/>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Graphical user interface, text, application&#10;&#10;Description automatically generated" id="471" name="Google Shape;471;p8"/>
          <p:cNvPicPr preferRelativeResize="0"/>
          <p:nvPr/>
        </p:nvPicPr>
        <p:blipFill rotWithShape="1">
          <a:blip r:embed="rId3">
            <a:alphaModFix/>
          </a:blip>
          <a:srcRect b="0" l="0" r="0" t="0"/>
          <a:stretch/>
        </p:blipFill>
        <p:spPr>
          <a:xfrm>
            <a:off x="954742" y="1557624"/>
            <a:ext cx="7281582" cy="3471576"/>
          </a:xfrm>
          <a:prstGeom prst="rect">
            <a:avLst/>
          </a:prstGeom>
          <a:noFill/>
          <a:ln>
            <a:noFill/>
          </a:ln>
        </p:spPr>
      </p:pic>
      <p:sp>
        <p:nvSpPr>
          <p:cNvPr id="472" name="Google Shape;472;p8"/>
          <p:cNvSpPr txBox="1"/>
          <p:nvPr/>
        </p:nvSpPr>
        <p:spPr>
          <a:xfrm>
            <a:off x="2549945" y="1117475"/>
            <a:ext cx="3846620" cy="739197"/>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1800"/>
              <a:buFont typeface="Roboto"/>
              <a:buNone/>
            </a:pPr>
            <a:r>
              <a:rPr b="0" i="0" lang="en" sz="1600" u="none" cap="none" strike="noStrike">
                <a:solidFill>
                  <a:schemeClr val="lt1"/>
                </a:solidFill>
                <a:latin typeface="Roboto"/>
                <a:ea typeface="Roboto"/>
                <a:cs typeface="Roboto"/>
                <a:sym typeface="Roboto"/>
              </a:rPr>
              <a:t>for each individual team</a:t>
            </a:r>
            <a:endParaRPr/>
          </a:p>
        </p:txBody>
      </p:sp>
      <p:sp>
        <p:nvSpPr>
          <p:cNvPr id="473" name="Google Shape;473;p8"/>
          <p:cNvSpPr txBox="1"/>
          <p:nvPr>
            <p:ph type="title"/>
          </p:nvPr>
        </p:nvSpPr>
        <p:spPr>
          <a:xfrm>
            <a:off x="713228" y="539525"/>
            <a:ext cx="7717522"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lt1"/>
              </a:buClr>
              <a:buSzPts val="2800"/>
              <a:buNone/>
            </a:pPr>
            <a:r>
              <a:rPr lang="en"/>
              <a:t>Create groups of Data Frames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Vedrana Basimamovic</dc:creator>
</cp:coreProperties>
</file>