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EAE32-8737-46B4-A8DF-3957BFF09E25}" v="305" dt="2022-07-31T16:47:29.106"/>
    <p1510:client id="{7B8A8E8B-B58D-495C-89A2-D1905958A363}" v="378" dt="2022-07-31T16:25:15.873"/>
    <p1510:client id="{A3458BC9-A8F9-45F8-920F-FE2AFC8D0FD3}" v="192" dt="2022-07-31T15:42:15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8E47A-9D2A-484F-934C-E075CA433EE6}" type="datetimeFigureOut">
              <a:t>8/2/22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EB41-7FFB-4F1C-84C7-2BDCAC3F2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2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8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71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0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7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policyoptions.irpp.org/magazines/january-2020/technology-isnt-shaping-work-the-way-we-thin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it/play/televisione/2015/10/22/guida-netflix-lancio-ogg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it/play/televisione/2015/10/22/guida-netflix-lancio-ogg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wired.it/play/televisione/2015/10/22/guida-netflix-lancio-ogg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54312C0-5A67-D6DB-F130-31A91BA28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111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3" y="609600"/>
            <a:ext cx="9905998" cy="1905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Project 1:</a:t>
            </a:r>
            <a:b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Netflix Genres Analysis</a:t>
            </a:r>
          </a:p>
          <a:p>
            <a:pPr algn="l"/>
            <a:endParaRPr lang="en-US" sz="320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3" y="2666999"/>
            <a:ext cx="990599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Georgia Tech Data Boot Camp: </a:t>
            </a:r>
            <a:r>
              <a:rPr lang="en-US" i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Group 1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>
              <a:buClr>
                <a:srgbClr val="FFFFFF"/>
              </a:buClr>
              <a:buChar char="•"/>
            </a:pPr>
            <a:endParaRPr lang="en-US" i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Brian Hall | Daulton Davis | Hassan Mohamed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Joseph Johnson | Kelly Brown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Leon Lee | </a:t>
            </a:r>
            <a:r>
              <a:rPr lang="en-US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Orlvertta</a:t>
            </a: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Moody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Valentina Zhu | Vedrana </a:t>
            </a:r>
            <a:r>
              <a:rPr lang="en-US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Basimamovic</a:t>
            </a:r>
            <a:endParaRPr lang="en-US" dirty="0" err="1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228600" algn="l">
              <a:buFont typeface="Arial"/>
              <a:buChar char="•"/>
            </a:pPr>
            <a:endParaRPr lang="en-US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F2E2A-46D1-5E69-56E0-ACAA12B8C62A}"/>
              </a:ext>
            </a:extLst>
          </p:cNvPr>
          <p:cNvSpPr txBox="1"/>
          <p:nvPr/>
        </p:nvSpPr>
        <p:spPr>
          <a:xfrm>
            <a:off x="9468176" y="6657945"/>
            <a:ext cx="272382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98" y="2258008"/>
            <a:ext cx="9905998" cy="117348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Objective 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7402284" cy="403134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Upper managements is concerned with a declining trend in subscriber count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Seeking answers on trends among four genres: 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Action, Horror, Documentary, and Comedy.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Team is tasked with current content analysis among four genres using current Netflix data sets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08668" y="182936"/>
            <a:ext cx="5534218" cy="1907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933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879566"/>
            <a:ext cx="9556612" cy="1635034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Quantity of each genre (number of movies and shows)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Quality of each genre (IMDb average rating)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Most popular movie and/or show for the specific genre (TMDB)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Most featured actor/actress for the specific genre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0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62BD2E5A-E7EA-55F9-DCA4-DF2CF05B8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399" y="2244013"/>
            <a:ext cx="3157893" cy="31578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79D77-72BC-69DD-4A1A-97583C087CAD}"/>
              </a:ext>
            </a:extLst>
          </p:cNvPr>
          <p:cNvSpPr txBox="1"/>
          <p:nvPr/>
        </p:nvSpPr>
        <p:spPr>
          <a:xfrm>
            <a:off x="1399591" y="2664408"/>
            <a:ext cx="576683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Release date from 1953 to 2022 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Content by Type 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Minimum IMDb score of 1.5 and max 9.5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TMDB Popularity score ranges from .6 to 1823.34</a:t>
            </a:r>
          </a:p>
          <a:p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0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FB270A2-869C-191A-E062-F8CE42D9D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64" y="791340"/>
            <a:ext cx="6941974" cy="27716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7CC97332-CAAF-5538-142F-C9860F3F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013" y="3559422"/>
            <a:ext cx="6506545" cy="2600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33D7F2-D799-1051-AF72-B228C01A7A79}"/>
              </a:ext>
            </a:extLst>
          </p:cNvPr>
          <p:cNvSpPr txBox="1"/>
          <p:nvPr/>
        </p:nvSpPr>
        <p:spPr>
          <a:xfrm>
            <a:off x="8498632" y="933061"/>
            <a:ext cx="282510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Top 5 genres: </a:t>
            </a:r>
            <a:endParaRPr lang="en-US" sz="2200"/>
          </a:p>
          <a:p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/>
              <a:t>Drama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Comedy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Thriller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Action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Romance 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BCC84-4E76-6F7A-9B87-72DC10EED8EA}"/>
              </a:ext>
            </a:extLst>
          </p:cNvPr>
          <p:cNvSpPr txBox="1"/>
          <p:nvPr/>
        </p:nvSpPr>
        <p:spPr>
          <a:xfrm>
            <a:off x="1065243" y="3975877"/>
            <a:ext cx="371151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Selected Genres Count: </a:t>
            </a:r>
          </a:p>
          <a:p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/>
              <a:t>Comedy              40%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Horror                     7%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Action                  19%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Documentary     15%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1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Documentary Data set 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79948AE-9829-D288-B605-E33EA9178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13" y="2982889"/>
            <a:ext cx="3892679" cy="291951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CA6086-C44C-46BF-3CA3-26B45438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88" y="1005974"/>
            <a:ext cx="4535158" cy="253287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Total count of documentaries: 1688/10179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Genre of documentary makes up around 16% of movie and show market</a:t>
            </a:r>
          </a:p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CF1BDC-8A5B-D565-7C6E-934685C25C0E}"/>
              </a:ext>
            </a:extLst>
          </p:cNvPr>
          <p:cNvSpPr txBox="1">
            <a:spLocks/>
          </p:cNvSpPr>
          <p:nvPr/>
        </p:nvSpPr>
        <p:spPr>
          <a:xfrm>
            <a:off x="5218735" y="3186123"/>
            <a:ext cx="4535158" cy="334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From year 2012 to year 2022, ratings for documentaries have been fluctuating with a peak in year 2014.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Average IMDB rating for documentaries is 7.13, which is comparatively higher than other genres.</a:t>
            </a:r>
          </a:p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64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</TotalTime>
  <Words>367</Words>
  <Application>Microsoft Macintosh PowerPoint</Application>
  <PresentationFormat>Widescreen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Mesh</vt:lpstr>
      <vt:lpstr>Project 1:  Netflix Genres Analysis </vt:lpstr>
      <vt:lpstr>Objective </vt:lpstr>
      <vt:lpstr>Data set </vt:lpstr>
      <vt:lpstr>Data set </vt:lpstr>
      <vt:lpstr>PowerPoint Presentation</vt:lpstr>
      <vt:lpstr>Documentary Data set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Zhu, Valentina</cp:lastModifiedBy>
  <cp:revision>270</cp:revision>
  <dcterms:created xsi:type="dcterms:W3CDTF">2022-07-31T15:26:36Z</dcterms:created>
  <dcterms:modified xsi:type="dcterms:W3CDTF">2022-08-02T00:04:53Z</dcterms:modified>
</cp:coreProperties>
</file>