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EAE32-8737-46B4-A8DF-3957BFF09E25}" v="305" dt="2022-07-31T16:47:29.106"/>
    <p1510:client id="{7B8A8E8B-B58D-495C-89A2-D1905958A363}" v="378" dt="2022-07-31T16:25:15.873"/>
    <p1510:client id="{820D4934-0610-4B74-92BB-DA950E264EA9}" v="32" dt="2022-08-01T23:34:21.196"/>
    <p1510:client id="{996D3D9E-0DB4-45C2-A94C-2EF3AF3A39A7}" v="24" dt="2022-08-01T23:40:23.157"/>
    <p1510:client id="{A3458BC9-A8F9-45F8-920F-FE2AFC8D0FD3}" v="192" dt="2022-07-31T15:42:15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8E47A-9D2A-484F-934C-E075CA433EE6}" type="datetimeFigureOut"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BEB41-7FFB-4F1C-84C7-2BDCAC3F29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2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5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7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9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18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6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3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18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16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71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0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6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0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8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7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9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policyoptions.irpp.org/magazines/january-2020/technology-isnt-shaping-work-the-way-we-think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red.it/play/televisione/2015/10/22/guida-netflix-lancio-ogg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red.it/play/televisione/2015/10/22/guida-netflix-lancio-ogg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wired.it/play/televisione/2015/10/22/guida-netflix-lancio-ogg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54312C0-5A67-D6DB-F130-31A91BA28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111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3" y="609600"/>
            <a:ext cx="9905998" cy="1905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32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Project 1:</a:t>
            </a:r>
            <a:br>
              <a:rPr lang="en-US" sz="32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32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2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Netflix Genres Analysis</a:t>
            </a:r>
          </a:p>
          <a:p>
            <a:pPr algn="l"/>
            <a:endParaRPr lang="en-US" sz="320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3" y="2666999"/>
            <a:ext cx="9905998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Georgia Tech Data Boot Camp: </a:t>
            </a:r>
            <a:r>
              <a:rPr lang="en-US" i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Group 1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>
              <a:buClr>
                <a:srgbClr val="FFFFFF"/>
              </a:buClr>
              <a:buChar char="•"/>
            </a:pPr>
            <a:endParaRPr lang="en-US" i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Brian Hall | Daulton Davis | Hassan Mohamed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Joseph Johnson | Kelly Brown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Leon Lee | </a:t>
            </a:r>
            <a:r>
              <a:rPr lang="en-US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Orlvertta</a:t>
            </a: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Moody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Valentina Zhu | Vedrana </a:t>
            </a:r>
            <a:r>
              <a:rPr lang="en-US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Basimamovic</a:t>
            </a:r>
            <a:endParaRPr lang="en-US" dirty="0" err="1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indent="-228600" algn="l">
              <a:buFont typeface="Arial"/>
              <a:buChar char="•"/>
            </a:pPr>
            <a:endParaRPr lang="en-US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F2E2A-46D1-5E69-56E0-ACAA12B8C62A}"/>
              </a:ext>
            </a:extLst>
          </p:cNvPr>
          <p:cNvSpPr txBox="1"/>
          <p:nvPr/>
        </p:nvSpPr>
        <p:spPr>
          <a:xfrm>
            <a:off x="9403128" y="6657945"/>
            <a:ext cx="2788872" cy="200055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Documentary Data set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64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31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98" y="2258008"/>
            <a:ext cx="9905998" cy="117348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Objective </a:t>
            </a:r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7402284" cy="4031343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Upper managements is concerned with a declining trend in subscriber count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Seeking answers on trends among four genres: 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Action, Horror, Documentary, and Comedy.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Team is tasked with current content analysis among four genres using current Netflix data sets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08668" y="182936"/>
            <a:ext cx="5534218" cy="19074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933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879566"/>
            <a:ext cx="9556612" cy="1635034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Quantity of each genre (number of movies and shows)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Quality of each genre (IMDb average rating)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Most popular movie and/or show for the specific genre (TMDB)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Most featured actor/actress for the specific genre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409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62BD2E5A-E7EA-55F9-DCA4-DF2CF05B8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399" y="2244013"/>
            <a:ext cx="3157893" cy="31578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79D77-72BC-69DD-4A1A-97583C087CAD}"/>
              </a:ext>
            </a:extLst>
          </p:cNvPr>
          <p:cNvSpPr txBox="1"/>
          <p:nvPr/>
        </p:nvSpPr>
        <p:spPr>
          <a:xfrm>
            <a:off x="1399591" y="2664408"/>
            <a:ext cx="576683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Release date from 1953 to 2022 </a:t>
            </a:r>
            <a:endParaRPr lang="en-US" sz="2000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Content by Type </a:t>
            </a:r>
          </a:p>
          <a:p>
            <a:pPr marL="285750" indent="-285750">
              <a:buFont typeface="Arial"/>
              <a:buChar char="•"/>
            </a:pPr>
            <a:endParaRPr lang="en-US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Minimum IMDb score of 1.5 and max 9.5</a:t>
            </a:r>
          </a:p>
          <a:p>
            <a:pPr marL="285750" indent="-285750">
              <a:buFont typeface="Arial"/>
              <a:buChar char="•"/>
            </a:pPr>
            <a:endParaRPr lang="en-US" sz="2000" cap="smal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TMDB Popularity score ranges from .6 to 1823.34</a:t>
            </a:r>
          </a:p>
          <a:p>
            <a:endParaRPr lang="en-US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0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FB270A2-869C-191A-E062-F8CE42D9D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64" y="791340"/>
            <a:ext cx="6941974" cy="27716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7CC97332-CAAF-5538-142F-C9860F3F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013" y="3559422"/>
            <a:ext cx="6506545" cy="26005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33D7F2-D799-1051-AF72-B228C01A7A79}"/>
              </a:ext>
            </a:extLst>
          </p:cNvPr>
          <p:cNvSpPr txBox="1"/>
          <p:nvPr/>
        </p:nvSpPr>
        <p:spPr>
          <a:xfrm>
            <a:off x="8498632" y="933061"/>
            <a:ext cx="2825102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Top 5 genres: </a:t>
            </a:r>
            <a:endParaRPr lang="en-US" sz="2200"/>
          </a:p>
          <a:p>
            <a:endParaRPr lang="en-US" dirty="0"/>
          </a:p>
          <a:p>
            <a:pPr marL="285750" indent="-285750">
              <a:buFont typeface="Wingdings"/>
              <a:buChar char="ü"/>
            </a:pPr>
            <a:r>
              <a:rPr lang="en-US" dirty="0"/>
              <a:t>Drama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Comedy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Thriller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Action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Romance 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BCC84-4E76-6F7A-9B87-72DC10EED8EA}"/>
              </a:ext>
            </a:extLst>
          </p:cNvPr>
          <p:cNvSpPr txBox="1"/>
          <p:nvPr/>
        </p:nvSpPr>
        <p:spPr>
          <a:xfrm>
            <a:off x="1065243" y="3975877"/>
            <a:ext cx="371151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Selected Genres Count: </a:t>
            </a:r>
          </a:p>
          <a:p>
            <a:endParaRPr lang="en-US" dirty="0"/>
          </a:p>
          <a:p>
            <a:pPr marL="285750" indent="-285750">
              <a:buFont typeface="Wingdings"/>
              <a:buChar char="ü"/>
            </a:pPr>
            <a:r>
              <a:rPr lang="en-US" dirty="0"/>
              <a:t>Comedy              40%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Horror                     7%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Action                  19%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Documentary     15%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1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Action - Data set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36FA-A7A9-59F9-8A71-7A07B4387EEC}"/>
              </a:ext>
            </a:extLst>
          </p:cNvPr>
          <p:cNvSpPr txBox="1"/>
          <p:nvPr/>
        </p:nvSpPr>
        <p:spPr>
          <a:xfrm>
            <a:off x="6133171" y="2741340"/>
            <a:ext cx="46556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number of action movies on Netflix had a steady growth and then had </a:t>
            </a:r>
            <a:r>
              <a:rPr lang="en-US" dirty="0" err="1">
                <a:ea typeface="+mn-lt"/>
                <a:cs typeface="+mn-lt"/>
              </a:rPr>
              <a:t>it’s</a:t>
            </a:r>
            <a:r>
              <a:rPr lang="en-US" dirty="0">
                <a:ea typeface="+mn-lt"/>
                <a:cs typeface="+mn-lt"/>
              </a:rPr>
              <a:t> biggest jump in 2018.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The significant drop for 2022 was due to the timing of the data (partway through 2022), so not all movies were accounted for in 2022.</a:t>
            </a:r>
            <a:endParaRPr lang="en-US"/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AF609D5-E2C5-44AE-B9FE-82DC0B115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571" y="2440258"/>
            <a:ext cx="4611028" cy="30554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8545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Action - Data set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36FA-A7A9-59F9-8A71-7A07B4387EEC}"/>
              </a:ext>
            </a:extLst>
          </p:cNvPr>
          <p:cNvSpPr txBox="1"/>
          <p:nvPr/>
        </p:nvSpPr>
        <p:spPr>
          <a:xfrm>
            <a:off x="6133171" y="2741340"/>
            <a:ext cx="46556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most featured actors/actresses in action movies are international actors/actresses, which could represent Netflix’s desire to incorporate more international films.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There will have to be more data munging to figure if this is the case.</a:t>
            </a:r>
            <a:endParaRPr lang="en-US" dirty="0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5AECA36-A500-221F-6984-542581552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571" y="2272990"/>
            <a:ext cx="4685369" cy="3101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766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Comedy Data set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252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Horror Data set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1260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Mesh</vt:lpstr>
      <vt:lpstr>Project 1:  Netflix Genres Analysis </vt:lpstr>
      <vt:lpstr>Objective </vt:lpstr>
      <vt:lpstr>Data set </vt:lpstr>
      <vt:lpstr>Data set </vt:lpstr>
      <vt:lpstr>PowerPoint Presentation</vt:lpstr>
      <vt:lpstr>Action - Data set </vt:lpstr>
      <vt:lpstr>Action - Data set </vt:lpstr>
      <vt:lpstr>Comedy Data set </vt:lpstr>
      <vt:lpstr>Horror Data set </vt:lpstr>
      <vt:lpstr>Documentary Data set 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294</cp:revision>
  <dcterms:created xsi:type="dcterms:W3CDTF">2022-07-31T15:26:36Z</dcterms:created>
  <dcterms:modified xsi:type="dcterms:W3CDTF">2022-08-01T23:40:46Z</dcterms:modified>
</cp:coreProperties>
</file>