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58" r:id="rId5"/>
    <p:sldId id="275" r:id="rId6"/>
    <p:sldId id="259" r:id="rId7"/>
    <p:sldId id="260" r:id="rId8"/>
    <p:sldId id="261" r:id="rId9"/>
    <p:sldId id="262" r:id="rId10"/>
    <p:sldId id="263" r:id="rId11"/>
    <p:sldId id="271" r:id="rId12"/>
    <p:sldId id="270" r:id="rId13"/>
    <p:sldId id="264" r:id="rId14"/>
    <p:sldId id="272" r:id="rId15"/>
    <p:sldId id="265" r:id="rId16"/>
    <p:sldId id="273" r:id="rId17"/>
    <p:sldId id="266" r:id="rId18"/>
    <p:sldId id="274" r:id="rId19"/>
    <p:sldId id="267" r:id="rId20"/>
    <p:sldId id="268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6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84043-F454-4E32-A342-B3AD5B58DBC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2D27C-038D-4949-AB45-65E03FF6B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loquentjavascript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31AF-9FDE-415B-80B8-90CCD3258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4CE4-C038-427A-BBE7-710EAA488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to student</a:t>
            </a:r>
          </a:p>
        </p:txBody>
      </p:sp>
    </p:spTree>
    <p:extLst>
      <p:ext uri="{BB962C8B-B14F-4D97-AF65-F5344CB8AC3E}">
        <p14:creationId xmlns:p14="http://schemas.microsoft.com/office/powerpoint/2010/main" val="4460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286A-1503-4B50-A5AA-3B5BA90F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DD4E-BE04-4C6B-9444-2320AC4C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E.g. a person having</a:t>
            </a:r>
          </a:p>
          <a:p>
            <a:pPr lvl="1"/>
            <a:r>
              <a:rPr lang="en-US" sz="1600"/>
              <a:t>Age</a:t>
            </a:r>
          </a:p>
          <a:p>
            <a:pPr lvl="1"/>
            <a:r>
              <a:rPr lang="en-US" sz="1600"/>
              <a:t>Name</a:t>
            </a:r>
          </a:p>
          <a:p>
            <a:pPr lvl="1"/>
            <a:r>
              <a:rPr lang="en-US" sz="1600"/>
              <a:t>Eye color</a:t>
            </a:r>
          </a:p>
          <a:p>
            <a:pPr lvl="1"/>
            <a:r>
              <a:rPr lang="en-US" sz="160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96457-219F-470C-A19F-1C059A7C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97" y="685799"/>
            <a:ext cx="3663461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66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2AFB-BA10-46ED-A216-81659A9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2A7A-F950-4C59-B975-252FB80B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containing the following: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Eye color</a:t>
            </a:r>
          </a:p>
          <a:p>
            <a:pPr lvl="1"/>
            <a:r>
              <a:rPr lang="en-US" dirty="0"/>
              <a:t>List of hobbies</a:t>
            </a:r>
          </a:p>
        </p:txBody>
      </p:sp>
    </p:spTree>
    <p:extLst>
      <p:ext uri="{BB962C8B-B14F-4D97-AF65-F5344CB8AC3E}">
        <p14:creationId xmlns:p14="http://schemas.microsoft.com/office/powerpoint/2010/main" val="351144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9DAD-1C97-4B5E-A492-BF650C6C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Nice!   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C7F3-E460-4150-80D9-C0EF3F1B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84538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D664-E26E-46D7-A808-5389195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D51-2D94-4F27-9CA9-40B6DBEF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Activity executed in a specific way</a:t>
            </a:r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320718F-A44D-42A8-A04B-9591EC8A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15" y="685799"/>
            <a:ext cx="3922226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0513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0380-E82D-4D68-9628-83AA8F8E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97E0-B766-4C84-9061-FE7CDAEA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function “Triple”, that takes a string as a parameter and returns the string times three.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Hello =&gt; </a:t>
            </a:r>
            <a:r>
              <a:rPr lang="en-US" dirty="0" err="1"/>
              <a:t>HelloHelloHello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489A-4F95-431B-8123-90FA2FD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94D1-6B80-4316-A57D-59CFE664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Checks</a:t>
            </a:r>
          </a:p>
          <a:p>
            <a:r>
              <a:rPr lang="en-US" sz="1600"/>
              <a:t>Booleans</a:t>
            </a:r>
          </a:p>
          <a:p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F19B6-4A20-4259-AB75-7612F80C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58" y="685799"/>
            <a:ext cx="359094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0710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5A83-44D7-4B7B-A71D-46D55A71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BCA9-F36C-4D4C-9DDE-0A2643B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Compare strings  </a:t>
            </a:r>
            <a:r>
              <a:rPr lang="en-US" b="1" i="1" dirty="0"/>
              <a:t>a 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i="1" dirty="0"/>
              <a:t> b</a:t>
            </a:r>
            <a:r>
              <a:rPr lang="en-US" i="1" dirty="0"/>
              <a:t>,</a:t>
            </a:r>
            <a:endParaRPr lang="en-US" dirty="0"/>
          </a:p>
          <a:p>
            <a:r>
              <a:rPr lang="en-US" dirty="0"/>
              <a:t>Check if they are equal. If they are, set a variable </a:t>
            </a:r>
            <a:r>
              <a:rPr lang="en-US" b="1" dirty="0" err="1"/>
              <a:t>textToPrint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‘These are the same!’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‘These are not the same!’</a:t>
            </a:r>
          </a:p>
          <a:p>
            <a:r>
              <a:rPr lang="en-US" dirty="0"/>
              <a:t>End the task by printing the </a:t>
            </a:r>
            <a:r>
              <a:rPr lang="en-US" b="1" dirty="0" err="1"/>
              <a:t>textToPrint</a:t>
            </a:r>
            <a:r>
              <a:rPr lang="en-US" dirty="0"/>
              <a:t> variable using the </a:t>
            </a:r>
            <a:r>
              <a:rPr lang="en-US" b="1" dirty="0"/>
              <a:t>print() </a:t>
            </a:r>
            <a:r>
              <a:rPr lang="en-US" dirty="0"/>
              <a:t>method.</a:t>
            </a:r>
          </a:p>
          <a:p>
            <a:endParaRPr lang="en-US" dirty="0"/>
          </a:p>
          <a:p>
            <a:r>
              <a:rPr lang="en-US" dirty="0"/>
              <a:t>Try changing the value of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DA0D9-38BE-4A55-BA07-7670FA1E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64" y="47115"/>
            <a:ext cx="4715033" cy="33818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8AF9D-84CE-4E1F-8028-DB8123BE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622" y="480758"/>
            <a:ext cx="2248665" cy="1752599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F89D-DB4E-4240-A573-C646EDCD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2D81F-1EEF-4126-BC33-580C28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63" y="3429000"/>
            <a:ext cx="4715033" cy="317086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232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75DC-451B-478D-A0F0-0F7C4208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0695-D322-4E36-870B-37416BE9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Write a function that takes a number as parameter.</a:t>
            </a:r>
          </a:p>
          <a:p>
            <a:r>
              <a:rPr lang="en-US" dirty="0"/>
              <a:t>the function should print a triangle, with the depth the same as the parameter.</a:t>
            </a:r>
          </a:p>
          <a:p>
            <a:r>
              <a:rPr lang="en-US" dirty="0" err="1"/>
              <a:t>eg</a:t>
            </a:r>
            <a:r>
              <a:rPr lang="en-US" dirty="0"/>
              <a:t>: depth = 3 results in:</a:t>
            </a:r>
          </a:p>
          <a:p>
            <a:r>
              <a:rPr lang="en-US" dirty="0"/>
              <a:t># </a:t>
            </a:r>
          </a:p>
          <a:p>
            <a:r>
              <a:rPr lang="en-US" dirty="0"/>
              <a:t>##</a:t>
            </a:r>
          </a:p>
          <a:p>
            <a:r>
              <a:rPr lang="en-US" dirty="0"/>
              <a:t>###</a:t>
            </a:r>
          </a:p>
          <a:p>
            <a:br>
              <a:rPr lang="en-US" dirty="0"/>
            </a:br>
            <a:r>
              <a:rPr lang="en-US" dirty="0"/>
              <a:t>you should use the print method to output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C97A-FFAF-4106-9583-074A9908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8A8D-6043-42FE-B342-7637AD07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basics</a:t>
            </a:r>
          </a:p>
          <a:p>
            <a:r>
              <a:rPr lang="en-US" dirty="0"/>
              <a:t>Finding information (really important!)</a:t>
            </a:r>
          </a:p>
          <a:p>
            <a:pPr lvl="1"/>
            <a:r>
              <a:rPr lang="en-US" dirty="0"/>
              <a:t>Stack overflow</a:t>
            </a:r>
          </a:p>
          <a:p>
            <a:r>
              <a:rPr lang="en-US" dirty="0"/>
              <a:t>Now the projects!</a:t>
            </a:r>
          </a:p>
        </p:txBody>
      </p:sp>
    </p:spTree>
    <p:extLst>
      <p:ext uri="{BB962C8B-B14F-4D97-AF65-F5344CB8AC3E}">
        <p14:creationId xmlns:p14="http://schemas.microsoft.com/office/powerpoint/2010/main" val="22528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ledresultat for javascript">
            <a:extLst>
              <a:ext uri="{FF2B5EF4-FFF2-40B4-BE49-F238E27FC236}">
                <a16:creationId xmlns:a16="http://schemas.microsoft.com/office/drawing/2014/main" id="{27DBCC15-EBF0-4CDE-B8BD-7DEE4BC4E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754B02-FF65-42F1-8F95-70A175FC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What is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9A89-9984-4AEA-B428-AB141B15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Programming language</a:t>
            </a:r>
          </a:p>
          <a:p>
            <a:pPr lvl="1"/>
            <a:r>
              <a:rPr lang="en-US" sz="1600" dirty="0"/>
              <a:t>Readable</a:t>
            </a:r>
          </a:p>
          <a:p>
            <a:pPr lvl="1"/>
            <a:r>
              <a:rPr lang="en-US" sz="1600" dirty="0"/>
              <a:t>Represents the real world</a:t>
            </a:r>
          </a:p>
          <a:p>
            <a:r>
              <a:rPr lang="en-US" sz="2000" dirty="0"/>
              <a:t>In browser applications</a:t>
            </a:r>
          </a:p>
          <a:p>
            <a:r>
              <a:rPr lang="en-US" sz="2000" dirty="0"/>
              <a:t>Growing</a:t>
            </a:r>
          </a:p>
          <a:p>
            <a:pPr lvl="1"/>
            <a:r>
              <a:rPr lang="en-US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12360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3190-40EB-4F16-9F12-F669B3E1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A6B1-6546-4140-8A2F-4FD51CC0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 the projects folder, and see if you can solve the problems</a:t>
            </a:r>
          </a:p>
        </p:txBody>
      </p:sp>
    </p:spTree>
    <p:extLst>
      <p:ext uri="{BB962C8B-B14F-4D97-AF65-F5344CB8AC3E}">
        <p14:creationId xmlns:p14="http://schemas.microsoft.com/office/powerpoint/2010/main" val="204233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5105-E750-4370-B52B-2A2D1369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6930-CB34-4B66-B7C3-F3CAD2B4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solving!</a:t>
            </a:r>
          </a:p>
          <a:p>
            <a:r>
              <a:rPr lang="en-US" dirty="0"/>
              <a:t>Creativeness</a:t>
            </a:r>
          </a:p>
          <a:p>
            <a:r>
              <a:rPr lang="en-US" dirty="0"/>
              <a:t>Fun!</a:t>
            </a:r>
          </a:p>
        </p:txBody>
      </p:sp>
    </p:spTree>
    <p:extLst>
      <p:ext uri="{BB962C8B-B14F-4D97-AF65-F5344CB8AC3E}">
        <p14:creationId xmlns:p14="http://schemas.microsoft.com/office/powerpoint/2010/main" val="281782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F3B6-9E9E-460C-B455-82E4C64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BE34-4574-48EC-A2ED-BE7F6C0A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(student wants more ===  true ) {</a:t>
            </a:r>
          </a:p>
          <a:p>
            <a:pPr marL="0" indent="0">
              <a:buNone/>
            </a:pPr>
            <a:r>
              <a:rPr lang="en-US" dirty="0"/>
              <a:t>	go to 	-&gt; 	</a:t>
            </a:r>
            <a:r>
              <a:rPr lang="en-US" dirty="0">
                <a:hlinkClick r:id="rId2"/>
              </a:rPr>
              <a:t>https://eloquentjavascript.net/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4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C1024-EF28-4DAF-90F2-4BC84FE9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How is it used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1EA73-47EA-47E9-A911-057AEB771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367528"/>
            <a:ext cx="6202778" cy="38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9A9F-7F98-4CC6-81AC-AB6F103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7F9F-C37C-43AD-9D81-9B4249B5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</a:t>
            </a:r>
          </a:p>
          <a:p>
            <a:pPr lvl="1"/>
            <a:r>
              <a:rPr lang="en-US" b="1" dirty="0"/>
              <a:t>VS Code</a:t>
            </a:r>
            <a:r>
              <a:rPr lang="en-US" dirty="0"/>
              <a:t>, Atom, Other</a:t>
            </a:r>
          </a:p>
          <a:p>
            <a:r>
              <a:rPr lang="en-US" dirty="0"/>
              <a:t>Browser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496F-C878-4E8F-8AF5-F2067E49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learning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1CBE-8B3F-42B4-8539-2C3B1295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like a problem solver</a:t>
            </a:r>
          </a:p>
          <a:p>
            <a:r>
              <a:rPr lang="en-US" dirty="0"/>
              <a:t>Keep in mind</a:t>
            </a:r>
          </a:p>
          <a:p>
            <a:pPr lvl="1"/>
            <a:r>
              <a:rPr lang="en-US" dirty="0"/>
              <a:t>Understand the problem</a:t>
            </a:r>
          </a:p>
          <a:p>
            <a:pPr lvl="1"/>
            <a:r>
              <a:rPr lang="en-US" dirty="0"/>
              <a:t>Split task in to smaller sub tasks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2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D8A-13F9-4967-A7B7-ACA74FE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E0BB-7D2B-4D5A-B4B2-E7BD9BFF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</a:t>
            </a:r>
          </a:p>
          <a:p>
            <a:pPr lvl="1"/>
            <a:r>
              <a:rPr lang="en-US" dirty="0"/>
              <a:t>Contains a value</a:t>
            </a:r>
          </a:p>
          <a:p>
            <a:pPr lvl="1"/>
            <a:r>
              <a:rPr lang="en-US" dirty="0"/>
              <a:t>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6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4783-CAEB-4A6D-AF94-F662C2F4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FF57C-B454-4237-8E7C-E3CB6094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3317796"/>
            <a:ext cx="3959211" cy="18988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1FE-3584-441E-8691-3E6952E1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how to define a variable</a:t>
            </a:r>
          </a:p>
          <a:p>
            <a:endParaRPr lang="en-US" dirty="0"/>
          </a:p>
          <a:p>
            <a:r>
              <a:rPr lang="en-US" dirty="0"/>
              <a:t>Integers and Doubles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+  -  *  / 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DC1E-27A7-4B93-B98F-E2C6168C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1EDA-0338-48FF-899D-61C39B7F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Text </a:t>
            </a:r>
          </a:p>
          <a:p>
            <a:pPr lvl="1"/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385DB-85DB-4518-B1B0-CDB54C18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505646"/>
            <a:ext cx="6240990" cy="34133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214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2391-621F-4BE5-BA1C-DD79FACC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5671-FF2F-44D2-B85F-A2ECE0C2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List of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2DB5B-873C-4540-A243-F78FA703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26" y="685799"/>
            <a:ext cx="4212604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2164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329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JavaScript  101</vt:lpstr>
      <vt:lpstr>What is JavaScript</vt:lpstr>
      <vt:lpstr>How is it used</vt:lpstr>
      <vt:lpstr>What you need to start</vt:lpstr>
      <vt:lpstr>What are we learning from this?</vt:lpstr>
      <vt:lpstr>Variables</vt:lpstr>
      <vt:lpstr>Numbers</vt:lpstr>
      <vt:lpstr>Strings</vt:lpstr>
      <vt:lpstr>Arrays</vt:lpstr>
      <vt:lpstr>Objects</vt:lpstr>
      <vt:lpstr>Task 1.</vt:lpstr>
      <vt:lpstr>Nice!   Then what?</vt:lpstr>
      <vt:lpstr>Functions</vt:lpstr>
      <vt:lpstr>Task 2</vt:lpstr>
      <vt:lpstr>If Statements</vt:lpstr>
      <vt:lpstr>Task 3</vt:lpstr>
      <vt:lpstr>Loops</vt:lpstr>
      <vt:lpstr>Task 4</vt:lpstr>
      <vt:lpstr>What can I do with this?</vt:lpstr>
      <vt:lpstr>Project</vt:lpstr>
      <vt:lpstr>Summary</vt:lpstr>
      <vt:lpstr>At 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101</dc:title>
  <dc:creator>jonas vedsted</dc:creator>
  <cp:lastModifiedBy>jonas vedsted</cp:lastModifiedBy>
  <cp:revision>6</cp:revision>
  <dcterms:created xsi:type="dcterms:W3CDTF">2018-10-03T19:29:38Z</dcterms:created>
  <dcterms:modified xsi:type="dcterms:W3CDTF">2018-10-03T21:18:42Z</dcterms:modified>
</cp:coreProperties>
</file>