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58" r:id="rId4"/>
    <p:sldId id="263" r:id="rId5"/>
    <p:sldId id="264" r:id="rId6"/>
    <p:sldId id="265" r:id="rId7"/>
    <p:sldId id="266" r:id="rId8"/>
    <p:sldId id="267" r:id="rId9"/>
    <p:sldId id="290" r:id="rId10"/>
    <p:sldId id="269" r:id="rId11"/>
    <p:sldId id="291" r:id="rId12"/>
    <p:sldId id="292" r:id="rId13"/>
    <p:sldId id="293" r:id="rId14"/>
    <p:sldId id="294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14" autoAdjust="0"/>
  </p:normalViewPr>
  <p:slideViewPr>
    <p:cSldViewPr snapToGrid="0" showGuides="1">
      <p:cViewPr varScale="1">
        <p:scale>
          <a:sx n="59" d="100"/>
          <a:sy n="59" d="100"/>
        </p:scale>
        <p:origin x="924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36BF-43CD-4698-9130-223DA24FA484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09A42-F153-4852-878C-008CB0224F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8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Распечатать слайды (бланк / формы) с 1-9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8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1F61-4BA7-B709-0C1B-085E68BC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E75A01-3496-4786-6683-44352A5A5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8D96FB4-B4C9-CAA5-7923-7B4546E68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Распечатать слайды (бланк / формы) с 1-9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7A3E80-9D46-50AC-A8F1-101B10296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5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3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81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09A42-F153-4852-878C-008CB0224F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6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2FE6C-8F33-4A49-56C1-131C7B524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73D7B1-CCC5-E44D-0C3F-B090230A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131B7-D0C6-E04A-3077-8FC2989B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9D79E-B600-0079-5E9F-24206A83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707DA-14B4-63A3-0AC2-E491DE80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4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B6C70-53E3-7914-98F7-4D46D580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0F0946-20F1-6A59-4317-6A718517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DAAB6-A275-B45C-68E4-91B6183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73F3E-D1AB-26C3-B328-CBDA7D7F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A04D0-6C30-B937-4685-CCB6F3B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22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11073E-D5B8-CB6A-B49D-9CFC866C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A12659-4932-3AF9-A29C-E28FBD87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7AD2B-DBC1-354C-965C-4BE7D91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0CC1-5360-7D58-1941-552A46FB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00CEE-798A-7714-2271-7C8927F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9719F-D81B-FDD0-B59B-2C4993BF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37676-F8E4-4615-DD65-929E434D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553B4-BBEE-9618-E8BF-EE720B28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A84FE-EC5B-8F48-E221-0F81D7F4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601B2-B0C8-E4A3-D445-9384647B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C0276-7EAA-4171-5F28-6319DF31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4B60DA-D6BB-A093-D549-86EDBB6E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4E2EF-AE32-46C7-FCC0-FC084C0D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B3F39-6B8A-C868-1B05-BD211AFF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369E2-5FAC-52E8-4C63-DDE8B9DB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0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3A4F4-413A-34FA-38A9-30970D01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68EA8C-5142-139C-60AA-063F95120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AD9530-6357-95B0-150D-DC7B428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91104-43E9-9037-1E5B-504DA387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D0FCDB-6F68-3E7F-7D63-DE8077AF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DB1D44-D1D7-50CC-A430-DAB5CC9C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DFC71-7515-9E89-8254-EE688811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F405A-98F3-F9F1-81A7-BD09F8A6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60816-8FD3-F48F-29D5-4C463704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5DEC3A-DC46-50EB-AA1F-8D1711414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C0A20-1A25-C3C3-1302-E1C61F3DA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0A3F8B-2688-A9BA-6CB2-E29EC864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96D1C1-A5C3-188F-A110-8FC660B2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C9B962-DCF7-92AA-F62A-831ECDA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B9F5E-3431-49E4-76CD-28A9FE6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9D253E-6E7E-E2DF-1872-A686073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72E953-8D7B-8555-4FF3-07A7077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A4CC28-0B63-F832-47B6-26046E5B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6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4525C6-A566-4953-6C6D-414427B2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EF8D9F-6ECE-335B-3FFF-8C1AF38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224CD-076A-4A46-4BD7-AD568CE7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4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9297A-712A-30C2-5037-C6445EF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D66AC-D883-8910-BD2F-41089476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B6139-8EA2-279D-AE6B-96E31E4E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85875-933B-99A6-DF83-8544ED76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8F8C8C-B905-5C1E-6D08-A2F535D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1E9A34-4505-7ADF-8051-B41504FD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6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7F9CD-CE6A-AE64-A11F-2780AB1A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1A428B-14CC-94CE-CF64-D507B506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0867A0-8F72-F54F-E2DF-39286656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FBD70-1C19-6CC4-B19D-3AA3CC8C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7128C2-EFDF-2763-463C-D9D55C62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C5FAF5-C95A-78CE-AFBE-09CDD029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D34F3-FD6E-E4D4-8752-127DEB3B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62B6F-69B8-2EE9-E71D-93B65E81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46889-40A1-6816-2FD1-8361936C6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51BFC-BA43-4235-A8CE-4A781385268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9DFDE-4C6E-3A02-774E-8ED61ED29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302CE-238C-839F-9280-2456D8734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1B02E-32DD-40FF-86E5-AE9565791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C58E7-35E7-A28F-BD7D-E85FDE25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24" y="71087"/>
            <a:ext cx="11839352" cy="1424762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проекта </a:t>
            </a:r>
            <a:b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мобильного приложения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A4D9F07-E7AF-2AB4-EA33-11CFDB87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18793"/>
              </p:ext>
            </p:extLst>
          </p:nvPr>
        </p:nvGraphicFramePr>
        <p:xfrm>
          <a:off x="4890978" y="1988288"/>
          <a:ext cx="6772937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133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RecycleUp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мобильное приложение,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660E77B-913E-FBB1-B660-89D685670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9283"/>
              </p:ext>
            </p:extLst>
          </p:nvPr>
        </p:nvGraphicFramePr>
        <p:xfrm>
          <a:off x="4890978" y="3249745"/>
          <a:ext cx="6772936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2671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Автор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Ведянина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К.М. 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7061A73-EB4A-2509-6C67-057C0A5C5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35554"/>
              </p:ext>
            </p:extLst>
          </p:nvPr>
        </p:nvGraphicFramePr>
        <p:xfrm>
          <a:off x="4890977" y="2534366"/>
          <a:ext cx="6772937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133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поощряющее переработку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6627CF7-3175-9D35-B356-F59F1AF74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9" r="29692" b="4961"/>
          <a:stretch/>
        </p:blipFill>
        <p:spPr bwMode="auto">
          <a:xfrm>
            <a:off x="156307" y="1988288"/>
            <a:ext cx="3561841" cy="472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2015D0A-7109-C7FE-031B-DBB56955E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08259"/>
              </p:ext>
            </p:extLst>
          </p:nvPr>
        </p:nvGraphicFramePr>
        <p:xfrm>
          <a:off x="4890977" y="3774624"/>
          <a:ext cx="6772936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2671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endParaRPr lang="ru-R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C2775-70B6-CC9D-59C9-EB89B362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B4CE8E1-C0BB-B54C-60B1-10A24577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95D2108-5082-4412-2AA7-45429C87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31495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6D78E70-C7F5-BF59-888A-1592B514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6567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Профиль/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QR-</a:t>
                      </a: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F06CB37-D353-E014-5F9A-5892F0E6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67464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 странице профиля по кнопке «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QR-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» открывается всплывающее окно с уникальным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QR-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кодом, который будут считывать сотрудники пунктов сдачи вторсырья для идентификации пользователя и начисления ему </a:t>
                      </a:r>
                      <a:r>
                        <a:rPr lang="ru-RU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эконоинов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BCF76-D4D7-6096-1F0B-506DC6E3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685A8C-DE9E-F492-4A19-1DF1021A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F0A59B1-7452-0176-B075-8930662EF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93211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865C12-D70E-2607-7FA9-FC2AECAA3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90478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Моя история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49BADF-2EAE-D21F-2D7C-C43D815DF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176853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2B3DD2-9319-1506-1C3B-CBD0CC5911EF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20F4-565C-9A00-DCDA-65CD61BB46BB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54130-7ABE-5BA0-9635-4C05ECF36ABC}"/>
              </a:ext>
            </a:extLst>
          </p:cNvPr>
          <p:cNvSpPr txBox="1"/>
          <p:nvPr/>
        </p:nvSpPr>
        <p:spPr>
          <a:xfrm>
            <a:off x="4599374" y="3158220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 списка истории сдачи вторсырья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517C8-6AED-5A37-3358-EA5251B4CDCD}"/>
              </a:ext>
            </a:extLst>
          </p:cNvPr>
          <p:cNvSpPr txBox="1"/>
          <p:nvPr/>
        </p:nvSpPr>
        <p:spPr>
          <a:xfrm>
            <a:off x="4599374" y="3753261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61ACF7C3-7ABC-7C08-67C3-BA65C1335D16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B7A6358-7CAB-7674-CBA4-2165850A80A4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92215" y="1339546"/>
            <a:ext cx="3487043" cy="849108"/>
          </a:xfrm>
          <a:prstGeom prst="bentConnector3">
            <a:avLst>
              <a:gd name="adj1" fmla="val 531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CF6D7A1-0F0F-DE6B-16CA-3BD353DD1DCC}"/>
              </a:ext>
            </a:extLst>
          </p:cNvPr>
          <p:cNvCxnSpPr>
            <a:cxnSpLocks/>
          </p:cNvCxnSpPr>
          <p:nvPr/>
        </p:nvCxnSpPr>
        <p:spPr>
          <a:xfrm flipH="1">
            <a:off x="3037114" y="3342886"/>
            <a:ext cx="156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185ACF8B-ACEC-6E30-7D66-298587E3AAE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2835730" y="4214926"/>
            <a:ext cx="1763645" cy="1702682"/>
          </a:xfrm>
          <a:prstGeom prst="bentConnector3">
            <a:avLst>
              <a:gd name="adj1" fmla="val 308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1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D79A5-A097-4B3A-AC6E-E3EE7FEE4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C68491-D0F7-7FBD-6349-93655DD4C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AFD1F14-C5BD-0E29-E558-4ED93D71B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20250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081CC65-1101-6F42-B634-BC5B13AE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04733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Рейтинг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76726C6-205C-B555-6E65-667DB6FC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277399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AF9AC3-314B-6FF0-489E-1981BA73A540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2FB35-89F4-796A-2CEC-B0A195BBB3E6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23F8B-77C8-5E32-61BD-C8CF63494FBA}"/>
              </a:ext>
            </a:extLst>
          </p:cNvPr>
          <p:cNvSpPr txBox="1"/>
          <p:nvPr/>
        </p:nvSpPr>
        <p:spPr>
          <a:xfrm>
            <a:off x="4599374" y="3798403"/>
            <a:ext cx="477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 списка рейтинга пользователей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7F7AF-3CE8-4308-70A6-3C36656D69AE}"/>
              </a:ext>
            </a:extLst>
          </p:cNvPr>
          <p:cNvSpPr txBox="1"/>
          <p:nvPr/>
        </p:nvSpPr>
        <p:spPr>
          <a:xfrm>
            <a:off x="4599374" y="4417428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0EED270C-22D0-70B6-66D9-65D16AE2B845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52C10370-DE0A-EC51-8373-647105B90EF2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92215" y="1339546"/>
            <a:ext cx="3487043" cy="849108"/>
          </a:xfrm>
          <a:prstGeom prst="bentConnector3">
            <a:avLst>
              <a:gd name="adj1" fmla="val 531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13AC7CA-FDD7-D91F-27A6-85A3A6B1685E}"/>
              </a:ext>
            </a:extLst>
          </p:cNvPr>
          <p:cNvCxnSpPr>
            <a:cxnSpLocks/>
          </p:cNvCxnSpPr>
          <p:nvPr/>
        </p:nvCxnSpPr>
        <p:spPr>
          <a:xfrm flipH="1">
            <a:off x="3016997" y="3983069"/>
            <a:ext cx="156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C165FFA0-FD4A-7E66-6DC6-6A60DC5F2B3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113314" y="4879092"/>
            <a:ext cx="1486060" cy="1104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CBF669-DF9B-1443-46CF-F5453655870A}"/>
              </a:ext>
            </a:extLst>
          </p:cNvPr>
          <p:cNvSpPr txBox="1"/>
          <p:nvPr/>
        </p:nvSpPr>
        <p:spPr>
          <a:xfrm>
            <a:off x="4599374" y="2531096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с отображением пользователей, которые находятся на</a:t>
            </a:r>
          </a:p>
          <a:p>
            <a:r>
              <a:rPr lang="ru-RU" dirty="0"/>
              <a:t>1-ом, 2-ом и 3-ем местах в рейтинге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C18858D-B4B2-6D93-31C9-F659F7227828}"/>
              </a:ext>
            </a:extLst>
          </p:cNvPr>
          <p:cNvCxnSpPr/>
          <p:nvPr/>
        </p:nvCxnSpPr>
        <p:spPr>
          <a:xfrm rot="10800000" flipV="1">
            <a:off x="2253343" y="2854260"/>
            <a:ext cx="2325914" cy="2046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9CBD9-9570-A66F-6026-369F8BC5D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8B75322-5A4D-FCF7-44B9-04F8E96F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496FF8F-45D9-73F0-3E2D-DDABE597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87338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5F3289C-BEAF-4D99-224E-0BB78DE07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94253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Обмен баллов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2111B5D-A82A-8CCB-4559-D292855D73FC}"/>
              </a:ext>
            </a:extLst>
          </p:cNvPr>
          <p:cNvGraphicFramePr>
            <a:graphicFrameLocks noGrp="1"/>
          </p:cNvGraphicFramePr>
          <p:nvPr/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5B561-4913-B88A-8326-8F15AFED747E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B373E-879F-F61A-DFEA-4E76A3681CE5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0801D-C2C3-BFCD-3F07-FF26E6F0808C}"/>
              </a:ext>
            </a:extLst>
          </p:cNvPr>
          <p:cNvSpPr txBox="1"/>
          <p:nvPr/>
        </p:nvSpPr>
        <p:spPr>
          <a:xfrm>
            <a:off x="4579257" y="3256874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 списка призов, на которые можно обменять </a:t>
            </a:r>
            <a:r>
              <a:rPr lang="ru-RU" dirty="0" err="1"/>
              <a:t>экокоины</a:t>
            </a:r>
            <a:endParaRPr lang="ru-RU" dirty="0"/>
          </a:p>
          <a:p>
            <a:r>
              <a:rPr lang="ru-RU" dirty="0"/>
              <a:t>(включает изображение, описание, стоимость, место получения)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12C2-4AEC-D21D-6123-A1A73C339337}"/>
              </a:ext>
            </a:extLst>
          </p:cNvPr>
          <p:cNvSpPr txBox="1"/>
          <p:nvPr/>
        </p:nvSpPr>
        <p:spPr>
          <a:xfrm>
            <a:off x="4599374" y="4417428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91DDFFAB-5A8D-B220-AF5D-7E8600A5FCC5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06E84BDD-A4F6-504B-495B-06F09C8BB0D7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92215" y="1339546"/>
            <a:ext cx="3487043" cy="849108"/>
          </a:xfrm>
          <a:prstGeom prst="bentConnector3">
            <a:avLst>
              <a:gd name="adj1" fmla="val 531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2FCD05CD-FB0C-5B98-E964-A553E2323E8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113314" y="4879092"/>
            <a:ext cx="1486060" cy="1104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96540DE-74DD-02A2-6A04-C5B1EC19FC53}"/>
              </a:ext>
            </a:extLst>
          </p:cNvPr>
          <p:cNvCxnSpPr/>
          <p:nvPr/>
        </p:nvCxnSpPr>
        <p:spPr>
          <a:xfrm rot="10800000">
            <a:off x="2982687" y="3349207"/>
            <a:ext cx="1596571" cy="742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A398B-3B24-E191-02D0-BD40BEDC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B9AF9A-4DDF-0FBF-4CC7-CB4B7645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D99B418-251B-DFC3-FBD1-129A2377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32956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414468A-992F-BB20-2C7A-843B9266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55724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Настройки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827A08-35DC-7504-B83E-2A69F17B7783}"/>
              </a:ext>
            </a:extLst>
          </p:cNvPr>
          <p:cNvGraphicFramePr>
            <a:graphicFrameLocks noGrp="1"/>
          </p:cNvGraphicFramePr>
          <p:nvPr/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83FD9F5-7BD8-099F-893C-41E88088D52C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 и 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EE871-5654-0DE7-131D-49CFD17D1091}"/>
              </a:ext>
            </a:extLst>
          </p:cNvPr>
          <p:cNvSpPr txBox="1"/>
          <p:nvPr/>
        </p:nvSpPr>
        <p:spPr>
          <a:xfrm>
            <a:off x="4599374" y="3598320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Тумблер «Светлая/тёмная тема»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A3B95-A73E-DE07-2131-6562BA7FE74B}"/>
              </a:ext>
            </a:extLst>
          </p:cNvPr>
          <p:cNvSpPr txBox="1"/>
          <p:nvPr/>
        </p:nvSpPr>
        <p:spPr>
          <a:xfrm>
            <a:off x="4599374" y="4665544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</a:t>
            </a:r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AE2ABFD1-B961-1106-1296-1AB7E47B2827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1159813-90C7-BCCA-639C-61237AA831A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145972" y="5127208"/>
            <a:ext cx="1453403" cy="751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909F2E-FC3B-8ABB-7953-55C5CF175233}"/>
              </a:ext>
            </a:extLst>
          </p:cNvPr>
          <p:cNvSpPr txBox="1"/>
          <p:nvPr/>
        </p:nvSpPr>
        <p:spPr>
          <a:xfrm>
            <a:off x="4599374" y="253109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«Безопасность»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30AF-1D0B-B417-766A-1BA57C45A0FF}"/>
              </a:ext>
            </a:extLst>
          </p:cNvPr>
          <p:cNvSpPr txBox="1"/>
          <p:nvPr/>
        </p:nvSpPr>
        <p:spPr>
          <a:xfrm>
            <a:off x="4579257" y="3064708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Тумблер «Уведомления»</a:t>
            </a:r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9097CAA1-2756-7D54-7402-6D74B9ED9E97}"/>
              </a:ext>
            </a:extLst>
          </p:cNvPr>
          <p:cNvCxnSpPr>
            <a:cxnSpLocks/>
          </p:cNvCxnSpPr>
          <p:nvPr/>
        </p:nvCxnSpPr>
        <p:spPr>
          <a:xfrm rot="10800000">
            <a:off x="653143" y="1495220"/>
            <a:ext cx="3926116" cy="184668"/>
          </a:xfrm>
          <a:prstGeom prst="bentConnector3">
            <a:avLst>
              <a:gd name="adj1" fmla="val 1001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A2D518F1-58F5-0D03-18B8-9FE6ED7A3F5D}"/>
              </a:ext>
            </a:extLst>
          </p:cNvPr>
          <p:cNvCxnSpPr/>
          <p:nvPr/>
        </p:nvCxnSpPr>
        <p:spPr>
          <a:xfrm rot="10800000">
            <a:off x="3222172" y="2133600"/>
            <a:ext cx="1377203" cy="582162"/>
          </a:xfrm>
          <a:prstGeom prst="bentConnector3">
            <a:avLst>
              <a:gd name="adj1" fmla="val -5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C2F831F4-3AD8-819F-6D8E-D5BD52EDE5FB}"/>
              </a:ext>
            </a:extLst>
          </p:cNvPr>
          <p:cNvCxnSpPr/>
          <p:nvPr/>
        </p:nvCxnSpPr>
        <p:spPr>
          <a:xfrm rot="10800000">
            <a:off x="3222173" y="2715762"/>
            <a:ext cx="1357085" cy="533612"/>
          </a:xfrm>
          <a:prstGeom prst="bentConnector3">
            <a:avLst>
              <a:gd name="adj1" fmla="val 147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9" name="Соединитель: уступ 2048">
            <a:extLst>
              <a:ext uri="{FF2B5EF4-FFF2-40B4-BE49-F238E27FC236}">
                <a16:creationId xmlns:a16="http://schemas.microsoft.com/office/drawing/2014/main" id="{0C8379B7-E31A-F590-14E2-9D1AA2122459}"/>
              </a:ext>
            </a:extLst>
          </p:cNvPr>
          <p:cNvCxnSpPr/>
          <p:nvPr/>
        </p:nvCxnSpPr>
        <p:spPr>
          <a:xfrm rot="10800000">
            <a:off x="3222173" y="3249374"/>
            <a:ext cx="1357085" cy="5336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B9E450-C0B5-52DF-DF98-00DBFA84C951}"/>
              </a:ext>
            </a:extLst>
          </p:cNvPr>
          <p:cNvSpPr txBox="1"/>
          <p:nvPr/>
        </p:nvSpPr>
        <p:spPr>
          <a:xfrm>
            <a:off x="4599374" y="4131932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«Выйти из аккаунта»</a:t>
            </a: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F625F0B6-BFD2-8E4E-161C-CA1E1D07EC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830" y="4316598"/>
            <a:ext cx="2759547" cy="317598"/>
          </a:xfrm>
          <a:prstGeom prst="bentConnector3">
            <a:avLst>
              <a:gd name="adj1" fmla="val 1000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C65B-40DA-EDFE-3D77-EB5AD8E8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F5AFA4B-A9C3-4ED2-247E-5E96CB83C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738685" y="1018172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A402D3D-9732-896A-E79B-07492FDEA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2983628" y="1018173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545C8F-F2B9-DACC-95B8-20789524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7473514" y="1018174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D6D3C5A-E845-3CE7-6C5F-68095A17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7473514" y="4084116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AAA2053-C269-0F31-5BDE-143BD97C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5228571" y="1018174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4D37DDF-9E66-5ADD-8F4E-B44E2AC1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9718457" y="1018174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36FAF3-2A3C-9CDA-CC2D-5D24C4713FCD}"/>
              </a:ext>
            </a:extLst>
          </p:cNvPr>
          <p:cNvSpPr txBox="1"/>
          <p:nvPr/>
        </p:nvSpPr>
        <p:spPr>
          <a:xfrm>
            <a:off x="257175" y="266700"/>
            <a:ext cx="483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Flow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сценарий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B21CE-8C1E-9AF6-7EE4-398E6CE0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9718457" y="4084116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E08ACFD-1879-26BA-7982-939C561C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3068825" y="4084116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2D3817BF-8704-F8D5-AF75-41378CC2582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774371" y="2458045"/>
            <a:ext cx="1209257" cy="4702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CEDCDFB6-0B76-39B6-FA17-211B1EB251A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29743" y="2458046"/>
            <a:ext cx="1298828" cy="807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442C35F0-620A-7B6A-8027-E0ED86CE650B}"/>
              </a:ext>
            </a:extLst>
          </p:cNvPr>
          <p:cNvCxnSpPr>
            <a:endCxn id="6" idx="1"/>
          </p:cNvCxnSpPr>
          <p:nvPr/>
        </p:nvCxnSpPr>
        <p:spPr>
          <a:xfrm flipV="1">
            <a:off x="5944072" y="2458046"/>
            <a:ext cx="1529442" cy="1036268"/>
          </a:xfrm>
          <a:prstGeom prst="bentConnector3">
            <a:avLst>
              <a:gd name="adj1" fmla="val 791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582C251-59EA-0E99-14A8-2D2247D2F46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67057" y="1807029"/>
            <a:ext cx="1151400" cy="651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C51E3CA6-BD17-93FB-F059-3F5DCEC8557B}"/>
              </a:ext>
            </a:extLst>
          </p:cNvPr>
          <p:cNvCxnSpPr/>
          <p:nvPr/>
        </p:nvCxnSpPr>
        <p:spPr>
          <a:xfrm rot="5400000">
            <a:off x="10266772" y="4419600"/>
            <a:ext cx="2373086" cy="522514"/>
          </a:xfrm>
          <a:prstGeom prst="bentConnector3">
            <a:avLst>
              <a:gd name="adj1" fmla="val 995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Прямая соединительная линия 2050">
            <a:extLst>
              <a:ext uri="{FF2B5EF4-FFF2-40B4-BE49-F238E27FC236}">
                <a16:creationId xmlns:a16="http://schemas.microsoft.com/office/drawing/2014/main" id="{263C8D1B-E4E6-BBAB-A566-61502E799758}"/>
              </a:ext>
            </a:extLst>
          </p:cNvPr>
          <p:cNvCxnSpPr/>
          <p:nvPr/>
        </p:nvCxnSpPr>
        <p:spPr>
          <a:xfrm flipH="1">
            <a:off x="10765971" y="3494314"/>
            <a:ext cx="957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3" name="Соединитель: уступ 2052">
            <a:extLst>
              <a:ext uri="{FF2B5EF4-FFF2-40B4-BE49-F238E27FC236}">
                <a16:creationId xmlns:a16="http://schemas.microsoft.com/office/drawing/2014/main" id="{E41E0CF9-FC8C-32E4-59CF-B19191479E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04517" y="4872970"/>
            <a:ext cx="1948543" cy="842029"/>
          </a:xfrm>
          <a:prstGeom prst="bentConnector3">
            <a:avLst>
              <a:gd name="adj1" fmla="val 768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3" name="Прямая соединительная линия 2062">
            <a:extLst>
              <a:ext uri="{FF2B5EF4-FFF2-40B4-BE49-F238E27FC236}">
                <a16:creationId xmlns:a16="http://schemas.microsoft.com/office/drawing/2014/main" id="{74A891B3-AB09-07A5-0226-9F01F848A06C}"/>
              </a:ext>
            </a:extLst>
          </p:cNvPr>
          <p:cNvCxnSpPr/>
          <p:nvPr/>
        </p:nvCxnSpPr>
        <p:spPr>
          <a:xfrm>
            <a:off x="10850880" y="4872971"/>
            <a:ext cx="0" cy="612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65" name="Picture 2">
            <a:extLst>
              <a:ext uri="{FF2B5EF4-FFF2-40B4-BE49-F238E27FC236}">
                <a16:creationId xmlns:a16="http://schemas.microsoft.com/office/drawing/2014/main" id="{912FA958-2145-E88E-7F3C-111B31D0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5228571" y="4084116"/>
            <a:ext cx="1431002" cy="287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Соединитель: уступ 2066">
            <a:extLst>
              <a:ext uri="{FF2B5EF4-FFF2-40B4-BE49-F238E27FC236}">
                <a16:creationId xmlns:a16="http://schemas.microsoft.com/office/drawing/2014/main" id="{9D5F9EED-239E-497A-973C-E0DE43B96DD7}"/>
              </a:ext>
            </a:extLst>
          </p:cNvPr>
          <p:cNvCxnSpPr>
            <a:endCxn id="2065" idx="3"/>
          </p:cNvCxnSpPr>
          <p:nvPr/>
        </p:nvCxnSpPr>
        <p:spPr>
          <a:xfrm rot="10800000" flipV="1">
            <a:off x="6659574" y="5049882"/>
            <a:ext cx="1067107" cy="4741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9" name="Соединитель: уступ 2068">
            <a:extLst>
              <a:ext uri="{FF2B5EF4-FFF2-40B4-BE49-F238E27FC236}">
                <a16:creationId xmlns:a16="http://schemas.microsoft.com/office/drawing/2014/main" id="{6E591C02-4C6A-D2B2-0EF4-E8C30B699147}"/>
              </a:ext>
            </a:extLst>
          </p:cNvPr>
          <p:cNvCxnSpPr>
            <a:stCxn id="2065" idx="1"/>
          </p:cNvCxnSpPr>
          <p:nvPr/>
        </p:nvCxnSpPr>
        <p:spPr>
          <a:xfrm rot="10800000">
            <a:off x="4488171" y="5400404"/>
            <a:ext cx="740400" cy="123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B75B40-58F5-0BE4-6E3D-6FE6DF27EB71}"/>
              </a:ext>
            </a:extLst>
          </p:cNvPr>
          <p:cNvSpPr txBox="1"/>
          <p:nvPr/>
        </p:nvSpPr>
        <p:spPr>
          <a:xfrm>
            <a:off x="1861157" y="6546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09254-333D-EE14-4C6F-60F621FF089A}"/>
              </a:ext>
            </a:extLst>
          </p:cNvPr>
          <p:cNvSpPr txBox="1"/>
          <p:nvPr/>
        </p:nvSpPr>
        <p:spPr>
          <a:xfrm>
            <a:off x="4963887" y="653167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Главный экран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D8C76-CA74-6728-C8A9-1A3D32114027}"/>
              </a:ext>
            </a:extLst>
          </p:cNvPr>
          <p:cNvSpPr txBox="1"/>
          <p:nvPr/>
        </p:nvSpPr>
        <p:spPr>
          <a:xfrm>
            <a:off x="7246800" y="653167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Список пунктов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46D67-8FA4-D815-73CE-5DE16DBBD902}"/>
              </a:ext>
            </a:extLst>
          </p:cNvPr>
          <p:cNvSpPr txBox="1"/>
          <p:nvPr/>
        </p:nvSpPr>
        <p:spPr>
          <a:xfrm>
            <a:off x="9472455" y="656883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Поиск по карте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AF0C1-0045-C223-5E8D-ABC65B7D1FCB}"/>
              </a:ext>
            </a:extLst>
          </p:cNvPr>
          <p:cNvSpPr txBox="1"/>
          <p:nvPr/>
        </p:nvSpPr>
        <p:spPr>
          <a:xfrm rot="16200000">
            <a:off x="10310957" y="4656802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Профиль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25B17-830A-1365-D5E8-DA2149BD76FB}"/>
              </a:ext>
            </a:extLst>
          </p:cNvPr>
          <p:cNvSpPr txBox="1"/>
          <p:nvPr/>
        </p:nvSpPr>
        <p:spPr>
          <a:xfrm rot="16200000">
            <a:off x="8103955" y="4656802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ACBF4-D45D-B884-1890-097CE73E69B4}"/>
              </a:ext>
            </a:extLst>
          </p:cNvPr>
          <p:cNvSpPr txBox="1"/>
          <p:nvPr/>
        </p:nvSpPr>
        <p:spPr>
          <a:xfrm rot="16200000">
            <a:off x="5903029" y="4643071"/>
            <a:ext cx="198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Профиль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2AFDBD-6D8B-6259-C9C7-F21A704ADFB2}"/>
              </a:ext>
            </a:extLst>
          </p:cNvPr>
          <p:cNvSpPr txBox="1"/>
          <p:nvPr/>
        </p:nvSpPr>
        <p:spPr>
          <a:xfrm rot="16200000">
            <a:off x="4011095" y="4505465"/>
            <a:ext cx="148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Обмен баллов</a:t>
            </a:r>
          </a:p>
        </p:txBody>
      </p:sp>
    </p:spTree>
    <p:extLst>
      <p:ext uri="{BB962C8B-B14F-4D97-AF65-F5344CB8AC3E}">
        <p14:creationId xmlns:p14="http://schemas.microsoft.com/office/powerpoint/2010/main" val="323748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B5B00-B4D5-B807-C09A-B7219FE28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A1984-38C4-A3BC-5737-8412BFB1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24" y="1658680"/>
            <a:ext cx="11839352" cy="1424762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Скетч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30047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BD3A-B03D-6DD1-C7FB-DAD679B7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3DA8ED2-FF7A-0F17-3D3C-BE1B2C27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78263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1</a:t>
                      </a:r>
                      <a:endParaRPr lang="ru-RU" sz="3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5B6C34-2767-E733-CE25-23184ED9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6633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Экран ввода данных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709CFD5-0BA1-BC23-43F3-7947861D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03915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 данной странице располагается приветствие пользователя и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кнопки для регистрации и авторизации.</a:t>
                      </a:r>
                      <a:r>
                        <a:rPr lang="ru-RU" sz="1800" kern="1200" dirty="0">
                          <a:solidFill>
                            <a:srgbClr val="00B0F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 нажатию на кнопку открывается </a:t>
                      </a:r>
                      <a:r>
                        <a:rPr lang="ru-RU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Bottomsheet</a:t>
                      </a:r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панель, которая появляется поверх существующего экрана и предлагает дополнительные действия. 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005C23-EDF5-3867-9BBD-FB9EA66D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" y="76914"/>
            <a:ext cx="3321505" cy="6690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AA2CA-AA22-3540-5D44-DFB91F133AD4}"/>
              </a:ext>
            </a:extLst>
          </p:cNvPr>
          <p:cNvSpPr txBox="1"/>
          <p:nvPr/>
        </p:nvSpPr>
        <p:spPr>
          <a:xfrm>
            <a:off x="4558559" y="2796063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Картинка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25610-11CA-22EE-4750-F86EF2FA372A}"/>
              </a:ext>
            </a:extLst>
          </p:cNvPr>
          <p:cNvSpPr txBox="1"/>
          <p:nvPr/>
        </p:nvSpPr>
        <p:spPr>
          <a:xfrm>
            <a:off x="4558559" y="330483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Приветствие пользователя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F34C-C11D-B8C0-67F8-4973D28A4B75}"/>
              </a:ext>
            </a:extLst>
          </p:cNvPr>
          <p:cNvSpPr txBox="1"/>
          <p:nvPr/>
        </p:nvSpPr>
        <p:spPr>
          <a:xfrm>
            <a:off x="4558559" y="3784586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«Войти»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6E9EF-25BD-5F69-869A-BD9FB3A1DB80}"/>
              </a:ext>
            </a:extLst>
          </p:cNvPr>
          <p:cNvSpPr txBox="1"/>
          <p:nvPr/>
        </p:nvSpPr>
        <p:spPr>
          <a:xfrm>
            <a:off x="4558559" y="4320348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«Зарегистрироваться»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FD0BD484-F0CA-AC5E-E84F-AE41BE0D0A77}"/>
              </a:ext>
            </a:extLst>
          </p:cNvPr>
          <p:cNvCxnSpPr/>
          <p:nvPr/>
        </p:nvCxnSpPr>
        <p:spPr>
          <a:xfrm rot="10800000">
            <a:off x="3037115" y="2601687"/>
            <a:ext cx="1521445" cy="3790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9532BCD-FC22-F0FB-8950-DF8FBD0E0115}"/>
              </a:ext>
            </a:extLst>
          </p:cNvPr>
          <p:cNvCxnSpPr/>
          <p:nvPr/>
        </p:nvCxnSpPr>
        <p:spPr>
          <a:xfrm rot="10800000" flipV="1">
            <a:off x="3080657" y="3511848"/>
            <a:ext cx="1477902" cy="2727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D37EC80E-812D-10B1-9ACF-BC960C1F8DF2}"/>
              </a:ext>
            </a:extLst>
          </p:cNvPr>
          <p:cNvCxnSpPr/>
          <p:nvPr/>
        </p:nvCxnSpPr>
        <p:spPr>
          <a:xfrm rot="10800000" flipV="1">
            <a:off x="2928257" y="3969252"/>
            <a:ext cx="1630302" cy="583300"/>
          </a:xfrm>
          <a:prstGeom prst="bentConnector3">
            <a:avLst>
              <a:gd name="adj1" fmla="val 232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5D726773-752D-0514-7D17-B6E006B1F36B}"/>
              </a:ext>
            </a:extLst>
          </p:cNvPr>
          <p:cNvCxnSpPr/>
          <p:nvPr/>
        </p:nvCxnSpPr>
        <p:spPr>
          <a:xfrm rot="10800000" flipV="1">
            <a:off x="2928257" y="4505014"/>
            <a:ext cx="1630303" cy="611272"/>
          </a:xfrm>
          <a:prstGeom prst="bentConnector3">
            <a:avLst>
              <a:gd name="adj1" fmla="val 5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7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546A-D6FC-0E7F-FCFB-56BB0DF1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DA5A380-3CA7-DA65-9E36-2CE0ADAD9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7946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B214A8-2C5C-378D-1539-587F3677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96798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Экран ввода данных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3D29D42-D326-D8B4-740E-DF9E45EC4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31810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 данной странице по нажатию кнопок открывается шторка с вкладками, где располагаются поля для регистрации и авторизации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F483A-979F-6585-75EE-0799FDA1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1" y="104772"/>
            <a:ext cx="3322800" cy="669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886E-9395-01B7-FE4D-37841E6A31C0}"/>
              </a:ext>
            </a:extLst>
          </p:cNvPr>
          <p:cNvSpPr txBox="1"/>
          <p:nvPr/>
        </p:nvSpPr>
        <p:spPr>
          <a:xfrm>
            <a:off x="4299857" y="2850639"/>
            <a:ext cx="710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 для регистрации или авторизации (в зависимости от выбранной вкладки). Для регистрации необходимо ввести имя пользователя, почту и придумать пароль. Для авторизации необходимо ввести только имя пользователя и пароль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99077-3434-4E5F-C729-FFE8C26906AD}"/>
              </a:ext>
            </a:extLst>
          </p:cNvPr>
          <p:cNvSpPr txBox="1"/>
          <p:nvPr/>
        </p:nvSpPr>
        <p:spPr>
          <a:xfrm>
            <a:off x="4299857" y="4487116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«Войти» или кнопка «Зарегистрироваться» ( в зависимости</a:t>
            </a:r>
          </a:p>
          <a:p>
            <a:r>
              <a:rPr lang="ru-RU" dirty="0"/>
              <a:t>от выбранной вкладки)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5FFE1-6602-7A9B-77CF-59005A632527}"/>
              </a:ext>
            </a:extLst>
          </p:cNvPr>
          <p:cNvSpPr txBox="1"/>
          <p:nvPr/>
        </p:nvSpPr>
        <p:spPr>
          <a:xfrm>
            <a:off x="4299857" y="2332864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Вкладки «Войти» и «Создать аккаунт»</a:t>
            </a: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4A06C06D-9FA2-69C0-F6E1-0EEE0135061F}"/>
              </a:ext>
            </a:extLst>
          </p:cNvPr>
          <p:cNvCxnSpPr/>
          <p:nvPr/>
        </p:nvCxnSpPr>
        <p:spPr>
          <a:xfrm rot="10800000">
            <a:off x="2623457" y="2332864"/>
            <a:ext cx="1676400" cy="18173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DE01A93F-175B-5D13-D77D-53A287937212}"/>
              </a:ext>
            </a:extLst>
          </p:cNvPr>
          <p:cNvCxnSpPr>
            <a:stCxn id="15" idx="1"/>
          </p:cNvCxnSpPr>
          <p:nvPr/>
        </p:nvCxnSpPr>
        <p:spPr>
          <a:xfrm rot="10800000">
            <a:off x="1153887" y="2332864"/>
            <a:ext cx="3145971" cy="184666"/>
          </a:xfrm>
          <a:prstGeom prst="bentConnector3">
            <a:avLst>
              <a:gd name="adj1" fmla="val 998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02F7AA7C-AA3C-FD21-1C4C-F8CB1C5995FC}"/>
              </a:ext>
            </a:extLst>
          </p:cNvPr>
          <p:cNvCxnSpPr>
            <a:stCxn id="9" idx="1"/>
          </p:cNvCxnSpPr>
          <p:nvPr/>
        </p:nvCxnSpPr>
        <p:spPr>
          <a:xfrm rot="10800000">
            <a:off x="3124201" y="3037114"/>
            <a:ext cx="1175657" cy="4136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83530C8F-8EB9-EDB1-CC2D-2245A3862AA3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3124201" y="3450804"/>
            <a:ext cx="1175657" cy="3483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391DE387-AFFD-A1B3-0AC7-DFBE1995BEDB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015343" y="3450804"/>
            <a:ext cx="1284514" cy="1036312"/>
          </a:xfrm>
          <a:prstGeom prst="bentConnector3">
            <a:avLst>
              <a:gd name="adj1" fmla="val 457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2767A49D-AEB9-9E1A-11CA-F24A509941C9}"/>
              </a:ext>
            </a:extLst>
          </p:cNvPr>
          <p:cNvCxnSpPr/>
          <p:nvPr/>
        </p:nvCxnSpPr>
        <p:spPr>
          <a:xfrm rot="10800000" flipV="1">
            <a:off x="2917371" y="4822370"/>
            <a:ext cx="1382486" cy="522515"/>
          </a:xfrm>
          <a:prstGeom prst="bentConnector3">
            <a:avLst>
              <a:gd name="adj1" fmla="val 161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9DD23-C264-8774-E597-BC8E940A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FCE6D03-72BA-396F-8C2E-BD562B78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85AF4A3-3C38-7F5A-18E0-6296A5E21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01945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EC10575-7095-82AB-8D82-BF9B4A0F9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0958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Главный экран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B80086D-7819-DBFA-7416-D00F7F96C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12915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8607FD-F13A-0B00-62FA-A86DCF7C2D17}"/>
              </a:ext>
            </a:extLst>
          </p:cNvPr>
          <p:cNvSpPr txBox="1"/>
          <p:nvPr/>
        </p:nvSpPr>
        <p:spPr>
          <a:xfrm>
            <a:off x="4833257" y="14571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44AEF-9F38-F5BC-00EE-6DDA8428F052}"/>
              </a:ext>
            </a:extLst>
          </p:cNvPr>
          <p:cNvSpPr txBox="1"/>
          <p:nvPr/>
        </p:nvSpPr>
        <p:spPr>
          <a:xfrm>
            <a:off x="4833257" y="1965888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Приветствие авторизованного пользователя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7C739-CE0F-7EB8-F337-38F8F665D142}"/>
              </a:ext>
            </a:extLst>
          </p:cNvPr>
          <p:cNvSpPr txBox="1"/>
          <p:nvPr/>
        </p:nvSpPr>
        <p:spPr>
          <a:xfrm>
            <a:off x="4833257" y="244564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Список видов вторсырья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02DFA-A9E5-5A68-EEEE-878E3F97E3C2}"/>
              </a:ext>
            </a:extLst>
          </p:cNvPr>
          <p:cNvSpPr txBox="1"/>
          <p:nvPr/>
        </p:nvSpPr>
        <p:spPr>
          <a:xfrm>
            <a:off x="4833257" y="3018809"/>
            <a:ext cx="646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Список полезных советов по повторному использованию</a:t>
            </a:r>
          </a:p>
          <a:p>
            <a:r>
              <a:rPr lang="ru-RU" dirty="0"/>
              <a:t>и рациональному энергопотреблению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507E6-8ECB-C4A8-C82E-EDCA8248F9F4}"/>
              </a:ext>
            </a:extLst>
          </p:cNvPr>
          <p:cNvSpPr txBox="1"/>
          <p:nvPr/>
        </p:nvSpPr>
        <p:spPr>
          <a:xfrm>
            <a:off x="4833257" y="3778584"/>
            <a:ext cx="689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Полезные статьи по переработке и экологических проблемах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87105-E555-E6DE-1F44-36438BFE7963}"/>
              </a:ext>
            </a:extLst>
          </p:cNvPr>
          <p:cNvSpPr txBox="1"/>
          <p:nvPr/>
        </p:nvSpPr>
        <p:spPr>
          <a:xfrm>
            <a:off x="4833257" y="4396712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 (активна вкладка  «Дом»)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EDCD3DA1-028A-2566-4C14-46C1F707D073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3396343" y="1317684"/>
            <a:ext cx="1436914" cy="324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2CF55F18-A9C0-B3EB-1EBC-F85DE141990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090057" y="1628660"/>
            <a:ext cx="2743200" cy="52189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5854D30C-AAB1-1AF9-0B59-16E4776DBE48}"/>
              </a:ext>
            </a:extLst>
          </p:cNvPr>
          <p:cNvCxnSpPr>
            <a:cxnSpLocks/>
          </p:cNvCxnSpPr>
          <p:nvPr/>
        </p:nvCxnSpPr>
        <p:spPr>
          <a:xfrm rot="10800000">
            <a:off x="2009775" y="2530919"/>
            <a:ext cx="2823482" cy="99390"/>
          </a:xfrm>
          <a:prstGeom prst="bentConnector3">
            <a:avLst>
              <a:gd name="adj1" fmla="val 999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3" name="Соединитель: уступ 2052">
            <a:extLst>
              <a:ext uri="{FF2B5EF4-FFF2-40B4-BE49-F238E27FC236}">
                <a16:creationId xmlns:a16="http://schemas.microsoft.com/office/drawing/2014/main" id="{928D2EAA-2E4F-6F16-1C60-E22308EABA43}"/>
              </a:ext>
            </a:extLst>
          </p:cNvPr>
          <p:cNvCxnSpPr>
            <a:endCxn id="2050" idx="3"/>
          </p:cNvCxnSpPr>
          <p:nvPr/>
        </p:nvCxnSpPr>
        <p:spPr>
          <a:xfrm rot="10800000" flipV="1">
            <a:off x="3517736" y="3480473"/>
            <a:ext cx="1306286" cy="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5" name="Соединитель: уступ 2054">
            <a:extLst>
              <a:ext uri="{FF2B5EF4-FFF2-40B4-BE49-F238E27FC236}">
                <a16:creationId xmlns:a16="http://schemas.microsoft.com/office/drawing/2014/main" id="{FEA16C90-03D9-4F68-BD3D-40D9AA5C9212}"/>
              </a:ext>
            </a:extLst>
          </p:cNvPr>
          <p:cNvCxnSpPr/>
          <p:nvPr/>
        </p:nvCxnSpPr>
        <p:spPr>
          <a:xfrm rot="10800000" flipV="1">
            <a:off x="3216318" y="3963250"/>
            <a:ext cx="1607705" cy="10278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7" name="Соединитель: уступ 2056">
            <a:extLst>
              <a:ext uri="{FF2B5EF4-FFF2-40B4-BE49-F238E27FC236}">
                <a16:creationId xmlns:a16="http://schemas.microsoft.com/office/drawing/2014/main" id="{7EF2BC71-59A7-337C-DB30-0F7E271C9CB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216317" y="4858376"/>
            <a:ext cx="1616940" cy="1125235"/>
          </a:xfrm>
          <a:prstGeom prst="bentConnector3">
            <a:avLst>
              <a:gd name="adj1" fmla="val 33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3E9E-B7AC-CA60-7371-82556995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4677D7-9615-E132-970B-733E3BFC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31A21D9-AE56-52EA-0098-080F6A7D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25415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C048728-F922-7F72-F89B-1A9D577A7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39947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Экран контента с главной 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14022AA-F1CF-4DE0-147F-E2B41FA2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68310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E72C9A-49E8-109C-E6E4-83AC2CFA0E98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6B26A-DD35-7858-B88C-29A10C271CE1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05511-53D1-CB1D-5E64-224967E095D1}"/>
              </a:ext>
            </a:extLst>
          </p:cNvPr>
          <p:cNvSpPr txBox="1"/>
          <p:nvPr/>
        </p:nvSpPr>
        <p:spPr>
          <a:xfrm>
            <a:off x="4579257" y="25631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Заголовок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EA36D-2751-B62D-D33A-B920B3E2B288}"/>
              </a:ext>
            </a:extLst>
          </p:cNvPr>
          <p:cNvSpPr txBox="1"/>
          <p:nvPr/>
        </p:nvSpPr>
        <p:spPr>
          <a:xfrm>
            <a:off x="4599374" y="3158220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Картинка/слайдер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67AD-65D7-5896-E125-A6E0BB3732A1}"/>
              </a:ext>
            </a:extLst>
          </p:cNvPr>
          <p:cNvSpPr txBox="1"/>
          <p:nvPr/>
        </p:nvSpPr>
        <p:spPr>
          <a:xfrm>
            <a:off x="4579257" y="3816684"/>
            <a:ext cx="10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Текст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EE009-1168-8C65-B046-71D74BF69CA4}"/>
              </a:ext>
            </a:extLst>
          </p:cNvPr>
          <p:cNvSpPr txBox="1"/>
          <p:nvPr/>
        </p:nvSpPr>
        <p:spPr>
          <a:xfrm>
            <a:off x="4579257" y="4434812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505534FC-4826-9128-5643-12D3300E0DEF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0787EE7-6B01-8789-1464-9B066309FF6E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92209" y="1339546"/>
            <a:ext cx="3487049" cy="849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88D48E2B-8D35-C919-81BD-562B42F33976}"/>
              </a:ext>
            </a:extLst>
          </p:cNvPr>
          <p:cNvCxnSpPr/>
          <p:nvPr/>
        </p:nvCxnSpPr>
        <p:spPr>
          <a:xfrm rot="10800000">
            <a:off x="876301" y="2188655"/>
            <a:ext cx="3702957" cy="559191"/>
          </a:xfrm>
          <a:prstGeom prst="bentConnector3">
            <a:avLst>
              <a:gd name="adj1" fmla="val 1000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8638782E-2BEC-78A1-10CC-4E26CE0CBABF}"/>
              </a:ext>
            </a:extLst>
          </p:cNvPr>
          <p:cNvCxnSpPr>
            <a:stCxn id="8" idx="1"/>
            <a:endCxn id="2050" idx="3"/>
          </p:cNvCxnSpPr>
          <p:nvPr/>
        </p:nvCxnSpPr>
        <p:spPr>
          <a:xfrm rot="10800000" flipV="1">
            <a:off x="3517736" y="3481385"/>
            <a:ext cx="108163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04FFB80-4842-6949-FB98-3B9A8A4D5B68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3177189" y="4001350"/>
            <a:ext cx="1402069" cy="1199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E49A3049-39E4-BC96-0526-F6B9B67ACD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7187" y="4896474"/>
            <a:ext cx="1402072" cy="1037269"/>
          </a:xfrm>
          <a:prstGeom prst="bentConnector3">
            <a:avLst>
              <a:gd name="adj1" fmla="val 2554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97D9D-4AD9-9C5B-2CE8-F4C9879A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79B651-2737-5335-DF2D-18847992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884468-D60A-E916-79D6-1B1D097B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84707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02EF7EB-3041-2C45-3696-DB4B35ED3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45409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Экран списка пунктов сдачи вторсырья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F46171C-8ABE-93C4-4474-4ECAEA739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14756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  <a:p>
                      <a:pPr marL="0" indent="0" algn="l">
                        <a:spcAft>
                          <a:spcPts val="1200"/>
                        </a:spcAft>
                      </a:pPr>
                      <a:endParaRPr lang="ru-RU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EA00EF-2316-9C37-4858-7B8BD8289223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898E2-7645-D499-5F19-465950BF94AC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001F5-C987-27B7-06DB-D5D35D7A8604}"/>
              </a:ext>
            </a:extLst>
          </p:cNvPr>
          <p:cNvSpPr txBox="1"/>
          <p:nvPr/>
        </p:nvSpPr>
        <p:spPr>
          <a:xfrm>
            <a:off x="4579257" y="2563179"/>
            <a:ext cx="58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Вкладки переключения (активна вкладка «Список»)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39AD3-3812-808B-6513-D6F7D24DF16C}"/>
              </a:ext>
            </a:extLst>
          </p:cNvPr>
          <p:cNvSpPr txBox="1"/>
          <p:nvPr/>
        </p:nvSpPr>
        <p:spPr>
          <a:xfrm>
            <a:off x="4599374" y="3158220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 списка пунктов вторсырья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F5550-E371-7FE1-D194-1FC6F029E4B1}"/>
              </a:ext>
            </a:extLst>
          </p:cNvPr>
          <p:cNvSpPr txBox="1"/>
          <p:nvPr/>
        </p:nvSpPr>
        <p:spPr>
          <a:xfrm>
            <a:off x="4599374" y="3753261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 (активна вкладка  «Карта»)</a:t>
            </a:r>
          </a:p>
        </p:txBody>
      </p: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7F81699C-B0CA-59BC-1A60-3FD90E9249C2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30B9A6C0-946D-F8E5-8EB4-FFDBD9D4BFFA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92215" y="1339546"/>
            <a:ext cx="3487043" cy="849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03D2CEC1-53BD-11EC-471A-EF873AE5782E}"/>
              </a:ext>
            </a:extLst>
          </p:cNvPr>
          <p:cNvCxnSpPr>
            <a:stCxn id="7" idx="1"/>
          </p:cNvCxnSpPr>
          <p:nvPr/>
        </p:nvCxnSpPr>
        <p:spPr>
          <a:xfrm rot="10800000">
            <a:off x="1208315" y="2090261"/>
            <a:ext cx="3370943" cy="657584"/>
          </a:xfrm>
          <a:prstGeom prst="bentConnector3">
            <a:avLst>
              <a:gd name="adj1" fmla="val 1003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266CB05B-B836-10E3-9EA6-A369ACB75FE2}"/>
              </a:ext>
            </a:extLst>
          </p:cNvPr>
          <p:cNvCxnSpPr>
            <a:cxnSpLocks/>
          </p:cNvCxnSpPr>
          <p:nvPr/>
        </p:nvCxnSpPr>
        <p:spPr>
          <a:xfrm rot="10800000">
            <a:off x="2035629" y="1952195"/>
            <a:ext cx="2528500" cy="795650"/>
          </a:xfrm>
          <a:prstGeom prst="bentConnector3">
            <a:avLst>
              <a:gd name="adj1" fmla="val 1085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8E2A5ED-892A-BE99-A14F-BC63870FEB7F}"/>
              </a:ext>
            </a:extLst>
          </p:cNvPr>
          <p:cNvCxnSpPr>
            <a:cxnSpLocks/>
          </p:cNvCxnSpPr>
          <p:nvPr/>
        </p:nvCxnSpPr>
        <p:spPr>
          <a:xfrm flipH="1">
            <a:off x="3037114" y="3342886"/>
            <a:ext cx="156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5ADBAF7-A433-921E-3437-C941734F961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835730" y="4214926"/>
            <a:ext cx="1763645" cy="1702682"/>
          </a:xfrm>
          <a:prstGeom prst="bentConnector3">
            <a:avLst>
              <a:gd name="adj1" fmla="val 308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03491-3A0A-44AA-CBFA-0A4E795A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C79A70-10AB-AF6D-DF75-D8FA4FDE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94CFFE2-D848-CEAA-311C-15E93BD7B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07749"/>
              </p:ext>
            </p:extLst>
          </p:nvPr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FCD371-B9B8-D1BC-A380-976F0495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42254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Экран с картой пунктов сдачи вторсырья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142C581-F166-652F-BF76-2DA1E3CE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99586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0DDBB5-AFAB-17D0-1C1A-872BEE11B5BE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82264-34B4-6E60-CAC6-8277C491F1B6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2D438-2A0C-B696-8D62-B4475DC26E83}"/>
              </a:ext>
            </a:extLst>
          </p:cNvPr>
          <p:cNvSpPr txBox="1"/>
          <p:nvPr/>
        </p:nvSpPr>
        <p:spPr>
          <a:xfrm>
            <a:off x="4599374" y="2445635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Вкладки переключения (активна вкладка «Карта»)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64AD9-7C2D-7465-A53B-A704002A83F0}"/>
              </a:ext>
            </a:extLst>
          </p:cNvPr>
          <p:cNvSpPr txBox="1"/>
          <p:nvPr/>
        </p:nvSpPr>
        <p:spPr>
          <a:xfrm>
            <a:off x="4579257" y="3522508"/>
            <a:ext cx="640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Яндекс.Карта</a:t>
            </a:r>
            <a:r>
              <a:rPr lang="ru-RU" dirty="0"/>
              <a:t> с отмеченными пунктами сдачи вторсырья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1E23C-8138-9A1C-FECB-B3406CFECCC3}"/>
              </a:ext>
            </a:extLst>
          </p:cNvPr>
          <p:cNvSpPr txBox="1"/>
          <p:nvPr/>
        </p:nvSpPr>
        <p:spPr>
          <a:xfrm>
            <a:off x="4599374" y="4076505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 (активна вкладка  «Карта»)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3E5614FD-9786-181C-CD7B-03A47E6D52B0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81BC372B-F898-0551-440C-84E1C33F174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914401" y="1339822"/>
            <a:ext cx="3664857" cy="848832"/>
          </a:xfrm>
          <a:prstGeom prst="bentConnector3">
            <a:avLst>
              <a:gd name="adj1" fmla="val 526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86383E61-7A10-D6E6-641C-BAA1A4A12CC3}"/>
              </a:ext>
            </a:extLst>
          </p:cNvPr>
          <p:cNvCxnSpPr>
            <a:stCxn id="7" idx="1"/>
          </p:cNvCxnSpPr>
          <p:nvPr/>
        </p:nvCxnSpPr>
        <p:spPr>
          <a:xfrm rot="10800000">
            <a:off x="1228442" y="1972717"/>
            <a:ext cx="3370933" cy="657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75AF5E78-7DBD-8A9C-5A4A-FCC8579E5E60}"/>
              </a:ext>
            </a:extLst>
          </p:cNvPr>
          <p:cNvCxnSpPr>
            <a:cxnSpLocks/>
          </p:cNvCxnSpPr>
          <p:nvPr/>
        </p:nvCxnSpPr>
        <p:spPr>
          <a:xfrm rot="10800000">
            <a:off x="2188030" y="1991040"/>
            <a:ext cx="2391231" cy="639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5425129-1058-C76F-0562-C3BDC55E2FA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027883" y="3707174"/>
            <a:ext cx="1551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315359D7-EE5A-FFF5-5F9F-1EB06C670BAA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038960" y="4538170"/>
            <a:ext cx="1560415" cy="1360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531D6BE-484C-4689-1F3E-4BA88FB40D54}"/>
              </a:ext>
            </a:extLst>
          </p:cNvPr>
          <p:cNvSpPr txBox="1"/>
          <p:nvPr/>
        </p:nvSpPr>
        <p:spPr>
          <a:xfrm>
            <a:off x="4579257" y="295729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Поиск</a:t>
            </a: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E6C477F6-D127-375C-4052-C17F71B6F243}"/>
              </a:ext>
            </a:extLst>
          </p:cNvPr>
          <p:cNvCxnSpPr>
            <a:stCxn id="21" idx="1"/>
          </p:cNvCxnSpPr>
          <p:nvPr/>
        </p:nvCxnSpPr>
        <p:spPr>
          <a:xfrm rot="10800000">
            <a:off x="1228433" y="2814968"/>
            <a:ext cx="3350825" cy="326991"/>
          </a:xfrm>
          <a:prstGeom prst="bentConnector3">
            <a:avLst>
              <a:gd name="adj1" fmla="val 1000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8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D848-A34F-F60C-3D8E-A225CDFB0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88C257A-31B6-1094-3764-F4940174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b="45"/>
          <a:stretch/>
        </p:blipFill>
        <p:spPr bwMode="auto">
          <a:xfrm>
            <a:off x="161923" y="104774"/>
            <a:ext cx="3355813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B6665A0-E336-7003-69E7-92F61C62D376}"/>
              </a:ext>
            </a:extLst>
          </p:cNvPr>
          <p:cNvGraphicFramePr>
            <a:graphicFrameLocks noGrp="1"/>
          </p:cNvGraphicFramePr>
          <p:nvPr/>
        </p:nvGraphicFramePr>
        <p:xfrm>
          <a:off x="11205258" y="45714"/>
          <a:ext cx="986742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ru-RU" sz="3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23DEFC-6F11-35B8-2A87-A9C6CA6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28716"/>
              </p:ext>
            </p:extLst>
          </p:nvPr>
        </p:nvGraphicFramePr>
        <p:xfrm>
          <a:off x="3580573" y="104772"/>
          <a:ext cx="7411277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2517483603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Название </a:t>
                      </a:r>
                      <a:b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ru-RU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страницы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120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Профиль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1D5CE95-CA4D-9953-57ED-9C6BF1ADC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02514"/>
              </p:ext>
            </p:extLst>
          </p:nvPr>
        </p:nvGraphicFramePr>
        <p:xfrm>
          <a:off x="3661457" y="874388"/>
          <a:ext cx="8368619" cy="5707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8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7387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120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Примечание: на данной странице располагаются следующие элементы: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841848-8F75-89D0-9342-F6C4F5E8C10A}"/>
              </a:ext>
            </a:extLst>
          </p:cNvPr>
          <p:cNvSpPr txBox="1"/>
          <p:nvPr/>
        </p:nvSpPr>
        <p:spPr>
          <a:xfrm>
            <a:off x="4579257" y="1495220"/>
            <a:ext cx="48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«Уведомления»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364F1-EA75-10FB-0ABA-93B5613F0577}"/>
              </a:ext>
            </a:extLst>
          </p:cNvPr>
          <p:cNvSpPr txBox="1"/>
          <p:nvPr/>
        </p:nvSpPr>
        <p:spPr>
          <a:xfrm>
            <a:off x="4579257" y="200398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«Назад»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D160F-4A63-5222-0094-EAAD9CA77DBB}"/>
              </a:ext>
            </a:extLst>
          </p:cNvPr>
          <p:cNvSpPr txBox="1"/>
          <p:nvPr/>
        </p:nvSpPr>
        <p:spPr>
          <a:xfrm>
            <a:off x="4579257" y="4986326"/>
            <a:ext cx="662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kern="1200" dirty="0" err="1">
                <a:latin typeface="+mn-lt"/>
                <a:ea typeface="+mn-ea"/>
                <a:cs typeface="+mn-cs"/>
              </a:rPr>
              <a:t>TabBar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 — панель вкладок в нижней части экрана, позволяющая быстро переключаться между разделами приложения (активна вкладка  «</a:t>
            </a:r>
            <a:r>
              <a:rPr lang="ru-RU" dirty="0"/>
              <a:t>Профиль</a:t>
            </a:r>
            <a:r>
              <a:rPr lang="ru-RU" sz="1800" kern="1200" dirty="0">
                <a:latin typeface="+mn-lt"/>
                <a:ea typeface="+mn-ea"/>
                <a:cs typeface="+mn-cs"/>
              </a:rPr>
              <a:t>»)</a:t>
            </a: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3900FED-B0CF-E61A-CB05-F43A206EA8C8}"/>
              </a:ext>
            </a:extLst>
          </p:cNvPr>
          <p:cNvCxnSpPr/>
          <p:nvPr/>
        </p:nvCxnSpPr>
        <p:spPr>
          <a:xfrm rot="10800000">
            <a:off x="3517737" y="1371600"/>
            <a:ext cx="1061521" cy="308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82F9BF38-6D0B-C344-3749-F73951003B0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914401" y="1339822"/>
            <a:ext cx="3664857" cy="848832"/>
          </a:xfrm>
          <a:prstGeom prst="bentConnector3">
            <a:avLst>
              <a:gd name="adj1" fmla="val 526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207AB02A-D88A-B6CA-6C5A-587BCAFCAA3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69771" y="5447990"/>
            <a:ext cx="1509486" cy="461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19B758-068A-A986-72E5-E548CB04A429}"/>
              </a:ext>
            </a:extLst>
          </p:cNvPr>
          <p:cNvSpPr txBox="1"/>
          <p:nvPr/>
        </p:nvSpPr>
        <p:spPr>
          <a:xfrm>
            <a:off x="4579257" y="2490493"/>
            <a:ext cx="741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Профиль включает: изображение и имя пользователя, количество</a:t>
            </a:r>
          </a:p>
          <a:p>
            <a:r>
              <a:rPr lang="ru-RU" dirty="0" err="1"/>
              <a:t>экокоинов</a:t>
            </a:r>
            <a:r>
              <a:rPr lang="ru-RU" dirty="0"/>
              <a:t>, кнопку, открывающую </a:t>
            </a:r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3BD1AE-B492-50C7-599B-457E139EC99F}"/>
              </a:ext>
            </a:extLst>
          </p:cNvPr>
          <p:cNvSpPr txBox="1"/>
          <p:nvPr/>
        </p:nvSpPr>
        <p:spPr>
          <a:xfrm>
            <a:off x="4579257" y="318462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«Моя история»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AA66E4-428E-B05A-4F52-5BF722FA0AB4}"/>
              </a:ext>
            </a:extLst>
          </p:cNvPr>
          <p:cNvSpPr txBox="1"/>
          <p:nvPr/>
        </p:nvSpPr>
        <p:spPr>
          <a:xfrm>
            <a:off x="4579257" y="360876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</a:t>
            </a:r>
            <a:r>
              <a:rPr lang="ru-RU" dirty="0" err="1"/>
              <a:t>Экокоины</a:t>
            </a:r>
            <a:r>
              <a:rPr lang="ru-RU" dirty="0"/>
              <a:t>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C3E5A-1A64-B1AF-8631-24799C7A88BE}"/>
              </a:ext>
            </a:extLst>
          </p:cNvPr>
          <p:cNvSpPr txBox="1"/>
          <p:nvPr/>
        </p:nvSpPr>
        <p:spPr>
          <a:xfrm>
            <a:off x="4579257" y="4003918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«Рейтинг»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90DE7-54EA-B39D-B420-AAFA7401CE6E}"/>
              </a:ext>
            </a:extLst>
          </p:cNvPr>
          <p:cNvSpPr txBox="1"/>
          <p:nvPr/>
        </p:nvSpPr>
        <p:spPr>
          <a:xfrm>
            <a:off x="4579257" y="440227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Кнопка «Настройки»</a:t>
            </a: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7B3AED3A-8AEB-F37B-C65D-3098CE1A8BA8}"/>
              </a:ext>
            </a:extLst>
          </p:cNvPr>
          <p:cNvCxnSpPr>
            <a:cxnSpLocks/>
          </p:cNvCxnSpPr>
          <p:nvPr/>
        </p:nvCxnSpPr>
        <p:spPr>
          <a:xfrm rot="10800000">
            <a:off x="1948543" y="2090060"/>
            <a:ext cx="2552860" cy="500987"/>
          </a:xfrm>
          <a:prstGeom prst="bentConnector3">
            <a:avLst>
              <a:gd name="adj1" fmla="val 998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50DDE0D-F420-8A60-27A8-743E66A7D1C9}"/>
              </a:ext>
            </a:extLst>
          </p:cNvPr>
          <p:cNvCxnSpPr>
            <a:cxnSpLocks/>
          </p:cNvCxnSpPr>
          <p:nvPr/>
        </p:nvCxnSpPr>
        <p:spPr>
          <a:xfrm rot="10800000">
            <a:off x="3224973" y="2813658"/>
            <a:ext cx="1276430" cy="5270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8F381066-352E-604B-839E-C6514F30938C}"/>
              </a:ext>
            </a:extLst>
          </p:cNvPr>
          <p:cNvCxnSpPr/>
          <p:nvPr/>
        </p:nvCxnSpPr>
        <p:spPr>
          <a:xfrm rot="10800000">
            <a:off x="3224973" y="3480658"/>
            <a:ext cx="1354284" cy="324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92CDECA7-8036-C99D-ECFC-8A4B3C49280C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224973" y="4003918"/>
            <a:ext cx="1354285" cy="184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1" name="Соединитель: уступ 2050">
            <a:extLst>
              <a:ext uri="{FF2B5EF4-FFF2-40B4-BE49-F238E27FC236}">
                <a16:creationId xmlns:a16="http://schemas.microsoft.com/office/drawing/2014/main" id="{78EE7AB1-E890-4B3E-8296-2A8F7EBADC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4973" y="4599639"/>
            <a:ext cx="1276431" cy="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784</Words>
  <Application>Microsoft Office PowerPoint</Application>
  <PresentationFormat>Широкоэкранный</PresentationFormat>
  <Paragraphs>138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Тема Office</vt:lpstr>
      <vt:lpstr>Описание проекта  мобильного приложения</vt:lpstr>
      <vt:lpstr>Скетч мобильного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Спирин</dc:creator>
  <cp:lastModifiedBy>Карина Разумова</cp:lastModifiedBy>
  <cp:revision>11</cp:revision>
  <dcterms:created xsi:type="dcterms:W3CDTF">2024-10-01T12:09:50Z</dcterms:created>
  <dcterms:modified xsi:type="dcterms:W3CDTF">2025-02-28T08:39:37Z</dcterms:modified>
</cp:coreProperties>
</file>