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5" autoAdjust="0"/>
  </p:normalViewPr>
  <p:slideViewPr>
    <p:cSldViewPr snapToGrid="0">
      <p:cViewPr>
        <p:scale>
          <a:sx n="60" d="100"/>
          <a:sy n="60" d="100"/>
        </p:scale>
        <p:origin x="155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5D75-9ECF-4975-9C2A-D1EFF65D3751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A25-34BC-4427-8C3B-C1472C8C0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5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the four types of DC motor connections shown on the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Diagram (a)</a:t>
            </a:r>
            <a:r>
              <a:rPr lang="en-US" dirty="0"/>
              <a:t> shows a </a:t>
            </a:r>
            <a:r>
              <a:rPr lang="en-US" b="1" dirty="0"/>
              <a:t>Series DC Motor</a:t>
            </a:r>
            <a:r>
              <a:rPr lang="en-US" dirty="0"/>
              <a:t>. In this motor, the field winding is in series with the armature. That means the same current flows through both. This setup gives us very </a:t>
            </a:r>
            <a:r>
              <a:rPr lang="en-US" b="1" dirty="0"/>
              <a:t>high starting torque</a:t>
            </a:r>
            <a:r>
              <a:rPr lang="en-US" dirty="0"/>
              <a:t>, making it ideal for heavy-duty startup applications like cranes. But it’s important to remember that the speed is not constant and can be dangerous if the motor runs without load.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2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Diagram (b)</a:t>
            </a:r>
            <a:r>
              <a:rPr lang="en-US" dirty="0"/>
              <a:t> is a </a:t>
            </a:r>
            <a:r>
              <a:rPr lang="en-US" b="1" dirty="0"/>
              <a:t>Shunt DC Motor</a:t>
            </a:r>
            <a:r>
              <a:rPr lang="en-US" dirty="0"/>
              <a:t>. Here, the field winding is connected in </a:t>
            </a:r>
            <a:r>
              <a:rPr lang="en-US" b="1" dirty="0"/>
              <a:t>parallel</a:t>
            </a:r>
            <a:r>
              <a:rPr lang="en-US" dirty="0"/>
              <a:t> with the armature. This motor maintains a </a:t>
            </a:r>
            <a:r>
              <a:rPr lang="en-US" b="1" dirty="0"/>
              <a:t>constant speed</a:t>
            </a:r>
            <a:r>
              <a:rPr lang="en-US" dirty="0"/>
              <a:t>, regardless of load changes, making it great for applications like conveyors and machine tools.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107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Diagram (c)</a:t>
            </a:r>
            <a:r>
              <a:rPr lang="en-US" dirty="0"/>
              <a:t> shows a </a:t>
            </a:r>
            <a:r>
              <a:rPr lang="en-US" b="1" dirty="0"/>
              <a:t>Cumulative Compound DC Motor</a:t>
            </a:r>
            <a:r>
              <a:rPr lang="en-US" dirty="0"/>
              <a:t>. It combines both series and shunt windings. The magnetic effects of both windings support each other, so we get a </a:t>
            </a:r>
            <a:r>
              <a:rPr lang="en-US" b="1" dirty="0"/>
              <a:t>balance between torque and speed regulation</a:t>
            </a:r>
            <a:r>
              <a:rPr lang="en-US" dirty="0"/>
              <a:t>. It’s commonly used in presses and elevators.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8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Finally, diagram (d)</a:t>
            </a:r>
            <a:r>
              <a:rPr lang="en-US" dirty="0"/>
              <a:t> represents a </a:t>
            </a:r>
            <a:r>
              <a:rPr lang="en-US" b="1" dirty="0"/>
              <a:t>Differential Compound DC Motor</a:t>
            </a:r>
            <a:r>
              <a:rPr lang="en-US" dirty="0"/>
              <a:t>. Like the cumulative type, it has both series and shunt windings—but here, the windings </a:t>
            </a:r>
            <a:r>
              <a:rPr lang="en-US" b="1" dirty="0"/>
              <a:t>oppose each other</a:t>
            </a:r>
            <a:r>
              <a:rPr lang="en-US" dirty="0"/>
              <a:t> magnetically. This results in a motor that is </a:t>
            </a:r>
            <a:r>
              <a:rPr lang="en-US" b="1" dirty="0"/>
              <a:t>very stable under light loads</a:t>
            </a:r>
            <a:r>
              <a:rPr lang="en-US" dirty="0"/>
              <a:t> but has poor torque response, so it’s not commonly used.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1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configuration has its own unique performance characteristics and is chosen based on the demands of the application.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7FF-1C5A-4D26-8227-7C99F762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AB20-F2A1-4F20-AF03-07603F1B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0BCD-929D-4BF9-BAE4-688DA148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B084-D83C-47D7-B19B-7720E7E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7462-A46D-4B95-82C8-73BD165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F712-A39E-4EE0-A4E0-D82EE64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2BBA-84C4-465B-955B-E53EDCC6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46AF-552E-4463-8776-D3B332D5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373-CDD1-4E8F-AE4A-7366D8B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74EF-0DBB-40A1-AF26-5A08BB86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75E7-EB47-4071-92BC-EBFAB9F6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2B3A-C96C-4AA4-80E8-E49FD44C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9C9C-3659-4219-9D50-F6CF896D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CF79-7066-40D0-9789-7F2CCE0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668C-3021-41FD-BFFF-17F99085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8C9-ED82-4AED-87EB-85C634AB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6A72-3975-45B3-8C54-DF4E4F2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F134-C69F-48AB-83E1-75506F2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B66E-54AF-4775-B721-DD0DC0FE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A03E-C6C0-4A71-8F06-5B8B4456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16B4-98FC-42A5-8743-53FFB6E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4EA0-05F2-4FC2-A83D-06CA14E7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8FEA-ACF0-405F-B5D9-AC413A3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B105-9B20-4AC6-B8BF-28CBF7A3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2261-81EF-4DCA-B794-CF15562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4FAB-F254-4877-BB31-6100E6E2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08C1-C66D-4656-BCEF-3E099C3B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0532-7155-4EA2-9284-827C133C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FD16-EFCA-4E81-88C6-1DFE2232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D6BD-389C-45C9-AF9E-7B658AB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0B79-36D8-4EC1-91BD-75F9B14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1F8-F76D-4281-99FE-44543314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5E75-1BFC-428B-B2DE-5F07B009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2A56-B0BB-481A-82FD-A6F52179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E0657-8310-4DBF-A41D-CD1AF06B5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8D8A-4215-4CA7-85DF-61EF6E36B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649B-9D99-4875-84FD-4A5037D9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B6A5-AE67-4FE8-BC82-42D5E73D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D68DD-C200-4FD7-81F9-B4EE76D6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25A1-7A1A-48CC-96C1-C9A47D1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ADA00-8B22-42E5-A6F9-BC2AA45F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DDEE-B675-4FB1-81BE-93BCCCD3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94FF-C772-43BF-8ADF-883584F3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DEEFC-3667-4324-8490-5D46AEC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C2B2-EFD3-472A-9267-9AAA98D9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FAAD-E785-4595-B864-D519C1DA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61AD-3A18-4837-A5C4-F80E363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F9D9-B658-4CF6-8BDF-A224FAE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1872-0D18-4D83-A89C-32DB300AD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671B-B046-4E12-8F41-2A78D5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636C-ECC3-4043-A23C-6FA5B68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C6FF-8E47-4D0F-9346-357DB240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BBE-8A97-4545-ADCC-5898DC65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13EF9-E1A5-4087-94FD-4273773F2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69BF-1ECA-4447-ACA7-87ACE8B1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371D-958D-4528-B9A3-AADE17D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697A-C371-4020-867F-384B4BC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81DA-7BA1-4AD5-A1A4-9EAD715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6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B34CA-ED31-4C34-82E8-A71A8002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CFED-311B-483C-ACB3-4816897E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3112-24E2-412D-92A5-D12EF849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6B13-4936-4B5D-8FF6-CEE256A2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5923-6AEC-4D22-AB48-A9E94C0B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91F76A-636D-F16A-E2A2-A4E5F8A464C6}"/>
              </a:ext>
            </a:extLst>
          </p:cNvPr>
          <p:cNvSpPr/>
          <p:nvPr/>
        </p:nvSpPr>
        <p:spPr>
          <a:xfrm>
            <a:off x="3479801" y="26698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Series DC Motor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3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91F76A-636D-F16A-E2A2-A4E5F8A464C6}"/>
              </a:ext>
            </a:extLst>
          </p:cNvPr>
          <p:cNvSpPr/>
          <p:nvPr/>
        </p:nvSpPr>
        <p:spPr>
          <a:xfrm>
            <a:off x="3479801" y="26698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Series DC Motor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1188D-99D9-7DE5-5527-FA7CAEBA9B2F}"/>
              </a:ext>
            </a:extLst>
          </p:cNvPr>
          <p:cNvSpPr/>
          <p:nvPr/>
        </p:nvSpPr>
        <p:spPr>
          <a:xfrm>
            <a:off x="7848601" y="27841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Shunt DC Motor</a:t>
            </a:r>
          </a:p>
        </p:txBody>
      </p:sp>
    </p:spTree>
    <p:extLst>
      <p:ext uri="{BB962C8B-B14F-4D97-AF65-F5344CB8AC3E}">
        <p14:creationId xmlns:p14="http://schemas.microsoft.com/office/powerpoint/2010/main" val="417058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91F76A-636D-F16A-E2A2-A4E5F8A464C6}"/>
              </a:ext>
            </a:extLst>
          </p:cNvPr>
          <p:cNvSpPr/>
          <p:nvPr/>
        </p:nvSpPr>
        <p:spPr>
          <a:xfrm>
            <a:off x="3479801" y="26698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Series DC Motor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1188D-99D9-7DE5-5527-FA7CAEBA9B2F}"/>
              </a:ext>
            </a:extLst>
          </p:cNvPr>
          <p:cNvSpPr/>
          <p:nvPr/>
        </p:nvSpPr>
        <p:spPr>
          <a:xfrm>
            <a:off x="7848601" y="27841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Shunt 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681A9-E6E5-7809-C456-B89CBC6D2761}"/>
              </a:ext>
            </a:extLst>
          </p:cNvPr>
          <p:cNvSpPr/>
          <p:nvPr/>
        </p:nvSpPr>
        <p:spPr>
          <a:xfrm>
            <a:off x="3720122" y="4828857"/>
            <a:ext cx="2883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</a:rPr>
              <a:t>Cumulative Compound DC Motor</a:t>
            </a:r>
          </a:p>
        </p:txBody>
      </p:sp>
    </p:spTree>
    <p:extLst>
      <p:ext uri="{BB962C8B-B14F-4D97-AF65-F5344CB8AC3E}">
        <p14:creationId xmlns:p14="http://schemas.microsoft.com/office/powerpoint/2010/main" val="376675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91F76A-636D-F16A-E2A2-A4E5F8A464C6}"/>
              </a:ext>
            </a:extLst>
          </p:cNvPr>
          <p:cNvSpPr/>
          <p:nvPr/>
        </p:nvSpPr>
        <p:spPr>
          <a:xfrm>
            <a:off x="3479801" y="26698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Series DC Motor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1188D-99D9-7DE5-5527-FA7CAEBA9B2F}"/>
              </a:ext>
            </a:extLst>
          </p:cNvPr>
          <p:cNvSpPr/>
          <p:nvPr/>
        </p:nvSpPr>
        <p:spPr>
          <a:xfrm>
            <a:off x="7848601" y="27841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Shunt 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681A9-E6E5-7809-C456-B89CBC6D2761}"/>
              </a:ext>
            </a:extLst>
          </p:cNvPr>
          <p:cNvSpPr/>
          <p:nvPr/>
        </p:nvSpPr>
        <p:spPr>
          <a:xfrm>
            <a:off x="3720122" y="4828857"/>
            <a:ext cx="2883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</a:rPr>
              <a:t>Cumulative Compound DC 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8101622" y="4900665"/>
            <a:ext cx="2883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Differential Compound DC Motor</a:t>
            </a:r>
          </a:p>
        </p:txBody>
      </p:sp>
    </p:spTree>
    <p:extLst>
      <p:ext uri="{BB962C8B-B14F-4D97-AF65-F5344CB8AC3E}">
        <p14:creationId xmlns:p14="http://schemas.microsoft.com/office/powerpoint/2010/main" val="332002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7.1. </a:t>
            </a:r>
            <a:r>
              <a:rPr lang="en-US" sz="3000" b="1" dirty="0"/>
              <a:t>Types of DC Motor Connections and Their Characteristics</a:t>
            </a:r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4FC1-92EE-6DC2-88E7-3FBA103AE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91F76A-636D-F16A-E2A2-A4E5F8A464C6}"/>
              </a:ext>
            </a:extLst>
          </p:cNvPr>
          <p:cNvSpPr/>
          <p:nvPr/>
        </p:nvSpPr>
        <p:spPr>
          <a:xfrm>
            <a:off x="3479801" y="26698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Series DC Motor</a:t>
            </a:r>
            <a:endParaRPr lang="en-US" sz="22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1188D-99D9-7DE5-5527-FA7CAEBA9B2F}"/>
              </a:ext>
            </a:extLst>
          </p:cNvPr>
          <p:cNvSpPr/>
          <p:nvPr/>
        </p:nvSpPr>
        <p:spPr>
          <a:xfrm>
            <a:off x="7848601" y="2784157"/>
            <a:ext cx="223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</a:rPr>
              <a:t>Shunt 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681A9-E6E5-7809-C456-B89CBC6D2761}"/>
              </a:ext>
            </a:extLst>
          </p:cNvPr>
          <p:cNvSpPr/>
          <p:nvPr/>
        </p:nvSpPr>
        <p:spPr>
          <a:xfrm>
            <a:off x="3720122" y="4828857"/>
            <a:ext cx="2883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</a:rPr>
              <a:t>Cumulative Compound DC Motor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8101622" y="4900665"/>
            <a:ext cx="28838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Differential Compound DC Motor</a:t>
            </a:r>
          </a:p>
        </p:txBody>
      </p:sp>
    </p:spTree>
    <p:extLst>
      <p:ext uri="{BB962C8B-B14F-4D97-AF65-F5344CB8AC3E}">
        <p14:creationId xmlns:p14="http://schemas.microsoft.com/office/powerpoint/2010/main" val="428379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Mabasa, Blessing (VB)</dc:creator>
  <cp:lastModifiedBy>Mabasa, Blessing (VB)</cp:lastModifiedBy>
  <cp:revision>16</cp:revision>
  <dcterms:created xsi:type="dcterms:W3CDTF">2022-08-05T01:28:07Z</dcterms:created>
  <dcterms:modified xsi:type="dcterms:W3CDTF">2025-03-23T04:39:31Z</dcterms:modified>
</cp:coreProperties>
</file>