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73" r:id="rId3"/>
    <p:sldId id="268" r:id="rId4"/>
    <p:sldId id="269" r:id="rId5"/>
    <p:sldId id="270" r:id="rId6"/>
    <p:sldId id="266" r:id="rId7"/>
    <p:sldId id="272" r:id="rId8"/>
    <p:sldId id="274" r:id="rId9"/>
    <p:sldId id="275" r:id="rId10"/>
    <p:sldId id="27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5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5D75-9ECF-4975-9C2A-D1EFF65D3751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69A25-34BC-4427-8C3B-C1472C8C0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5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break down two practical ways to control the speed of a DC motor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060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42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both methods are widely used in practice. Field control is simple and good for increasing speed, while armature voltage control is more advanced and good for fine, stable speed adjustments."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9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First</a:t>
            </a:r>
            <a:r>
              <a:rPr lang="en-US" dirty="0"/>
              <a:t>, we have the </a:t>
            </a:r>
            <a:r>
              <a:rPr lang="en-US" b="1" dirty="0"/>
              <a:t>Field Control Method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78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involves placing a </a:t>
            </a:r>
            <a:r>
              <a:rPr lang="en-US" b="1" dirty="0"/>
              <a:t>variable resistor</a:t>
            </a:r>
            <a:r>
              <a:rPr lang="en-US" dirty="0"/>
              <a:t>, or rheostat, in </a:t>
            </a:r>
            <a:r>
              <a:rPr lang="en-US" b="1" dirty="0"/>
              <a:t>series</a:t>
            </a:r>
            <a:r>
              <a:rPr lang="en-US" dirty="0"/>
              <a:t> with the field winding. By adjusting this resistor, we can </a:t>
            </a:r>
            <a:r>
              <a:rPr lang="en-US" b="1" dirty="0"/>
              <a:t>reduce the current</a:t>
            </a:r>
            <a:r>
              <a:rPr lang="en-US" dirty="0"/>
              <a:t> flowing through the field.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71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lower field current means a weaker magnetic field, and that allows the motor to spin </a:t>
            </a:r>
            <a:r>
              <a:rPr lang="en-US" b="1" dirty="0"/>
              <a:t>faster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is most effective when you need the motor to run at speeds </a:t>
            </a:r>
            <a:r>
              <a:rPr lang="en-US" b="1" dirty="0"/>
              <a:t>above its rated speed</a:t>
            </a:r>
            <a:r>
              <a:rPr lang="en-US" dirty="0"/>
              <a:t>, and it’s typically used with </a:t>
            </a:r>
            <a:r>
              <a:rPr lang="en-US" b="1" dirty="0"/>
              <a:t>shunt motors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96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Second</a:t>
            </a:r>
            <a:r>
              <a:rPr lang="en-US" dirty="0"/>
              <a:t>, we have the </a:t>
            </a:r>
            <a:r>
              <a:rPr lang="en-US" b="1" dirty="0"/>
              <a:t>Armature Voltage Control Method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8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use a </a:t>
            </a:r>
            <a:r>
              <a:rPr lang="en-US" b="1" dirty="0"/>
              <a:t>variable DC supply</a:t>
            </a:r>
            <a:r>
              <a:rPr lang="en-US" dirty="0"/>
              <a:t> or a </a:t>
            </a:r>
            <a:r>
              <a:rPr lang="en-US" b="1" dirty="0"/>
              <a:t>DC drive</a:t>
            </a:r>
            <a:r>
              <a:rPr lang="en-US" dirty="0"/>
              <a:t> to directly control the voltage applied to the armature.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02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lowering the armature voltage</a:t>
            </a:r>
            <a:r>
              <a:rPr lang="en-US" dirty="0"/>
              <a:t>, we </a:t>
            </a:r>
            <a:r>
              <a:rPr lang="en-US" b="1" dirty="0"/>
              <a:t>reduce the speed</a:t>
            </a:r>
            <a:r>
              <a:rPr lang="en-US" dirty="0"/>
              <a:t> of the motor.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1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gives us precise speed control, especially at </a:t>
            </a:r>
            <a:r>
              <a:rPr lang="en-US" b="1" dirty="0"/>
              <a:t>lower speeds</a:t>
            </a:r>
            <a:r>
              <a:rPr lang="en-US" dirty="0"/>
              <a:t>, and is commonly used in </a:t>
            </a:r>
            <a:r>
              <a:rPr lang="en-US" b="1" dirty="0"/>
              <a:t>shunt and compound motors</a:t>
            </a:r>
            <a:r>
              <a:rPr lang="en-US" dirty="0"/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69A25-34BC-4427-8C3B-C1472C8C0F6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1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87FF-1C5A-4D26-8227-7C99F762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BAB20-F2A1-4F20-AF03-07603F1B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0BCD-929D-4BF9-BAE4-688DA148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B084-D83C-47D7-B19B-7720E7E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7462-A46D-4B95-82C8-73BD165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F712-A39E-4EE0-A4E0-D82EE643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72BBA-84C4-465B-955B-E53EDCC6C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946AF-552E-4463-8776-D3B332D5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8373-CDD1-4E8F-AE4A-7366D8BE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74EF-0DBB-40A1-AF26-5A08BB86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7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75E7-EB47-4071-92BC-EBFAB9F65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2B3A-C96C-4AA4-80E8-E49FD44C0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99C9C-3659-4219-9D50-F6CF896D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CF79-7066-40D0-9789-7F2CCE0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668C-3021-41FD-BFFF-17F99085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2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18C9-ED82-4AED-87EB-85C634AB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6A72-3975-45B3-8C54-DF4E4F2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F134-C69F-48AB-83E1-75506F25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B66E-54AF-4775-B721-DD0DC0FE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A03E-C6C0-4A71-8F06-5B8B4456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97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16B4-98FC-42A5-8743-53FFB6E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F4EA0-05F2-4FC2-A83D-06CA14E7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8FEA-ACF0-405F-B5D9-AC413A3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B105-9B20-4AC6-B8BF-28CBF7A3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2261-81EF-4DCA-B794-CF15562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8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4FAB-F254-4877-BB31-6100E6E2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08C1-C66D-4656-BCEF-3E099C3B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10532-7155-4EA2-9284-827C133CE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FD16-EFCA-4E81-88C6-1DFE2232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D6BD-389C-45C9-AF9E-7B658AB0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0B79-36D8-4EC1-91BD-75F9B142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8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21F8-F76D-4281-99FE-44543314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5E75-1BFC-428B-B2DE-5F07B009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F2A56-B0BB-481A-82FD-A6F52179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E0657-8310-4DBF-A41D-CD1AF06B5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8D8A-4215-4CA7-85DF-61EF6E36B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4649B-9D99-4875-84FD-4A5037D9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B6A5-AE67-4FE8-BC82-42D5E73D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D68DD-C200-4FD7-81F9-B4EE76D6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6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25A1-7A1A-48CC-96C1-C9A47D1C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ADA00-8B22-42E5-A6F9-BC2AA45F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3DDEE-B675-4FB1-81BE-93BCCCD3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194FF-C772-43BF-8ADF-883584F3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19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DEEFC-3667-4324-8490-5D46AECD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C2B2-EFD3-472A-9267-9AAA98D9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FAAD-E785-4595-B864-D519C1DA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6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61AD-3A18-4837-A5C4-F80E363C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F9D9-B658-4CF6-8BDF-A224FAE6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51872-0D18-4D83-A89C-32DB300AD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6671B-B046-4E12-8F41-2A78D5F4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636C-ECC3-4043-A23C-6FA5B685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C6FF-8E47-4D0F-9346-357DB240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0BBE-8A97-4545-ADCC-5898DC65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13EF9-E1A5-4087-94FD-4273773F2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69BF-1ECA-4447-ACA7-87ACE8B1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371D-958D-4528-B9A3-AADE17DC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697A-C371-4020-867F-384B4BC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81DA-7BA1-4AD5-A1A4-9EAD715C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06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B34CA-ED31-4C34-82E8-A71A8002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CFED-311B-483C-ACB3-4816897E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3112-24E2-412D-92A5-D12EF8495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0FB7-5965-4728-AAF9-94958DECB203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6B13-4936-4B5D-8FF6-CEE256A28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5923-6AEC-4D22-AB48-A9E94C0BD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0AD5-566F-4413-9E24-652DBDA055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7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A023-7219-CAF4-47CA-F3FD985B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27" y="1171797"/>
            <a:ext cx="8444391" cy="42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AFB0-A3EE-D01C-00CF-BEE48F43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8" y="3682494"/>
            <a:ext cx="5981779" cy="28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0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Varying the Field Current (Field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inserting a </a:t>
            </a:r>
            <a:r>
              <a:rPr lang="en-US" sz="2200" b="1" dirty="0"/>
              <a:t>variable resistor (rheostat)</a:t>
            </a:r>
            <a:r>
              <a:rPr lang="en-US" sz="2200" dirty="0"/>
              <a:t> in </a:t>
            </a:r>
            <a:r>
              <a:rPr lang="en-US" sz="2200" b="1" dirty="0"/>
              <a:t>series with the field winding</a:t>
            </a:r>
            <a:r>
              <a:rPr lang="en-US" sz="2200" dirty="0"/>
              <a:t>, the current in the field circuit can be reduced.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Increasing</a:t>
            </a:r>
            <a:r>
              <a:rPr lang="en-US" sz="2200" dirty="0"/>
              <a:t> the resistance reduces the field current, weakening the magnetic field and </a:t>
            </a:r>
            <a:r>
              <a:rPr lang="en-US" sz="2200" b="1" dirty="0"/>
              <a:t>increasing</a:t>
            </a:r>
            <a:r>
              <a:rPr lang="en-US" sz="2200" dirty="0"/>
              <a:t>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Commonly used in </a:t>
            </a:r>
            <a:r>
              <a:rPr lang="en-US" sz="2200" b="1" dirty="0"/>
              <a:t>shunt motors</a:t>
            </a:r>
            <a:r>
              <a:rPr lang="en-US" sz="2200" dirty="0"/>
              <a:t> for speeds </a:t>
            </a:r>
            <a:r>
              <a:rPr lang="en-US" sz="2200" b="1" dirty="0"/>
              <a:t>above</a:t>
            </a:r>
            <a:r>
              <a:rPr lang="en-US" sz="2200" dirty="0"/>
              <a:t> rated speed.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17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Varying the Field Current (Field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inserting a </a:t>
            </a:r>
            <a:r>
              <a:rPr lang="en-US" sz="2200" b="1" dirty="0"/>
              <a:t>variable resistor (rheostat)</a:t>
            </a:r>
            <a:r>
              <a:rPr lang="en-US" sz="2200" dirty="0"/>
              <a:t> in </a:t>
            </a:r>
            <a:r>
              <a:rPr lang="en-US" sz="2200" b="1" dirty="0"/>
              <a:t>series with the field winding</a:t>
            </a:r>
            <a:r>
              <a:rPr lang="en-US" sz="2200" dirty="0"/>
              <a:t>, the current in the field circuit can be reduced.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Increasing</a:t>
            </a:r>
            <a:r>
              <a:rPr lang="en-US" sz="2200" dirty="0"/>
              <a:t> the resistance reduces the field current, weakening the magnetic field and </a:t>
            </a:r>
            <a:r>
              <a:rPr lang="en-US" sz="2200" b="1" dirty="0"/>
              <a:t>increasing</a:t>
            </a:r>
            <a:r>
              <a:rPr lang="en-US" sz="2200" dirty="0"/>
              <a:t>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Commonly used in </a:t>
            </a:r>
            <a:r>
              <a:rPr lang="en-US" sz="2200" b="1" dirty="0"/>
              <a:t>shunt motors</a:t>
            </a:r>
            <a:r>
              <a:rPr lang="en-US" sz="2200" dirty="0"/>
              <a:t> for speeds </a:t>
            </a:r>
            <a:r>
              <a:rPr lang="en-US" sz="2200" b="1" dirty="0"/>
              <a:t>above</a:t>
            </a:r>
            <a:r>
              <a:rPr lang="en-US" sz="2200" dirty="0"/>
              <a:t> rated speed.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                                                                                                            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Varying the Field Current (Field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inserting a </a:t>
            </a:r>
            <a:r>
              <a:rPr lang="en-US" sz="2200" b="1" dirty="0"/>
              <a:t>variable resistor (rheostat)</a:t>
            </a:r>
            <a:r>
              <a:rPr lang="en-US" sz="2200" dirty="0"/>
              <a:t> in </a:t>
            </a:r>
            <a:r>
              <a:rPr lang="en-US" sz="2200" b="1" dirty="0"/>
              <a:t>series with the field winding</a:t>
            </a:r>
            <a:r>
              <a:rPr lang="en-US" sz="2200" dirty="0"/>
              <a:t>, the current in the field circuit can be reduced.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Increasing</a:t>
            </a:r>
            <a:r>
              <a:rPr lang="en-US" sz="2200" dirty="0"/>
              <a:t> the resistance reduces the field current, weakening the magnetic field and </a:t>
            </a:r>
            <a:r>
              <a:rPr lang="en-US" sz="2200" b="1" dirty="0"/>
              <a:t>increasing</a:t>
            </a:r>
            <a:r>
              <a:rPr lang="en-US" sz="2200" dirty="0"/>
              <a:t>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Commonly used in </a:t>
            </a:r>
            <a:r>
              <a:rPr lang="en-US" sz="2200" b="1" dirty="0"/>
              <a:t>shunt motors</a:t>
            </a:r>
            <a:r>
              <a:rPr lang="en-US" sz="2200" dirty="0"/>
              <a:t> for speeds </a:t>
            </a:r>
            <a:r>
              <a:rPr lang="en-US" sz="2200" b="1" dirty="0"/>
              <a:t>above</a:t>
            </a:r>
            <a:r>
              <a:rPr lang="en-US" sz="2200" dirty="0"/>
              <a:t> rated speed.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                                                                                                            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4F663-00E0-749D-8186-005502B6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91" y="3787225"/>
            <a:ext cx="325402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Varying the Field Current (Field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inserting a </a:t>
            </a:r>
            <a:r>
              <a:rPr lang="en-US" sz="2200" b="1" dirty="0"/>
              <a:t>variable resistor (rheostat)</a:t>
            </a:r>
            <a:r>
              <a:rPr lang="en-US" sz="2200" dirty="0"/>
              <a:t> in </a:t>
            </a:r>
            <a:r>
              <a:rPr lang="en-US" sz="2200" b="1" dirty="0"/>
              <a:t>series with the field winding</a:t>
            </a:r>
            <a:r>
              <a:rPr lang="en-US" sz="2200" dirty="0"/>
              <a:t>, the current in the field circuit can be reduced.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Increasing</a:t>
            </a:r>
            <a:r>
              <a:rPr lang="en-US" sz="2200" dirty="0"/>
              <a:t> the resistance reduces the field current, weakening the magnetic field and </a:t>
            </a:r>
            <a:r>
              <a:rPr lang="en-US" sz="2200" b="1" dirty="0"/>
              <a:t>increasing</a:t>
            </a:r>
            <a:r>
              <a:rPr lang="en-US" sz="2200" dirty="0"/>
              <a:t>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Commonly used in </a:t>
            </a:r>
            <a:r>
              <a:rPr lang="en-US" sz="2200" b="1" dirty="0"/>
              <a:t>shunt motors</a:t>
            </a:r>
            <a:r>
              <a:rPr lang="en-US" sz="2200" dirty="0"/>
              <a:t> for speeds </a:t>
            </a:r>
            <a:r>
              <a:rPr lang="en-US" sz="2200" b="1" dirty="0"/>
              <a:t>above</a:t>
            </a:r>
            <a:r>
              <a:rPr lang="en-US" sz="2200" dirty="0"/>
              <a:t> rated speed.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                                                                                                            </a:t>
            </a:r>
            <a:r>
              <a:rPr lang="en-US" sz="2200" dirty="0">
                <a:solidFill>
                  <a:srgbClr val="FF0000"/>
                </a:solidFill>
              </a:rPr>
              <a:t>Variable Resistor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4F663-00E0-749D-8186-005502B6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91" y="3787225"/>
            <a:ext cx="3254022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24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Varying the Field Current (Field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inserting a </a:t>
            </a:r>
            <a:r>
              <a:rPr lang="en-US" sz="2200" b="1" dirty="0"/>
              <a:t>variable resistor (rheostat)</a:t>
            </a:r>
            <a:r>
              <a:rPr lang="en-US" sz="2200" dirty="0"/>
              <a:t> in </a:t>
            </a:r>
            <a:r>
              <a:rPr lang="en-US" sz="2200" b="1" dirty="0"/>
              <a:t>series with the field winding</a:t>
            </a:r>
            <a:r>
              <a:rPr lang="en-US" sz="2200" dirty="0"/>
              <a:t>, the current in the field circuit can be reduced.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Increasing</a:t>
            </a:r>
            <a:r>
              <a:rPr lang="en-US" sz="2200" dirty="0"/>
              <a:t> the resistance reduces the field current, weakening the magnetic field and </a:t>
            </a:r>
            <a:r>
              <a:rPr lang="en-US" sz="2200" b="1" dirty="0"/>
              <a:t>increasing</a:t>
            </a:r>
            <a:r>
              <a:rPr lang="en-US" sz="2200" dirty="0"/>
              <a:t>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Commonly used in </a:t>
            </a:r>
            <a:r>
              <a:rPr lang="en-US" sz="2200" b="1" dirty="0"/>
              <a:t>shunt motors</a:t>
            </a:r>
            <a:r>
              <a:rPr lang="en-US" sz="2200" dirty="0"/>
              <a:t> for speeds </a:t>
            </a:r>
            <a:r>
              <a:rPr lang="en-US" sz="2200" b="1" dirty="0"/>
              <a:t>above</a:t>
            </a:r>
            <a:r>
              <a:rPr lang="en-US" sz="2200" dirty="0"/>
              <a:t> rated speed.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                                                                                                             </a:t>
            </a:r>
            <a:r>
              <a:rPr lang="en-US" sz="2200" dirty="0">
                <a:solidFill>
                  <a:srgbClr val="FF0000"/>
                </a:solidFill>
              </a:rPr>
              <a:t>Variable Resistor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4F663-00E0-749D-8186-005502B6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91" y="3787225"/>
            <a:ext cx="3254022" cy="26062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2B1FB-E42B-C771-66BF-E8CE82923B4D}"/>
              </a:ext>
            </a:extLst>
          </p:cNvPr>
          <p:cNvCxnSpPr>
            <a:cxnSpLocks/>
          </p:cNvCxnSpPr>
          <p:nvPr/>
        </p:nvCxnSpPr>
        <p:spPr>
          <a:xfrm flipH="1">
            <a:off x="7382107" y="4248615"/>
            <a:ext cx="613317" cy="34568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AFB0-A3EE-D01C-00CF-BEE48F43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8" y="3682494"/>
            <a:ext cx="5981779" cy="28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AFB0-A3EE-D01C-00CF-BEE48F43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8" y="3682494"/>
            <a:ext cx="5981779" cy="28315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403952B-1255-93CF-0BD3-E34CACED318A}"/>
              </a:ext>
            </a:extLst>
          </p:cNvPr>
          <p:cNvSpPr/>
          <p:nvPr/>
        </p:nvSpPr>
        <p:spPr>
          <a:xfrm>
            <a:off x="4514303" y="3334215"/>
            <a:ext cx="1581698" cy="15995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1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AFB0-A3EE-D01C-00CF-BEE48F43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8" y="3682494"/>
            <a:ext cx="5981779" cy="28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6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F5309-0F5D-436A-8E23-FEEF553BF009}"/>
              </a:ext>
            </a:extLst>
          </p:cNvPr>
          <p:cNvSpPr/>
          <p:nvPr/>
        </p:nvSpPr>
        <p:spPr>
          <a:xfrm>
            <a:off x="550985" y="343949"/>
            <a:ext cx="108086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Calibri" panose="020F0502020204030204" pitchFamily="34" charset="0"/>
              </a:rPr>
              <a:t>7.2 Speed Control Methods for a DC Motor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525BC-B05E-6742-27FF-D63894898BCE}"/>
              </a:ext>
            </a:extLst>
          </p:cNvPr>
          <p:cNvSpPr/>
          <p:nvPr/>
        </p:nvSpPr>
        <p:spPr>
          <a:xfrm>
            <a:off x="550985" y="1265368"/>
            <a:ext cx="1097937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2. Varying the Armature Voltage (Armature Control Method):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By using a </a:t>
            </a:r>
            <a:r>
              <a:rPr lang="en-US" sz="2200" b="1" dirty="0"/>
              <a:t>variable DC power supply</a:t>
            </a:r>
            <a:r>
              <a:rPr lang="en-US" sz="2200" dirty="0"/>
              <a:t> or </a:t>
            </a:r>
            <a:r>
              <a:rPr lang="en-US" sz="2200" b="1" dirty="0"/>
              <a:t>DC drive (thyristor-based controller)</a:t>
            </a:r>
            <a:r>
              <a:rPr lang="en-US" sz="2200" dirty="0"/>
              <a:t>, the voltage applied to the armature can be adjusted.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b="1" dirty="0"/>
              <a:t>Lowering</a:t>
            </a:r>
            <a:r>
              <a:rPr lang="en-US" sz="2200" dirty="0"/>
              <a:t> the armature voltage reduces motor speed.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/>
              <a:t>Used for </a:t>
            </a:r>
            <a:r>
              <a:rPr lang="en-US" sz="2200" b="1" dirty="0"/>
              <a:t>fine speed control</a:t>
            </a:r>
            <a:r>
              <a:rPr lang="en-US" sz="2200" dirty="0"/>
              <a:t> </a:t>
            </a:r>
            <a:r>
              <a:rPr lang="en-US" sz="2200" b="1" dirty="0"/>
              <a:t>below</a:t>
            </a:r>
            <a:r>
              <a:rPr lang="en-US" sz="2200" dirty="0"/>
              <a:t> rated speed, suitable for </a:t>
            </a:r>
            <a:r>
              <a:rPr lang="en-US" sz="2200" b="1" dirty="0"/>
              <a:t>shunt and compound motors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AFB0-A3EE-D01C-00CF-BEE48F43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78" y="3682494"/>
            <a:ext cx="5981779" cy="28315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403952B-1255-93CF-0BD3-E34CACED318A}"/>
              </a:ext>
            </a:extLst>
          </p:cNvPr>
          <p:cNvSpPr/>
          <p:nvPr/>
        </p:nvSpPr>
        <p:spPr>
          <a:xfrm>
            <a:off x="4514303" y="3334215"/>
            <a:ext cx="1581698" cy="15995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5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Mabasa, Blessing (VB)</dc:creator>
  <cp:lastModifiedBy>Mabasa, Blessing (VB)</cp:lastModifiedBy>
  <cp:revision>17</cp:revision>
  <dcterms:created xsi:type="dcterms:W3CDTF">2022-08-05T01:28:07Z</dcterms:created>
  <dcterms:modified xsi:type="dcterms:W3CDTF">2025-03-23T07:44:11Z</dcterms:modified>
</cp:coreProperties>
</file>