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0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0FC69-893F-4C6D-A128-A10A4191EDC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8DD7-A8A6-4A31-B2A5-8D2E9277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5742-1A3A-43A5-970F-C83BF77BC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092-39AF-41EC-A195-EBD14DE62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F81C3-618B-4001-A429-6DF9A3219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26"/>
          <a:stretch/>
        </p:blipFill>
        <p:spPr>
          <a:xfrm>
            <a:off x="-1524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Duvvuri</dc:creator>
  <cp:lastModifiedBy>Vamsi Duvvuri</cp:lastModifiedBy>
  <cp:revision>1</cp:revision>
  <dcterms:created xsi:type="dcterms:W3CDTF">2017-11-06T00:50:52Z</dcterms:created>
  <dcterms:modified xsi:type="dcterms:W3CDTF">2017-11-06T00:51:27Z</dcterms:modified>
</cp:coreProperties>
</file>