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po Nicolosi" initials="JN" lastIdx="2" clrIdx="0">
    <p:extLst>
      <p:ext uri="{19B8F6BF-5375-455C-9EA6-DF929625EA0E}">
        <p15:presenceInfo xmlns:p15="http://schemas.microsoft.com/office/powerpoint/2012/main" userId="5ef98c60d2765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9A"/>
    <a:srgbClr val="FF6600"/>
    <a:srgbClr val="FF90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D7AAC-0D73-4FCE-A449-C5958027F517}" v="308" dt="2019-12-30T20:04:50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526" autoAdjust="0"/>
    <p:restoredTop sz="95414" autoAdjust="0"/>
  </p:normalViewPr>
  <p:slideViewPr>
    <p:cSldViewPr snapToGrid="0">
      <p:cViewPr varScale="1">
        <p:scale>
          <a:sx n="86" d="100"/>
          <a:sy n="86" d="100"/>
        </p:scale>
        <p:origin x="1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Nicolosi" userId="5ef98c60d27657ec" providerId="LiveId" clId="{651D7AAC-0D73-4FCE-A449-C5958027F517}"/>
    <pc:docChg chg="undo redo custSel modSld">
      <pc:chgData name="Jacopo Nicolosi" userId="5ef98c60d27657ec" providerId="LiveId" clId="{651D7AAC-0D73-4FCE-A449-C5958027F517}" dt="2019-12-30T20:04:50.917" v="1866" actId="207"/>
      <pc:docMkLst>
        <pc:docMk/>
      </pc:docMkLst>
      <pc:sldChg chg="addSp delSp modSp addCm delCm modCm">
        <pc:chgData name="Jacopo Nicolosi" userId="5ef98c60d27657ec" providerId="LiveId" clId="{651D7AAC-0D73-4FCE-A449-C5958027F517}" dt="2019-12-30T20:04:50.917" v="1866" actId="207"/>
        <pc:sldMkLst>
          <pc:docMk/>
          <pc:sldMk cId="667432633" sldId="256"/>
        </pc:sldMkLst>
        <pc:spChg chg="add mod">
          <ac:chgData name="Jacopo Nicolosi" userId="5ef98c60d27657ec" providerId="LiveId" clId="{651D7AAC-0D73-4FCE-A449-C5958027F517}" dt="2019-12-30T19:28:18.234" v="1805" actId="1076"/>
          <ac:spMkLst>
            <pc:docMk/>
            <pc:sldMk cId="667432633" sldId="256"/>
            <ac:spMk id="2" creationId="{0F9F47E0-DEBE-4936-B283-C3F9EEA05F56}"/>
          </ac:spMkLst>
        </pc:spChg>
        <pc:spChg chg="add del mod">
          <ac:chgData name="Jacopo Nicolosi" userId="5ef98c60d27657ec" providerId="LiveId" clId="{651D7AAC-0D73-4FCE-A449-C5958027F517}" dt="2019-12-30T18:19:35.183" v="1025" actId="478"/>
          <ac:spMkLst>
            <pc:docMk/>
            <pc:sldMk cId="667432633" sldId="256"/>
            <ac:spMk id="3" creationId="{6C05830D-0954-4126-AF2F-4A6B457CB7DB}"/>
          </ac:spMkLst>
        </pc:spChg>
        <pc:spChg chg="add mod">
          <ac:chgData name="Jacopo Nicolosi" userId="5ef98c60d27657ec" providerId="LiveId" clId="{651D7AAC-0D73-4FCE-A449-C5958027F517}" dt="2019-12-30T20:04:50.917" v="1866" actId="207"/>
          <ac:spMkLst>
            <pc:docMk/>
            <pc:sldMk cId="667432633" sldId="256"/>
            <ac:spMk id="4" creationId="{7E2371D8-293A-4F18-80B0-14C6C55FE6D4}"/>
          </ac:spMkLst>
        </pc:spChg>
        <pc:spChg chg="add mod">
          <ac:chgData name="Jacopo Nicolosi" userId="5ef98c60d27657ec" providerId="LiveId" clId="{651D7AAC-0D73-4FCE-A449-C5958027F517}" dt="2019-12-30T20:02:55.517" v="1855" actId="208"/>
          <ac:spMkLst>
            <pc:docMk/>
            <pc:sldMk cId="667432633" sldId="256"/>
            <ac:spMk id="7" creationId="{4E255BAF-6157-411D-B2C9-4904626EDB95}"/>
          </ac:spMkLst>
        </pc:spChg>
        <pc:spChg chg="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8" creationId="{AA64B35E-DEB7-47F5-98D0-5A6959BE34B1}"/>
          </ac:spMkLst>
        </pc:spChg>
        <pc:spChg chg="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9" creationId="{1F3C5677-61A2-44AE-A5C6-B3A76ABC099D}"/>
          </ac:spMkLst>
        </pc:spChg>
        <pc:spChg chg="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10" creationId="{3632A51E-1337-4B82-AF5C-72B0E60E6F34}"/>
          </ac:spMkLst>
        </pc:spChg>
        <pc:spChg chg="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11" creationId="{76643C87-7352-4EC7-BA7A-88275845C60E}"/>
          </ac:spMkLst>
        </pc:spChg>
        <pc:spChg chg="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12" creationId="{8E256D82-C71D-4439-B704-D5881C62151E}"/>
          </ac:spMkLst>
        </pc:spChg>
        <pc:spChg chg="add mod">
          <ac:chgData name="Jacopo Nicolosi" userId="5ef98c60d27657ec" providerId="LiveId" clId="{651D7AAC-0D73-4FCE-A449-C5958027F517}" dt="2019-12-30T19:27:49.510" v="1800" actId="1076"/>
          <ac:spMkLst>
            <pc:docMk/>
            <pc:sldMk cId="667432633" sldId="256"/>
            <ac:spMk id="14" creationId="{779D58A1-4B93-4948-9FD9-F0A7A5D055D3}"/>
          </ac:spMkLst>
        </pc:spChg>
        <pc:spChg chg="mod">
          <ac:chgData name="Jacopo Nicolosi" userId="5ef98c60d27657ec" providerId="LiveId" clId="{651D7AAC-0D73-4FCE-A449-C5958027F517}" dt="2019-12-30T20:03:07.893" v="1857" actId="208"/>
          <ac:spMkLst>
            <pc:docMk/>
            <pc:sldMk cId="667432633" sldId="256"/>
            <ac:spMk id="15" creationId="{3818EDCC-3723-4421-A57D-F88A6F80061E}"/>
          </ac:spMkLst>
        </pc:spChg>
        <pc:spChg chg="mod">
          <ac:chgData name="Jacopo Nicolosi" userId="5ef98c60d27657ec" providerId="LiveId" clId="{651D7AAC-0D73-4FCE-A449-C5958027F517}" dt="2019-12-30T20:03:22.497" v="1860" actId="208"/>
          <ac:spMkLst>
            <pc:docMk/>
            <pc:sldMk cId="667432633" sldId="256"/>
            <ac:spMk id="16" creationId="{D29AC70A-8859-4672-ACFF-1C39672CD286}"/>
          </ac:spMkLst>
        </pc:spChg>
        <pc:spChg chg="mod">
          <ac:chgData name="Jacopo Nicolosi" userId="5ef98c60d27657ec" providerId="LiveId" clId="{651D7AAC-0D73-4FCE-A449-C5958027F517}" dt="2019-12-30T20:03:13.963" v="1858" actId="208"/>
          <ac:spMkLst>
            <pc:docMk/>
            <pc:sldMk cId="667432633" sldId="256"/>
            <ac:spMk id="19" creationId="{5497D30B-39C9-4599-869D-7E24BF248884}"/>
          </ac:spMkLst>
        </pc:spChg>
        <pc:spChg chg="mod ord">
          <ac:chgData name="Jacopo Nicolosi" userId="5ef98c60d27657ec" providerId="LiveId" clId="{651D7AAC-0D73-4FCE-A449-C5958027F517}" dt="2019-12-30T19:11:25.577" v="1646" actId="113"/>
          <ac:spMkLst>
            <pc:docMk/>
            <pc:sldMk cId="667432633" sldId="256"/>
            <ac:spMk id="24" creationId="{2551A6A9-9E55-4DC3-A07D-FABBC5AC07D4}"/>
          </ac:spMkLst>
        </pc:spChg>
        <pc:spChg chg="add del mod">
          <ac:chgData name="Jacopo Nicolosi" userId="5ef98c60d27657ec" providerId="LiveId" clId="{651D7AAC-0D73-4FCE-A449-C5958027F517}" dt="2019-12-30T18:43:02.189" v="1362" actId="478"/>
          <ac:spMkLst>
            <pc:docMk/>
            <pc:sldMk cId="667432633" sldId="256"/>
            <ac:spMk id="26" creationId="{7A1BC0C3-4EDA-4C46-AB28-1C7766492D29}"/>
          </ac:spMkLst>
        </pc:spChg>
        <pc:spChg chg="mod">
          <ac:chgData name="Jacopo Nicolosi" userId="5ef98c60d27657ec" providerId="LiveId" clId="{651D7AAC-0D73-4FCE-A449-C5958027F517}" dt="2019-12-30T20:02:48.382" v="1853" actId="208"/>
          <ac:spMkLst>
            <pc:docMk/>
            <pc:sldMk cId="667432633" sldId="256"/>
            <ac:spMk id="27" creationId="{53889A8C-30D8-4011-A293-414AFEFCA236}"/>
          </ac:spMkLst>
        </pc:spChg>
        <pc:spChg chg="mod">
          <ac:chgData name="Jacopo Nicolosi" userId="5ef98c60d27657ec" providerId="LiveId" clId="{651D7AAC-0D73-4FCE-A449-C5958027F517}" dt="2019-12-30T20:02:26.056" v="1851" actId="208"/>
          <ac:spMkLst>
            <pc:docMk/>
            <pc:sldMk cId="667432633" sldId="256"/>
            <ac:spMk id="28" creationId="{F76563DD-F18B-43D1-8F1C-EC9C5B94248B}"/>
          </ac:spMkLst>
        </pc:spChg>
        <pc:spChg chg="add del mod">
          <ac:chgData name="Jacopo Nicolosi" userId="5ef98c60d27657ec" providerId="LiveId" clId="{651D7AAC-0D73-4FCE-A449-C5958027F517}" dt="2019-12-30T18:45:23.826" v="1369" actId="478"/>
          <ac:spMkLst>
            <pc:docMk/>
            <pc:sldMk cId="667432633" sldId="256"/>
            <ac:spMk id="29" creationId="{2DED9CA7-FA39-4075-911C-00E65C7C4FD4}"/>
          </ac:spMkLst>
        </pc:spChg>
        <pc:spChg chg="mod">
          <ac:chgData name="Jacopo Nicolosi" userId="5ef98c60d27657ec" providerId="LiveId" clId="{651D7AAC-0D73-4FCE-A449-C5958027F517}" dt="2019-12-30T20:02:16.718" v="1849" actId="208"/>
          <ac:spMkLst>
            <pc:docMk/>
            <pc:sldMk cId="667432633" sldId="256"/>
            <ac:spMk id="31" creationId="{1591827A-A00E-4F2D-A929-15CAD0BA3CE5}"/>
          </ac:spMkLst>
        </pc:spChg>
        <pc:spChg chg="mod">
          <ac:chgData name="Jacopo Nicolosi" userId="5ef98c60d27657ec" providerId="LiveId" clId="{651D7AAC-0D73-4FCE-A449-C5958027F517}" dt="2019-12-30T19:27:55.431" v="1801" actId="1076"/>
          <ac:spMkLst>
            <pc:docMk/>
            <pc:sldMk cId="667432633" sldId="256"/>
            <ac:spMk id="32" creationId="{6B34625B-1C93-47C9-AE49-8EFEA191198C}"/>
          </ac:spMkLst>
        </pc:spChg>
        <pc:spChg chg="add 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34" creationId="{AACB73CF-AD52-45E5-AC83-69762EF14982}"/>
          </ac:spMkLst>
        </pc:spChg>
        <pc:spChg chg="add del mod">
          <ac:chgData name="Jacopo Nicolosi" userId="5ef98c60d27657ec" providerId="LiveId" clId="{651D7AAC-0D73-4FCE-A449-C5958027F517}" dt="2019-12-30T14:40:54.305" v="435" actId="478"/>
          <ac:spMkLst>
            <pc:docMk/>
            <pc:sldMk cId="667432633" sldId="256"/>
            <ac:spMk id="35" creationId="{35DAD0F8-66F9-4099-AC87-168E12E8B192}"/>
          </ac:spMkLst>
        </pc:spChg>
        <pc:spChg chg="add del mod">
          <ac:chgData name="Jacopo Nicolosi" userId="5ef98c60d27657ec" providerId="LiveId" clId="{651D7AAC-0D73-4FCE-A449-C5958027F517}" dt="2019-12-30T14:49:03.629" v="511" actId="478"/>
          <ac:spMkLst>
            <pc:docMk/>
            <pc:sldMk cId="667432633" sldId="256"/>
            <ac:spMk id="36" creationId="{D725FAD8-4F23-4A3B-A9A8-7F0F6FB98522}"/>
          </ac:spMkLst>
        </pc:spChg>
        <pc:spChg chg="add del mod">
          <ac:chgData name="Jacopo Nicolosi" userId="5ef98c60d27657ec" providerId="LiveId" clId="{651D7AAC-0D73-4FCE-A449-C5958027F517}" dt="2019-12-30T14:49:32.544" v="520"/>
          <ac:spMkLst>
            <pc:docMk/>
            <pc:sldMk cId="667432633" sldId="256"/>
            <ac:spMk id="37" creationId="{E57A509C-99DB-4353-A60B-58295680D2E1}"/>
          </ac:spMkLst>
        </pc:spChg>
        <pc:spChg chg="add 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44" creationId="{EB265423-DFCB-463F-B008-ADE75796DF94}"/>
          </ac:spMkLst>
        </pc:spChg>
        <pc:spChg chg="add del mod">
          <ac:chgData name="Jacopo Nicolosi" userId="5ef98c60d27657ec" providerId="LiveId" clId="{651D7AAC-0D73-4FCE-A449-C5958027F517}" dt="2019-12-30T14:47:24.294" v="497" actId="478"/>
          <ac:spMkLst>
            <pc:docMk/>
            <pc:sldMk cId="667432633" sldId="256"/>
            <ac:spMk id="45" creationId="{153F7E84-BD9D-410B-B925-7DFD5F48BE58}"/>
          </ac:spMkLst>
        </pc:spChg>
        <pc:spChg chg="add del mod">
          <ac:chgData name="Jacopo Nicolosi" userId="5ef98c60d27657ec" providerId="LiveId" clId="{651D7AAC-0D73-4FCE-A449-C5958027F517}" dt="2019-12-30T14:49:05.197" v="512" actId="478"/>
          <ac:spMkLst>
            <pc:docMk/>
            <pc:sldMk cId="667432633" sldId="256"/>
            <ac:spMk id="46" creationId="{6B020946-1A1A-44FC-8F56-18F3F96B4CA4}"/>
          </ac:spMkLst>
        </pc:spChg>
        <pc:spChg chg="add mod">
          <ac:chgData name="Jacopo Nicolosi" userId="5ef98c60d27657ec" providerId="LiveId" clId="{651D7AAC-0D73-4FCE-A449-C5958027F517}" dt="2019-12-30T19:19:33.505" v="1712" actId="14100"/>
          <ac:spMkLst>
            <pc:docMk/>
            <pc:sldMk cId="667432633" sldId="256"/>
            <ac:spMk id="47" creationId="{F0F90DC2-EE9B-406E-AE56-9BF94E1EA19F}"/>
          </ac:spMkLst>
        </pc:spChg>
        <pc:spChg chg="add mod">
          <ac:chgData name="Jacopo Nicolosi" userId="5ef98c60d27657ec" providerId="LiveId" clId="{651D7AAC-0D73-4FCE-A449-C5958027F517}" dt="2019-12-30T19:19:21.259" v="1711" actId="14100"/>
          <ac:spMkLst>
            <pc:docMk/>
            <pc:sldMk cId="667432633" sldId="256"/>
            <ac:spMk id="48" creationId="{7CB6D0BF-A7E7-4AE7-9D74-95AA53464887}"/>
          </ac:spMkLst>
        </pc:spChg>
        <pc:spChg chg="add del mod">
          <ac:chgData name="Jacopo Nicolosi" userId="5ef98c60d27657ec" providerId="LiveId" clId="{651D7AAC-0D73-4FCE-A449-C5958027F517}" dt="2019-12-30T15:01:21.608" v="627" actId="478"/>
          <ac:spMkLst>
            <pc:docMk/>
            <pc:sldMk cId="667432633" sldId="256"/>
            <ac:spMk id="49" creationId="{876A0B03-A554-4FF4-957F-3622894530B3}"/>
          </ac:spMkLst>
        </pc:spChg>
        <pc:spChg chg="add mod">
          <ac:chgData name="Jacopo Nicolosi" userId="5ef98c60d27657ec" providerId="LiveId" clId="{651D7AAC-0D73-4FCE-A449-C5958027F517}" dt="2019-12-30T19:20:00.558" v="1717" actId="14100"/>
          <ac:spMkLst>
            <pc:docMk/>
            <pc:sldMk cId="667432633" sldId="256"/>
            <ac:spMk id="50" creationId="{75FAA8B5-BD9D-4D10-A224-A629B1B776E9}"/>
          </ac:spMkLst>
        </pc:spChg>
        <pc:spChg chg="add 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57" creationId="{E844EE53-C7C7-4710-984A-EC86C9882924}"/>
          </ac:spMkLst>
        </pc:spChg>
        <pc:spChg chg="add del">
          <ac:chgData name="Jacopo Nicolosi" userId="5ef98c60d27657ec" providerId="LiveId" clId="{651D7AAC-0D73-4FCE-A449-C5958027F517}" dt="2019-12-30T15:18:00.795" v="797" actId="478"/>
          <ac:spMkLst>
            <pc:docMk/>
            <pc:sldMk cId="667432633" sldId="256"/>
            <ac:spMk id="58" creationId="{8CFBB7E3-F6A3-4D41-ABB2-947061383037}"/>
          </ac:spMkLst>
        </pc:spChg>
        <pc:spChg chg="add del mod">
          <ac:chgData name="Jacopo Nicolosi" userId="5ef98c60d27657ec" providerId="LiveId" clId="{651D7AAC-0D73-4FCE-A449-C5958027F517}" dt="2019-12-30T18:53:18.169" v="1404" actId="478"/>
          <ac:spMkLst>
            <pc:docMk/>
            <pc:sldMk cId="667432633" sldId="256"/>
            <ac:spMk id="61" creationId="{8C4A2EDF-AC5E-4490-9C9C-3B79A79AE61B}"/>
          </ac:spMkLst>
        </pc:spChg>
        <pc:spChg chg="add mod">
          <ac:chgData name="Jacopo Nicolosi" userId="5ef98c60d27657ec" providerId="LiveId" clId="{651D7AAC-0D73-4FCE-A449-C5958027F517}" dt="2019-12-30T20:01:57.026" v="1846" actId="208"/>
          <ac:spMkLst>
            <pc:docMk/>
            <pc:sldMk cId="667432633" sldId="256"/>
            <ac:spMk id="63" creationId="{AC75DAC3-DC8D-4DE9-961E-5D9A8DCB2579}"/>
          </ac:spMkLst>
        </pc:spChg>
        <pc:spChg chg="add del mod">
          <ac:chgData name="Jacopo Nicolosi" userId="5ef98c60d27657ec" providerId="LiveId" clId="{651D7AAC-0D73-4FCE-A449-C5958027F517}" dt="2019-12-30T18:55:14.464" v="1433" actId="478"/>
          <ac:spMkLst>
            <pc:docMk/>
            <pc:sldMk cId="667432633" sldId="256"/>
            <ac:spMk id="65" creationId="{9E9BAB95-A9E5-4173-93B5-578330A2B0A3}"/>
          </ac:spMkLst>
        </pc:spChg>
        <pc:spChg chg="add mod">
          <ac:chgData name="Jacopo Nicolosi" userId="5ef98c60d27657ec" providerId="LiveId" clId="{651D7AAC-0D73-4FCE-A449-C5958027F517}" dt="2019-12-30T18:38:26.285" v="1346" actId="1076"/>
          <ac:spMkLst>
            <pc:docMk/>
            <pc:sldMk cId="667432633" sldId="256"/>
            <ac:spMk id="66" creationId="{B9DD94DF-DF28-4C27-A954-C179B5E61ABA}"/>
          </ac:spMkLst>
        </pc:spChg>
        <pc:spChg chg="add mod">
          <ac:chgData name="Jacopo Nicolosi" userId="5ef98c60d27657ec" providerId="LiveId" clId="{651D7AAC-0D73-4FCE-A449-C5958027F517}" dt="2019-12-30T19:18:41.562" v="1708" actId="14100"/>
          <ac:spMkLst>
            <pc:docMk/>
            <pc:sldMk cId="667432633" sldId="256"/>
            <ac:spMk id="67" creationId="{57A31731-4855-48D8-8280-3700D8C7FF03}"/>
          </ac:spMkLst>
        </pc:spChg>
        <pc:spChg chg="add mod">
          <ac:chgData name="Jacopo Nicolosi" userId="5ef98c60d27657ec" providerId="LiveId" clId="{651D7AAC-0D73-4FCE-A449-C5958027F517}" dt="2019-12-30T20:02:05.136" v="1847" actId="208"/>
          <ac:spMkLst>
            <pc:docMk/>
            <pc:sldMk cId="667432633" sldId="256"/>
            <ac:spMk id="68" creationId="{7E6E0DDC-DDF4-438E-B027-CC3E90612586}"/>
          </ac:spMkLst>
        </pc:spChg>
        <pc:spChg chg="add del mod">
          <ac:chgData name="Jacopo Nicolosi" userId="5ef98c60d27657ec" providerId="LiveId" clId="{651D7AAC-0D73-4FCE-A449-C5958027F517}" dt="2019-12-30T19:27:43.769" v="1799" actId="478"/>
          <ac:spMkLst>
            <pc:docMk/>
            <pc:sldMk cId="667432633" sldId="256"/>
            <ac:spMk id="69" creationId="{91A3969A-4131-4848-A4E9-2C2CE69CA233}"/>
          </ac:spMkLst>
        </pc:spChg>
        <pc:spChg chg="add del mod">
          <ac:chgData name="Jacopo Nicolosi" userId="5ef98c60d27657ec" providerId="LiveId" clId="{651D7AAC-0D73-4FCE-A449-C5958027F517}" dt="2019-12-30T19:27:38.989" v="1797" actId="767"/>
          <ac:spMkLst>
            <pc:docMk/>
            <pc:sldMk cId="667432633" sldId="256"/>
            <ac:spMk id="70" creationId="{765431F9-67DA-45DF-B362-ACE9C136792D}"/>
          </ac:spMkLst>
        </pc:spChg>
        <pc:spChg chg="add del mod">
          <ac:chgData name="Jacopo Nicolosi" userId="5ef98c60d27657ec" providerId="LiveId" clId="{651D7AAC-0D73-4FCE-A449-C5958027F517}" dt="2019-12-30T19:27:29.952" v="1784"/>
          <ac:spMkLst>
            <pc:docMk/>
            <pc:sldMk cId="667432633" sldId="256"/>
            <ac:spMk id="71" creationId="{26BFE924-472D-4EC6-85FF-3BFF69A19741}"/>
          </ac:spMkLst>
        </pc:spChg>
        <pc:spChg chg="add mod">
          <ac:chgData name="Jacopo Nicolosi" userId="5ef98c60d27657ec" providerId="LiveId" clId="{651D7AAC-0D73-4FCE-A449-C5958027F517}" dt="2019-12-30T19:31:49.153" v="1824" actId="1076"/>
          <ac:spMkLst>
            <pc:docMk/>
            <pc:sldMk cId="667432633" sldId="256"/>
            <ac:spMk id="72" creationId="{A7F8D671-9619-475F-8496-236F29DFA925}"/>
          </ac:spMkLst>
        </pc:spChg>
        <pc:grpChg chg="del mod">
          <ac:chgData name="Jacopo Nicolosi" userId="5ef98c60d27657ec" providerId="LiveId" clId="{651D7AAC-0D73-4FCE-A449-C5958027F517}" dt="2019-12-30T14:33:43.300" v="393"/>
          <ac:grpSpMkLst>
            <pc:docMk/>
            <pc:sldMk cId="667432633" sldId="256"/>
            <ac:grpSpMk id="29" creationId="{02E6F6F2-7123-4A38-9A59-AE87392ABA5A}"/>
          </ac:grpSpMkLst>
        </pc:grpChg>
        <pc:picChg chg="add del mod">
          <ac:chgData name="Jacopo Nicolosi" userId="5ef98c60d27657ec" providerId="LiveId" clId="{651D7AAC-0D73-4FCE-A449-C5958027F517}" dt="2019-12-30T14:37:45.781" v="424" actId="478"/>
          <ac:picMkLst>
            <pc:docMk/>
            <pc:sldMk cId="667432633" sldId="256"/>
            <ac:picMk id="33" creationId="{67BDB824-A013-4E3A-B684-76978781EDD1}"/>
          </ac:picMkLst>
        </pc:picChg>
        <pc:picChg chg="add del mod">
          <ac:chgData name="Jacopo Nicolosi" userId="5ef98c60d27657ec" providerId="LiveId" clId="{651D7AAC-0D73-4FCE-A449-C5958027F517}" dt="2019-12-30T15:42:59.600" v="973" actId="478"/>
          <ac:picMkLst>
            <pc:docMk/>
            <pc:sldMk cId="667432633" sldId="256"/>
            <ac:picMk id="60" creationId="{826116D4-4111-4BE7-8169-61532F1C6F40}"/>
          </ac:picMkLst>
        </pc:picChg>
        <pc:picChg chg="add del mod">
          <ac:chgData name="Jacopo Nicolosi" userId="5ef98c60d27657ec" providerId="LiveId" clId="{651D7AAC-0D73-4FCE-A449-C5958027F517}" dt="2019-12-30T15:42:57.801" v="972" actId="478"/>
          <ac:picMkLst>
            <pc:docMk/>
            <pc:sldMk cId="667432633" sldId="256"/>
            <ac:picMk id="61" creationId="{0A7ECE20-6865-4405-9D91-151573D6FACF}"/>
          </ac:picMkLst>
        </pc:picChg>
        <pc:picChg chg="add del mod">
          <ac:chgData name="Jacopo Nicolosi" userId="5ef98c60d27657ec" providerId="LiveId" clId="{651D7AAC-0D73-4FCE-A449-C5958027F517}" dt="2019-12-30T15:43:01.470" v="974" actId="478"/>
          <ac:picMkLst>
            <pc:docMk/>
            <pc:sldMk cId="667432633" sldId="256"/>
            <ac:picMk id="69" creationId="{900916CA-411D-4756-92B4-2D0F44F80638}"/>
          </ac:picMkLst>
        </pc:picChg>
        <pc:inkChg chg="add del">
          <ac:chgData name="Jacopo Nicolosi" userId="5ef98c60d27657ec" providerId="LiveId" clId="{651D7AAC-0D73-4FCE-A449-C5958027F517}" dt="2019-12-30T13:43:27.508" v="254"/>
          <ac:inkMkLst>
            <pc:docMk/>
            <pc:sldMk cId="667432633" sldId="256"/>
            <ac:inkMk id="3" creationId="{FA19CD82-8362-4440-90C9-071E906F5974}"/>
          </ac:inkMkLst>
        </pc:inkChg>
        <pc:inkChg chg="add del">
          <ac:chgData name="Jacopo Nicolosi" userId="5ef98c60d27657ec" providerId="LiveId" clId="{651D7AAC-0D73-4FCE-A449-C5958027F517}" dt="2019-12-30T18:20:21.245" v="1030"/>
          <ac:inkMkLst>
            <pc:docMk/>
            <pc:sldMk cId="667432633" sldId="256"/>
            <ac:inkMk id="13" creationId="{77B9AD38-F1DB-4FC3-B260-7207CACDD5E0}"/>
          </ac:inkMkLst>
        </pc:inkChg>
        <pc:inkChg chg="add del mod">
          <ac:chgData name="Jacopo Nicolosi" userId="5ef98c60d27657ec" providerId="LiveId" clId="{651D7AAC-0D73-4FCE-A449-C5958027F517}" dt="2019-12-30T14:33:43.304" v="394"/>
          <ac:inkMkLst>
            <pc:docMk/>
            <pc:sldMk cId="667432633" sldId="256"/>
            <ac:inkMk id="25" creationId="{BD955070-92CE-4E2F-B64A-10998679A196}"/>
          </ac:inkMkLst>
        </pc:inkChg>
        <pc:inkChg chg="add del mod">
          <ac:chgData name="Jacopo Nicolosi" userId="5ef98c60d27657ec" providerId="LiveId" clId="{651D7AAC-0D73-4FCE-A449-C5958027F517}" dt="2019-12-30T14:33:43.300" v="393"/>
          <ac:inkMkLst>
            <pc:docMk/>
            <pc:sldMk cId="667432633" sldId="256"/>
            <ac:inkMk id="26" creationId="{BB1DD8A5-C968-4017-A6DC-A15B35882C5A}"/>
          </ac:inkMkLst>
        </pc:inkChg>
        <pc:inkChg chg="add del">
          <ac:chgData name="Jacopo Nicolosi" userId="5ef98c60d27657ec" providerId="LiveId" clId="{651D7AAC-0D73-4FCE-A449-C5958027F517}" dt="2019-12-30T19:06:29.942" v="1634"/>
          <ac:inkMkLst>
            <pc:docMk/>
            <pc:sldMk cId="667432633" sldId="256"/>
            <ac:inkMk id="64" creationId="{00007A9B-9CE5-49C5-829F-E4CED9A7657C}"/>
          </ac:inkMkLst>
        </pc:inkChg>
        <pc:inkChg chg="add del">
          <ac:chgData name="Jacopo Nicolosi" userId="5ef98c60d27657ec" providerId="LiveId" clId="{651D7AAC-0D73-4FCE-A449-C5958027F517}" dt="2019-12-30T15:30:37.902" v="865"/>
          <ac:inkMkLst>
            <pc:docMk/>
            <pc:sldMk cId="667432633" sldId="256"/>
            <ac:inkMk id="68" creationId="{08430EEF-4879-4528-80C1-F9434FAAC4E8}"/>
          </ac:inkMkLst>
        </pc:inkChg>
        <pc:inkChg chg="add del">
          <ac:chgData name="Jacopo Nicolosi" userId="5ef98c60d27657ec" providerId="LiveId" clId="{651D7AAC-0D73-4FCE-A449-C5958027F517}" dt="2019-12-30T15:46:45.481" v="997" actId="9405"/>
          <ac:inkMkLst>
            <pc:docMk/>
            <pc:sldMk cId="667432633" sldId="256"/>
            <ac:inkMk id="76" creationId="{84CC425D-6C15-4205-8B15-7E8B4C5252EB}"/>
          </ac:inkMkLst>
        </pc:inkChg>
        <pc:inkChg chg="add del">
          <ac:chgData name="Jacopo Nicolosi" userId="5ef98c60d27657ec" providerId="LiveId" clId="{651D7AAC-0D73-4FCE-A449-C5958027F517}" dt="2019-12-30T15:46:42.059" v="996" actId="9405"/>
          <ac:inkMkLst>
            <pc:docMk/>
            <pc:sldMk cId="667432633" sldId="256"/>
            <ac:inkMk id="77" creationId="{4C6D800E-9F44-47D9-9F1A-19C28A058866}"/>
          </ac:inkMkLst>
        </pc:inkChg>
        <pc:cxnChg chg="add mod">
          <ac:chgData name="Jacopo Nicolosi" userId="5ef98c60d27657ec" providerId="LiveId" clId="{651D7AAC-0D73-4FCE-A449-C5958027F517}" dt="2019-12-30T18:38:26.285" v="1346" actId="1076"/>
          <ac:cxnSpMkLst>
            <pc:docMk/>
            <pc:sldMk cId="667432633" sldId="256"/>
            <ac:cxnSpMk id="6" creationId="{E000B266-04F5-4347-A655-124CF82CE620}"/>
          </ac:cxnSpMkLst>
        </pc:cxnChg>
        <pc:cxnChg chg="add del mod">
          <ac:chgData name="Jacopo Nicolosi" userId="5ef98c60d27657ec" providerId="LiveId" clId="{651D7AAC-0D73-4FCE-A449-C5958027F517}" dt="2019-12-30T18:52:11.319" v="1394" actId="478"/>
          <ac:cxnSpMkLst>
            <pc:docMk/>
            <pc:sldMk cId="667432633" sldId="256"/>
            <ac:cxnSpMk id="30" creationId="{80CDE0AC-929A-405F-BD5B-19F224A0E445}"/>
          </ac:cxnSpMkLst>
        </pc:cxnChg>
        <pc:cxnChg chg="add mod">
          <ac:chgData name="Jacopo Nicolosi" userId="5ef98c60d27657ec" providerId="LiveId" clId="{651D7AAC-0D73-4FCE-A449-C5958027F517}" dt="2019-12-30T18:38:26.285" v="1346" actId="1076"/>
          <ac:cxnSpMkLst>
            <pc:docMk/>
            <pc:sldMk cId="667432633" sldId="256"/>
            <ac:cxnSpMk id="38" creationId="{870324CB-F38D-4A22-B86C-0FDDD5E52B4F}"/>
          </ac:cxnSpMkLst>
        </pc:cxnChg>
        <pc:cxnChg chg="add mod">
          <ac:chgData name="Jacopo Nicolosi" userId="5ef98c60d27657ec" providerId="LiveId" clId="{651D7AAC-0D73-4FCE-A449-C5958027F517}" dt="2019-12-30T18:38:26.285" v="1346" actId="1076"/>
          <ac:cxnSpMkLst>
            <pc:docMk/>
            <pc:sldMk cId="667432633" sldId="256"/>
            <ac:cxnSpMk id="51" creationId="{D039A105-B712-4295-BC20-B9AA561D5A35}"/>
          </ac:cxnSpMkLst>
        </pc:cxnChg>
        <pc:cxnChg chg="add mod">
          <ac:chgData name="Jacopo Nicolosi" userId="5ef98c60d27657ec" providerId="LiveId" clId="{651D7AAC-0D73-4FCE-A449-C5958027F517}" dt="2019-12-30T18:38:26.285" v="1346" actId="1076"/>
          <ac:cxnSpMkLst>
            <pc:docMk/>
            <pc:sldMk cId="667432633" sldId="256"/>
            <ac:cxnSpMk id="62" creationId="{62ABFDD7-CB15-46BD-9B10-1F0ADA8D44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C0B40-F2DA-49EE-B42A-BA252E582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C2BA29-19C2-4B4B-BBD4-785C19CD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3D7FF0-1F1E-484C-B653-9DBCE7DD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BD0E4-67CB-499C-81C4-12094A65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9772E-185A-4BCB-9D4D-8FB1811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684D07-5FAC-40AE-82E4-41DDFEDE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EED3AF-FD41-417F-A5A3-4E2F464E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9F101-F5A4-47CC-9642-B5C1607E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A1913-50E6-42DC-913C-2F65AEB7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3FD6B9-79BE-4E70-8A27-985A3EB4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99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9C9845-781F-4F97-A45C-5B93F7DA4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4C4665-7006-456D-8CAD-CD2C34BA2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D5F327-E133-468F-9097-A751876F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CF7BE-84E5-410E-BD8A-AF3C40FF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169041-64BE-4617-9AA8-D67375BD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82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F090B-BBB2-4592-8194-6EF5A693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12A5B-95AB-47E3-ACCB-2ECE8494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CBC492-CE48-409B-86C9-8B6C2CDE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793034-66DD-4DC8-A66D-668400A5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E5ACB-55F3-4A42-AD26-D40BD158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365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AF694-5C44-470A-B8B8-DCF619D5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6535E4-AEFA-4DC3-8810-D8AC616EF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8A7A71-528B-4F99-AF3C-E42D5592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53380C-65FC-459E-A4D7-A3BF902A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FDE9FA-9359-4B91-9105-B621EE7F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108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EE912-F58E-4883-9B6A-3A9DCE95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4E1B6-FB90-4772-BBF0-F9745DEE9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F90B9F-C57E-40D8-8E25-FC0460BE1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83ED83-3C3B-4A56-B726-D2EBA472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0C5ADA-BFD0-4D0B-8901-33DA5779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D30319-6666-4519-8CD3-F9B3054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26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EAFFD-5835-4926-9960-B323F799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336206-3C4B-4DE4-BC13-05E9E2A4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17FF6D-CE7E-4BF6-8574-356067288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79EF1A-60A9-4309-9CE5-CDF14EB4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0128D7-FC60-4E21-B209-D796B9AA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2C4491-F0ED-4299-96C7-6EA5BAE4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110E33-F3C4-4A24-B867-A9739A58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6B6E30-EE5B-475A-90B1-14343680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6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8C79-DA6C-45ED-BE49-8C8F0088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350E9AC-917C-4514-A828-88F2B7C2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18806A-E358-4DA7-92AE-BE43ACA2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4D864-2559-4EA4-ACC9-0666F8F1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81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3D7244-626A-461A-B55E-96BF6729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5FAEEC-24A5-41C6-8D77-770A5E7A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419955-F62E-4AA4-B7D5-B291023A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70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11C54-5B5F-4AA1-86DC-FED8CC5B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36E31C-C99C-4D36-9885-E04EC73A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1624D-2754-496E-BC89-507F5444D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B9AFB6-16BF-42FF-920E-069ACAFB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53A98-EAC1-4317-91D9-54C266A1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13727F-2106-4322-9520-FB00272F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698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6FA96-8A8D-497B-A397-33E1061A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FAAC18-8988-48FE-B6D9-3E719EF89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7ED33C-2043-4602-B7C7-C261B550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ED45F-3DEA-4EB8-A13A-4848BD14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6A3A4D-6C22-4E98-B083-8E8CA900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5869AA-09B9-4A97-B6F7-072DDB4C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17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39E0AC-88D9-455E-BA85-309DACA0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3524B3-66EF-4A8D-AAA7-62088EB47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90636A-1DDF-44D0-A720-3DF582426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5F3-9692-4F6D-B9F6-3E5170E07F74}" type="datetimeFigureOut">
              <a:rPr lang="it-IT" smtClean="0"/>
              <a:t>30/12/2019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5CA016-F3E1-4B50-A1D1-44C3AAF30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A6EB7C-0255-4379-BEE9-1C773E8E1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A8A9-FE0C-4AF4-8F50-00266269E2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04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983E-3692-44FD-BA8E-E910F58029A0}"/>
              </a:ext>
            </a:extLst>
          </p:cNvPr>
          <p:cNvSpPr txBox="1"/>
          <p:nvPr/>
        </p:nvSpPr>
        <p:spPr>
          <a:xfrm>
            <a:off x="3806371" y="68942"/>
            <a:ext cx="457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kern="1200" dirty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Relazioni tra i modi di convergenza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64B35E-DEB7-47F5-98D0-5A6959BE34B1}"/>
              </a:ext>
            </a:extLst>
          </p:cNvPr>
          <p:cNvSpPr txBox="1"/>
          <p:nvPr/>
        </p:nvSpPr>
        <p:spPr>
          <a:xfrm>
            <a:off x="3597140" y="1752905"/>
            <a:ext cx="1814286" cy="5232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B050"/>
                </a:solidFill>
              </a:rPr>
              <a:t>UNIFORME</a:t>
            </a:r>
            <a:endParaRPr lang="it-IT" sz="1800" kern="1200" dirty="0">
              <a:solidFill>
                <a:srgbClr val="00B05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3C5677-61A2-44AE-A5C6-B3A76ABC099D}"/>
              </a:ext>
            </a:extLst>
          </p:cNvPr>
          <p:cNvSpPr txBox="1"/>
          <p:nvPr/>
        </p:nvSpPr>
        <p:spPr>
          <a:xfrm>
            <a:off x="3602535" y="3465069"/>
            <a:ext cx="1814286" cy="5232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PUNTUALE</a:t>
            </a:r>
            <a:endParaRPr lang="it-IT" sz="1800" kern="1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32A51E-1337-4B82-AF5C-72B0E60E6F34}"/>
              </a:ext>
            </a:extLst>
          </p:cNvPr>
          <p:cNvSpPr txBox="1"/>
          <p:nvPr/>
        </p:nvSpPr>
        <p:spPr>
          <a:xfrm>
            <a:off x="3212462" y="4926644"/>
            <a:ext cx="2728687" cy="5232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QUASI OVUNQUE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643C87-7352-4EC7-BA7A-88275845C60E}"/>
              </a:ext>
            </a:extLst>
          </p:cNvPr>
          <p:cNvSpPr txBox="1"/>
          <p:nvPr/>
        </p:nvSpPr>
        <p:spPr>
          <a:xfrm>
            <a:off x="10131947" y="1753799"/>
            <a:ext cx="1777999" cy="5232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 MISURA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E256D82-C71D-4439-B704-D5881C62151E}"/>
              </a:ext>
            </a:extLst>
          </p:cNvPr>
          <p:cNvSpPr txBox="1"/>
          <p:nvPr/>
        </p:nvSpPr>
        <p:spPr>
          <a:xfrm>
            <a:off x="8117386" y="1752129"/>
            <a:ext cx="925283" cy="5232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kern="12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 L</a:t>
            </a:r>
            <a:r>
              <a:rPr lang="it-IT" sz="2800" kern="1200" baseline="300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1</a:t>
            </a:r>
            <a:endParaRPr lang="it-IT" sz="2800" kern="1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3818EDCC-3723-4421-A57D-F88A6F80061E}"/>
              </a:ext>
            </a:extLst>
          </p:cNvPr>
          <p:cNvSpPr/>
          <p:nvPr/>
        </p:nvSpPr>
        <p:spPr>
          <a:xfrm>
            <a:off x="4523387" y="2290499"/>
            <a:ext cx="377109" cy="1174569"/>
          </a:xfrm>
          <a:prstGeom prst="downArrow">
            <a:avLst>
              <a:gd name="adj1" fmla="val 50000"/>
              <a:gd name="adj2" fmla="val 77719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D29AC70A-8859-4672-ACFF-1C39672CD286}"/>
              </a:ext>
            </a:extLst>
          </p:cNvPr>
          <p:cNvSpPr/>
          <p:nvPr/>
        </p:nvSpPr>
        <p:spPr>
          <a:xfrm>
            <a:off x="4524699" y="4002664"/>
            <a:ext cx="377109" cy="923979"/>
          </a:xfrm>
          <a:prstGeom prst="downArrow">
            <a:avLst>
              <a:gd name="adj1" fmla="val 50000"/>
              <a:gd name="adj2" fmla="val 69512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5497D30B-39C9-4599-869D-7E24BF248884}"/>
              </a:ext>
            </a:extLst>
          </p:cNvPr>
          <p:cNvSpPr/>
          <p:nvPr/>
        </p:nvSpPr>
        <p:spPr>
          <a:xfrm>
            <a:off x="9054413" y="1992865"/>
            <a:ext cx="1065790" cy="335962"/>
          </a:xfrm>
          <a:prstGeom prst="rightArrow">
            <a:avLst>
              <a:gd name="adj1" fmla="val 50000"/>
              <a:gd name="adj2" fmla="val 9455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53889A8C-30D8-4011-A293-414AFEFCA236}"/>
              </a:ext>
            </a:extLst>
          </p:cNvPr>
          <p:cNvSpPr/>
          <p:nvPr/>
        </p:nvSpPr>
        <p:spPr>
          <a:xfrm>
            <a:off x="5423169" y="1971367"/>
            <a:ext cx="2682474" cy="324239"/>
          </a:xfrm>
          <a:prstGeom prst="rightArrow">
            <a:avLst>
              <a:gd name="adj1" fmla="val 50000"/>
              <a:gd name="adj2" fmla="val 7160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destra rientrata 27">
            <a:extLst>
              <a:ext uri="{FF2B5EF4-FFF2-40B4-BE49-F238E27FC236}">
                <a16:creationId xmlns:a16="http://schemas.microsoft.com/office/drawing/2014/main" id="{F76563DD-F18B-43D1-8F1C-EC9C5B94248B}"/>
              </a:ext>
            </a:extLst>
          </p:cNvPr>
          <p:cNvSpPr/>
          <p:nvPr/>
        </p:nvSpPr>
        <p:spPr>
          <a:xfrm rot="8058963">
            <a:off x="5330999" y="3462105"/>
            <a:ext cx="3415235" cy="376351"/>
          </a:xfrm>
          <a:prstGeom prst="notch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curva 30">
            <a:extLst>
              <a:ext uri="{FF2B5EF4-FFF2-40B4-BE49-F238E27FC236}">
                <a16:creationId xmlns:a16="http://schemas.microsoft.com/office/drawing/2014/main" id="{1591827A-A00E-4F2D-A929-15CAD0BA3CE5}"/>
              </a:ext>
            </a:extLst>
          </p:cNvPr>
          <p:cNvSpPr/>
          <p:nvPr/>
        </p:nvSpPr>
        <p:spPr>
          <a:xfrm rot="5400000" flipH="1">
            <a:off x="5945787" y="2314712"/>
            <a:ext cx="3005873" cy="2967661"/>
          </a:xfrm>
          <a:prstGeom prst="bentArrow">
            <a:avLst>
              <a:gd name="adj1" fmla="val 6973"/>
              <a:gd name="adj2" fmla="val 6291"/>
              <a:gd name="adj3" fmla="val 12242"/>
              <a:gd name="adj4" fmla="val 415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B34625B-1C93-47C9-AE49-8EFEA191198C}"/>
              </a:ext>
            </a:extLst>
          </p:cNvPr>
          <p:cNvSpPr txBox="1"/>
          <p:nvPr/>
        </p:nvSpPr>
        <p:spPr>
          <a:xfrm>
            <a:off x="5964822" y="3358761"/>
            <a:ext cx="192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a meno di </a:t>
            </a:r>
          </a:p>
          <a:p>
            <a:pPr algn="ctr"/>
            <a:r>
              <a:rPr lang="it-IT" sz="1600" b="1" dirty="0"/>
              <a:t>estrarre una</a:t>
            </a:r>
            <a:r>
              <a:rPr lang="it-IT" sz="1600" b="1" kern="1200" dirty="0">
                <a:latin typeface="+mn-lt"/>
                <a:ea typeface="+mn-ea"/>
                <a:cs typeface="+mn-cs"/>
              </a:rPr>
              <a:t> </a:t>
            </a:r>
            <a:r>
              <a:rPr lang="it-IT" sz="1600" b="1" kern="1200" dirty="0" err="1">
                <a:latin typeface="+mn-lt"/>
                <a:ea typeface="+mn-ea"/>
                <a:cs typeface="+mn-cs"/>
              </a:rPr>
              <a:t>sottosuccessione</a:t>
            </a:r>
            <a:endParaRPr lang="it-IT" sz="16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9F47E0-DEBE-4936-B283-C3F9EEA05F56}"/>
              </a:ext>
            </a:extLst>
          </p:cNvPr>
          <p:cNvSpPr txBox="1"/>
          <p:nvPr/>
        </p:nvSpPr>
        <p:spPr>
          <a:xfrm>
            <a:off x="5847259" y="5000607"/>
            <a:ext cx="37400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s</a:t>
            </a:r>
            <a:r>
              <a:rPr lang="it-IT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la successione ha una </a:t>
            </a:r>
          </a:p>
          <a:p>
            <a:pPr algn="ctr"/>
            <a:r>
              <a:rPr lang="it-IT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dominazione uniforme</a:t>
            </a:r>
          </a:p>
          <a:p>
            <a:pPr algn="ctr"/>
            <a:r>
              <a:rPr lang="it-IT" sz="1600" b="1" i="1" u="sng" dirty="0">
                <a:solidFill>
                  <a:srgbClr val="00169A"/>
                </a:solidFill>
              </a:rPr>
              <a:t>TEOREMA DI CONVERGENZA DOMINATA</a:t>
            </a:r>
            <a:endParaRPr lang="it-IT" sz="1600" b="1" i="1" u="sng" kern="1200" dirty="0">
              <a:solidFill>
                <a:srgbClr val="00169A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2371D8-293A-4F18-80B0-14C6C55FE6D4}"/>
              </a:ext>
            </a:extLst>
          </p:cNvPr>
          <p:cNvSpPr txBox="1"/>
          <p:nvPr/>
        </p:nvSpPr>
        <p:spPr>
          <a:xfrm>
            <a:off x="7826342" y="3511538"/>
            <a:ext cx="2655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la successione </a:t>
            </a:r>
          </a:p>
          <a:p>
            <a:pPr algn="ctr"/>
            <a:r>
              <a:rPr lang="it-IT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crescente positiva</a:t>
            </a:r>
          </a:p>
          <a:p>
            <a:pPr algn="ctr"/>
            <a:r>
              <a:rPr lang="it-IT" sz="1600" b="1" i="1" u="sng" dirty="0">
                <a:solidFill>
                  <a:srgbClr val="00169A"/>
                </a:solidFill>
              </a:rPr>
              <a:t>TEOREMA DI</a:t>
            </a:r>
          </a:p>
          <a:p>
            <a:pPr algn="ctr"/>
            <a:r>
              <a:rPr lang="it-IT" sz="1600" b="1" i="1" u="sng" dirty="0">
                <a:solidFill>
                  <a:srgbClr val="00169A"/>
                </a:solidFill>
              </a:rPr>
              <a:t>CONVERGENZA MONOTONA</a:t>
            </a:r>
            <a:endParaRPr lang="it-IT" sz="1600" b="1" i="1" kern="1200" dirty="0">
              <a:solidFill>
                <a:srgbClr val="00169A"/>
              </a:solidFill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000B266-04F5-4347-A655-124CF82CE620}"/>
              </a:ext>
            </a:extLst>
          </p:cNvPr>
          <p:cNvCxnSpPr>
            <a:cxnSpLocks/>
          </p:cNvCxnSpPr>
          <p:nvPr/>
        </p:nvCxnSpPr>
        <p:spPr>
          <a:xfrm flipV="1">
            <a:off x="3910875" y="2275349"/>
            <a:ext cx="0" cy="118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Simbolo &quot;Non consentito&quot; 33">
            <a:extLst>
              <a:ext uri="{FF2B5EF4-FFF2-40B4-BE49-F238E27FC236}">
                <a16:creationId xmlns:a16="http://schemas.microsoft.com/office/drawing/2014/main" id="{AACB73CF-AD52-45E5-AC83-69762EF14982}"/>
              </a:ext>
            </a:extLst>
          </p:cNvPr>
          <p:cNvSpPr/>
          <p:nvPr/>
        </p:nvSpPr>
        <p:spPr>
          <a:xfrm>
            <a:off x="3732062" y="2708765"/>
            <a:ext cx="357625" cy="323663"/>
          </a:xfrm>
          <a:prstGeom prst="noSmoking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70324CB-F38D-4A22-B86C-0FDDD5E52B4F}"/>
              </a:ext>
            </a:extLst>
          </p:cNvPr>
          <p:cNvCxnSpPr>
            <a:cxnSpLocks/>
          </p:cNvCxnSpPr>
          <p:nvPr/>
        </p:nvCxnSpPr>
        <p:spPr>
          <a:xfrm flipV="1">
            <a:off x="3910875" y="4001157"/>
            <a:ext cx="0" cy="925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Simbolo &quot;Non consentito&quot; 43">
            <a:extLst>
              <a:ext uri="{FF2B5EF4-FFF2-40B4-BE49-F238E27FC236}">
                <a16:creationId xmlns:a16="http://schemas.microsoft.com/office/drawing/2014/main" id="{EB265423-DFCB-463F-B008-ADE75796DF94}"/>
              </a:ext>
            </a:extLst>
          </p:cNvPr>
          <p:cNvSpPr/>
          <p:nvPr/>
        </p:nvSpPr>
        <p:spPr>
          <a:xfrm>
            <a:off x="3724994" y="4303599"/>
            <a:ext cx="357625" cy="323663"/>
          </a:xfrm>
          <a:prstGeom prst="noSmoking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7" name="Fumetto: ovale 46">
            <a:extLst>
              <a:ext uri="{FF2B5EF4-FFF2-40B4-BE49-F238E27FC236}">
                <a16:creationId xmlns:a16="http://schemas.microsoft.com/office/drawing/2014/main" id="{F0F90DC2-EE9B-406E-AE56-9BF94E1EA19F}"/>
              </a:ext>
            </a:extLst>
          </p:cNvPr>
          <p:cNvSpPr/>
          <p:nvPr/>
        </p:nvSpPr>
        <p:spPr>
          <a:xfrm>
            <a:off x="1738061" y="2684278"/>
            <a:ext cx="1705133" cy="674483"/>
          </a:xfrm>
          <a:prstGeom prst="wedgeEllipseCallout">
            <a:avLst>
              <a:gd name="adj1" fmla="val 64847"/>
              <a:gd name="adj2" fmla="val -215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ƒ</a:t>
            </a:r>
            <a:r>
              <a:rPr lang="it-IT" sz="2000" baseline="-25000" dirty="0" err="1">
                <a:solidFill>
                  <a:schemeClr val="tx1"/>
                </a:solidFill>
              </a:rPr>
              <a:t>n</a:t>
            </a:r>
            <a:r>
              <a:rPr lang="it-IT" sz="2000" dirty="0">
                <a:solidFill>
                  <a:schemeClr val="tx1"/>
                </a:solidFill>
              </a:rPr>
              <a:t>=ꭓ</a:t>
            </a:r>
            <a:r>
              <a:rPr lang="it-IT" sz="2000" baseline="-25000" dirty="0">
                <a:solidFill>
                  <a:schemeClr val="tx1"/>
                </a:solidFill>
              </a:rPr>
              <a:t>(n,n+1)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8" name="Fumetto: ovale 47">
            <a:extLst>
              <a:ext uri="{FF2B5EF4-FFF2-40B4-BE49-F238E27FC236}">
                <a16:creationId xmlns:a16="http://schemas.microsoft.com/office/drawing/2014/main" id="{7CB6D0BF-A7E7-4AE7-9D74-95AA53464887}"/>
              </a:ext>
            </a:extLst>
          </p:cNvPr>
          <p:cNvSpPr/>
          <p:nvPr/>
        </p:nvSpPr>
        <p:spPr>
          <a:xfrm>
            <a:off x="1710441" y="3635368"/>
            <a:ext cx="1688685" cy="648823"/>
          </a:xfrm>
          <a:prstGeom prst="wedgeEllipseCallout">
            <a:avLst>
              <a:gd name="adj1" fmla="val 64182"/>
              <a:gd name="adj2" fmla="val 548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ƒ</a:t>
            </a:r>
            <a:r>
              <a:rPr lang="it-IT" sz="2000" baseline="-25000" dirty="0" err="1">
                <a:solidFill>
                  <a:schemeClr val="tx1"/>
                </a:solidFill>
              </a:rPr>
              <a:t>n</a:t>
            </a:r>
            <a:r>
              <a:rPr lang="it-IT" sz="2000" dirty="0">
                <a:solidFill>
                  <a:schemeClr val="tx1"/>
                </a:solidFill>
              </a:rPr>
              <a:t>=nꭓ</a:t>
            </a:r>
            <a:r>
              <a:rPr lang="it-IT" sz="2000" baseline="-25000" dirty="0">
                <a:solidFill>
                  <a:schemeClr val="tx1"/>
                </a:solidFill>
              </a:rPr>
              <a:t>[0,1/n]</a:t>
            </a:r>
            <a:endParaRPr lang="it-IT" sz="2000" baseline="-50000" dirty="0">
              <a:solidFill>
                <a:schemeClr val="tx1"/>
              </a:solidFill>
            </a:endParaRPr>
          </a:p>
        </p:txBody>
      </p:sp>
      <p:sp>
        <p:nvSpPr>
          <p:cNvPr id="50" name="Fumetto: ovale 49">
            <a:extLst>
              <a:ext uri="{FF2B5EF4-FFF2-40B4-BE49-F238E27FC236}">
                <a16:creationId xmlns:a16="http://schemas.microsoft.com/office/drawing/2014/main" id="{75FAA8B5-BD9D-4D10-A224-A629B1B776E9}"/>
              </a:ext>
            </a:extLst>
          </p:cNvPr>
          <p:cNvSpPr/>
          <p:nvPr/>
        </p:nvSpPr>
        <p:spPr>
          <a:xfrm>
            <a:off x="9514937" y="903205"/>
            <a:ext cx="1977408" cy="661161"/>
          </a:xfrm>
          <a:prstGeom prst="wedgeEllipseCallout">
            <a:avLst>
              <a:gd name="adj1" fmla="val -34701"/>
              <a:gd name="adj2" fmla="val 681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ƒ</a:t>
            </a:r>
            <a:r>
              <a:rPr lang="it-IT" sz="2000" baseline="-25000" dirty="0" err="1">
                <a:solidFill>
                  <a:schemeClr val="tx1"/>
                </a:solidFill>
              </a:rPr>
              <a:t>n</a:t>
            </a:r>
            <a:r>
              <a:rPr lang="it-IT" sz="2000" dirty="0">
                <a:solidFill>
                  <a:schemeClr val="tx1"/>
                </a:solidFill>
              </a:rPr>
              <a:t>= nꭓ</a:t>
            </a:r>
            <a:r>
              <a:rPr lang="it-IT" sz="2000" baseline="-25000" dirty="0">
                <a:solidFill>
                  <a:schemeClr val="tx1"/>
                </a:solidFill>
              </a:rPr>
              <a:t>[0,1/n]</a:t>
            </a:r>
            <a:endParaRPr lang="it-IT" sz="2000" baseline="-50000" dirty="0">
              <a:solidFill>
                <a:schemeClr val="tx1"/>
              </a:solidFill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D039A105-B712-4295-BC20-B9AA561D5A35}"/>
              </a:ext>
            </a:extLst>
          </p:cNvPr>
          <p:cNvCxnSpPr>
            <a:cxnSpLocks/>
          </p:cNvCxnSpPr>
          <p:nvPr/>
        </p:nvCxnSpPr>
        <p:spPr>
          <a:xfrm flipH="1">
            <a:off x="9054413" y="1880468"/>
            <a:ext cx="1065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Simbolo &quot;Non consentito&quot; 56">
            <a:extLst>
              <a:ext uri="{FF2B5EF4-FFF2-40B4-BE49-F238E27FC236}">
                <a16:creationId xmlns:a16="http://schemas.microsoft.com/office/drawing/2014/main" id="{E844EE53-C7C7-4710-984A-EC86C9882924}"/>
              </a:ext>
            </a:extLst>
          </p:cNvPr>
          <p:cNvSpPr/>
          <p:nvPr/>
        </p:nvSpPr>
        <p:spPr>
          <a:xfrm>
            <a:off x="9471421" y="1718636"/>
            <a:ext cx="357625" cy="323663"/>
          </a:xfrm>
          <a:prstGeom prst="noSmoking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51A6A9-9E55-4DC3-A07D-FABBC5AC07D4}"/>
              </a:ext>
            </a:extLst>
          </p:cNvPr>
          <p:cNvSpPr txBox="1"/>
          <p:nvPr/>
        </p:nvSpPr>
        <p:spPr>
          <a:xfrm>
            <a:off x="5230540" y="2235710"/>
            <a:ext cx="2233042" cy="58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kern="1200" dirty="0">
                <a:latin typeface="+mn-lt"/>
                <a:ea typeface="+mn-ea"/>
                <a:cs typeface="+mn-cs"/>
              </a:rPr>
              <a:t>se il dominio ha </a:t>
            </a:r>
          </a:p>
          <a:p>
            <a:pPr algn="ctr"/>
            <a:r>
              <a:rPr lang="it-IT" sz="1600" b="1" kern="1200" dirty="0">
                <a:latin typeface="+mn-lt"/>
                <a:ea typeface="+mn-ea"/>
                <a:cs typeface="+mn-cs"/>
              </a:rPr>
              <a:t>misura finita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62ABFDD7-CB15-46BD-9B10-1F0ADA8D44A7}"/>
              </a:ext>
            </a:extLst>
          </p:cNvPr>
          <p:cNvCxnSpPr>
            <a:cxnSpLocks/>
          </p:cNvCxnSpPr>
          <p:nvPr/>
        </p:nvCxnSpPr>
        <p:spPr>
          <a:xfrm flipH="1" flipV="1">
            <a:off x="5411425" y="1880468"/>
            <a:ext cx="2694218" cy="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Simbolo &quot;Non consentito&quot; 65">
            <a:extLst>
              <a:ext uri="{FF2B5EF4-FFF2-40B4-BE49-F238E27FC236}">
                <a16:creationId xmlns:a16="http://schemas.microsoft.com/office/drawing/2014/main" id="{B9DD94DF-DF28-4C27-A954-C179B5E61ABA}"/>
              </a:ext>
            </a:extLst>
          </p:cNvPr>
          <p:cNvSpPr/>
          <p:nvPr/>
        </p:nvSpPr>
        <p:spPr>
          <a:xfrm>
            <a:off x="6682228" y="1691617"/>
            <a:ext cx="357625" cy="323663"/>
          </a:xfrm>
          <a:prstGeom prst="noSmoking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7" name="Fumetto: ovale 66">
            <a:extLst>
              <a:ext uri="{FF2B5EF4-FFF2-40B4-BE49-F238E27FC236}">
                <a16:creationId xmlns:a16="http://schemas.microsoft.com/office/drawing/2014/main" id="{57A31731-4855-48D8-8280-3700D8C7FF03}"/>
              </a:ext>
            </a:extLst>
          </p:cNvPr>
          <p:cNvSpPr/>
          <p:nvPr/>
        </p:nvSpPr>
        <p:spPr>
          <a:xfrm>
            <a:off x="4475775" y="590503"/>
            <a:ext cx="3037542" cy="973873"/>
          </a:xfrm>
          <a:prstGeom prst="wedgeEllipseCallout">
            <a:avLst>
              <a:gd name="adj1" fmla="val 26411"/>
              <a:gd name="adj2" fmla="val 564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ƒ</a:t>
            </a:r>
            <a:r>
              <a:rPr lang="it-IT" sz="2000" baseline="-25000" dirty="0" err="1">
                <a:solidFill>
                  <a:schemeClr val="tx1"/>
                </a:solidFill>
              </a:rPr>
              <a:t>n</a:t>
            </a:r>
            <a:r>
              <a:rPr lang="it-IT" sz="2000" dirty="0">
                <a:solidFill>
                  <a:schemeClr val="tx1"/>
                </a:solidFill>
              </a:rPr>
              <a:t>= ꭓ</a:t>
            </a:r>
            <a:r>
              <a:rPr lang="it-IT" sz="2000" baseline="-25000" dirty="0">
                <a:solidFill>
                  <a:schemeClr val="tx1"/>
                </a:solidFill>
              </a:rPr>
              <a:t>[j/2</a:t>
            </a:r>
            <a:r>
              <a:rPr lang="it-IT" baseline="-5000" dirty="0">
                <a:solidFill>
                  <a:schemeClr val="tx1"/>
                </a:solidFill>
              </a:rPr>
              <a:t>k</a:t>
            </a:r>
            <a:r>
              <a:rPr lang="it-IT" sz="2000" baseline="-25000" dirty="0">
                <a:solidFill>
                  <a:schemeClr val="tx1"/>
                </a:solidFill>
              </a:rPr>
              <a:t>, (j+1)/2</a:t>
            </a:r>
            <a:r>
              <a:rPr lang="it-IT" baseline="-5000" dirty="0">
                <a:solidFill>
                  <a:schemeClr val="tx1"/>
                </a:solidFill>
              </a:rPr>
              <a:t>k</a:t>
            </a:r>
            <a:r>
              <a:rPr lang="it-IT" sz="2000" baseline="-25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dove n=2</a:t>
            </a:r>
            <a:r>
              <a:rPr lang="it-IT" baseline="30000" dirty="0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+j, j=0, 1, 2</a:t>
            </a: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4E255BAF-6157-411D-B2C9-4904626EDB95}"/>
              </a:ext>
            </a:extLst>
          </p:cNvPr>
          <p:cNvSpPr/>
          <p:nvPr/>
        </p:nvSpPr>
        <p:spPr>
          <a:xfrm rot="16200000">
            <a:off x="1664395" y="958990"/>
            <a:ext cx="3758247" cy="5299783"/>
          </a:xfrm>
          <a:prstGeom prst="circularArrow">
            <a:avLst>
              <a:gd name="adj1" fmla="val 4163"/>
              <a:gd name="adj2" fmla="val 941344"/>
              <a:gd name="adj3" fmla="val 20695768"/>
              <a:gd name="adj4" fmla="val 11582567"/>
              <a:gd name="adj5" fmla="val 642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79D58A1-4B93-4948-9FD9-F0A7A5D055D3}"/>
              </a:ext>
            </a:extLst>
          </p:cNvPr>
          <p:cNvSpPr txBox="1"/>
          <p:nvPr/>
        </p:nvSpPr>
        <p:spPr>
          <a:xfrm>
            <a:off x="433254" y="4646664"/>
            <a:ext cx="270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se il dominio ha misura finita,</a:t>
            </a:r>
          </a:p>
          <a:p>
            <a:pPr algn="ctr"/>
            <a:r>
              <a:rPr lang="it-IT" sz="1600" b="1" dirty="0"/>
              <a:t>a meno di restringersi a un sottoinsieme di misura arbitrariamente vicina a quella del dominio iniziale</a:t>
            </a:r>
          </a:p>
          <a:p>
            <a:pPr algn="ctr"/>
            <a:r>
              <a:rPr lang="it-IT" sz="1600" b="1" i="1" u="sng" dirty="0">
                <a:solidFill>
                  <a:srgbClr val="00169A"/>
                </a:solidFill>
              </a:rPr>
              <a:t>TEOREMA DI EGOROV</a:t>
            </a:r>
            <a:endParaRPr lang="it-IT" sz="1600" b="1" i="1" u="sng" kern="1200" dirty="0">
              <a:solidFill>
                <a:srgbClr val="00169A"/>
              </a:solidFill>
            </a:endParaRPr>
          </a:p>
        </p:txBody>
      </p:sp>
      <p:sp>
        <p:nvSpPr>
          <p:cNvPr id="68" name="Freccia curva 67">
            <a:extLst>
              <a:ext uri="{FF2B5EF4-FFF2-40B4-BE49-F238E27FC236}">
                <a16:creationId xmlns:a16="http://schemas.microsoft.com/office/drawing/2014/main" id="{7E6E0DDC-DDF4-438E-B027-CC3E90612586}"/>
              </a:ext>
            </a:extLst>
          </p:cNvPr>
          <p:cNvSpPr/>
          <p:nvPr/>
        </p:nvSpPr>
        <p:spPr>
          <a:xfrm rot="5400000" flipH="1">
            <a:off x="6382534" y="1168268"/>
            <a:ext cx="4161166" cy="6482286"/>
          </a:xfrm>
          <a:prstGeom prst="bentArrow">
            <a:avLst>
              <a:gd name="adj1" fmla="val 5329"/>
              <a:gd name="adj2" fmla="val 5347"/>
              <a:gd name="adj3" fmla="val 11167"/>
              <a:gd name="adj4" fmla="val 415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AC75DAC3-DC8D-4DE9-961E-5D9A8DCB2579}"/>
              </a:ext>
            </a:extLst>
          </p:cNvPr>
          <p:cNvSpPr/>
          <p:nvPr/>
        </p:nvSpPr>
        <p:spPr>
          <a:xfrm rot="10800000">
            <a:off x="4969714" y="5449863"/>
            <a:ext cx="252259" cy="1040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A7F8D671-9619-475F-8496-236F29DFA925}"/>
              </a:ext>
            </a:extLst>
          </p:cNvPr>
          <p:cNvSpPr txBox="1"/>
          <p:nvPr/>
        </p:nvSpPr>
        <p:spPr>
          <a:xfrm>
            <a:off x="9365038" y="5951582"/>
            <a:ext cx="2233042" cy="58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kern="1200" dirty="0">
                <a:latin typeface="+mn-lt"/>
                <a:ea typeface="+mn-ea"/>
                <a:cs typeface="+mn-cs"/>
              </a:rPr>
              <a:t>se il dominio ha </a:t>
            </a:r>
          </a:p>
          <a:p>
            <a:pPr algn="ctr"/>
            <a:r>
              <a:rPr lang="it-IT" sz="1600" b="1" kern="1200" dirty="0">
                <a:latin typeface="+mn-lt"/>
                <a:ea typeface="+mn-ea"/>
                <a:cs typeface="+mn-cs"/>
              </a:rPr>
              <a:t>misura finita</a:t>
            </a:r>
          </a:p>
        </p:txBody>
      </p:sp>
    </p:spTree>
    <p:extLst>
      <p:ext uri="{BB962C8B-B14F-4D97-AF65-F5344CB8AC3E}">
        <p14:creationId xmlns:p14="http://schemas.microsoft.com/office/powerpoint/2010/main" val="667432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136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Nicolosi</dc:creator>
  <cp:lastModifiedBy>Jacopo Nicolosi</cp:lastModifiedBy>
  <cp:revision>9</cp:revision>
  <cp:lastPrinted>2019-12-30T19:29:27Z</cp:lastPrinted>
  <dcterms:created xsi:type="dcterms:W3CDTF">2019-12-30T10:40:26Z</dcterms:created>
  <dcterms:modified xsi:type="dcterms:W3CDTF">2019-12-30T20:05:01Z</dcterms:modified>
</cp:coreProperties>
</file>