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1E5DC-1A7B-4223-A401-FCF9DB9166C4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A60E4-B35D-4072-9071-66215E5481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19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41B8DE-FEA5-F601-E49C-4AA03F41F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532438-D506-F4FF-C805-0BADA5CCE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080B-1A3A-B1AC-9918-3B7E2D4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CE028D-6B69-F2BF-9687-EC3C24A0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5DEDA2-DF90-F289-54B0-CFDC5DF3E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73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08BA68-F376-C299-E46C-DA03EC48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218FCE-6292-A915-EDBF-D117AEAD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0BFFB7-C845-539D-1772-EC28E715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DAA722-7D85-2BD5-067B-D90D538C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F6BB7A-90B3-CAC0-3A5D-30A9AAA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9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24DEAB-A7B6-F853-6E38-AE6329384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065D5-ACAF-2325-A52F-71ABF7A80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0DEB8-E83B-ADB1-FCBF-64B891E9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08979-E472-8839-6B83-76310649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4AB775-5B27-BD78-D06A-69F2C219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6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307BF-FE80-2855-9046-9A740FA3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F79E6-28C0-BEFB-9727-9624AAF0A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6A4D2-5400-F349-CA41-EA3EC1B1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06D116-6644-9F78-2D10-9DF97D18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42C05-8D7B-5AB4-5F8E-D244282F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91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2FD17-34D7-C4C3-0830-DEA74EB6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93C9F7-A60E-9119-AA9C-7C9B9703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43838-9F0E-DA02-406B-E6ED9091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619F48-6DAD-2ACB-8159-250C5CB1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11233-5CFA-D1B3-CDF7-7530CF1C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6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B99A0-0254-0DCB-8E51-CD0D24A3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F9955-A995-EEC1-0470-25D7ADC6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9F2C2-FC17-F474-7306-4BF5D1A0C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ABC3A-8A88-5EE7-4E28-C2C13F73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E54D1-0B1A-38A2-A5DC-751AEA0B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57C009-4F63-E2C6-14AD-0EE6C1FF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03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68677-12BE-E5F5-2E32-7926D9E4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A0321D-BFBB-D1AC-398F-12C14F9EF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A97AA2-C15E-81C8-B63E-D5FACD4E2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7B18E3-D2E2-EFEB-F903-7940BAAD0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7F32F4-C51C-73C9-BAFB-57F91F498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04620C-C95E-270D-3F7F-35B5994C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BAC153-324C-F002-673A-3C1534DD7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62F2D35-8503-2B5D-1DCC-1510EF4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40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E79339-5BE5-DC05-F41E-D25F76E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BCDC2F-C6FA-AC05-BBE2-E47A7689D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949A50-A7BA-9066-9C6B-BC6BE1D3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2DDD3C-C51B-C413-EACA-43349840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1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55D5D0-8D2B-FB27-33C5-9402AF42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5A81C4-0563-ED23-01BE-4B5EA091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82E8B3-9EEC-1028-24D6-F26B1431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0BEB3-C437-B0C6-A34A-9F5ADBD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08F82D-FE4D-F2E7-D35D-DF0E94DB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02E49-BDEE-6F60-928B-1AEEA29D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642EC4-8848-67D4-C92E-A1F646C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88048-81B5-9DEC-613C-383D8D0C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9673AB-2560-B257-A92F-E040E640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7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994D-BB92-708C-A2E4-0DA05FD9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8440C2-3D48-7C8F-D5CE-856DF70E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07A67-75D6-16C0-160D-9CB05591F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B5959F-2550-FDCF-4938-A1C23CE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A544DD-7510-0907-5CFF-6F50F8D0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7C02A-FE95-175A-31B4-70120437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9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C2912D-A94F-D8D1-2959-D6B86890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AC5CD2-5A48-BBB5-8A55-64F4E0C9C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859B4-27C7-CAC2-5EAC-FC25A0223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8E17B-B6A3-45DC-9E07-DD3DF1B9C8B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094F0-A44C-10F7-567A-8F6DCAB69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08BB7-9475-F909-FA87-304D0A044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2CC74-1014-4332-ACF6-15525375A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607C3-FAD7-69C7-5B29-A406ABB02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Coffre-fort numérique</a:t>
            </a:r>
          </a:p>
        </p:txBody>
      </p:sp>
    </p:spTree>
    <p:extLst>
      <p:ext uri="{BB962C8B-B14F-4D97-AF65-F5344CB8AC3E}">
        <p14:creationId xmlns:p14="http://schemas.microsoft.com/office/powerpoint/2010/main" val="29144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9155-9850-E485-782E-377CC207A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B42EC75-5370-9982-46B6-BD56D23A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324" y="390100"/>
            <a:ext cx="3571644" cy="607779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D38A25-7750-DE95-47FF-9BD80A20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968" y="1076234"/>
            <a:ext cx="3525458" cy="47055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11C0C81-89E5-2408-624F-CE176BAB8056}"/>
              </a:ext>
            </a:extLst>
          </p:cNvPr>
          <p:cNvSpPr txBox="1"/>
          <p:nvPr/>
        </p:nvSpPr>
        <p:spPr>
          <a:xfrm>
            <a:off x="-52860" y="2474893"/>
            <a:ext cx="55260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Dans le coffre-fort numérique  :</a:t>
            </a:r>
          </a:p>
          <a:p>
            <a:r>
              <a:rPr lang="fr-FR" sz="2800" dirty="0"/>
              <a:t>	Interface de couverture</a:t>
            </a:r>
          </a:p>
          <a:p>
            <a:r>
              <a:rPr lang="fr-FR" sz="2800" dirty="0"/>
              <a:t>                                 +</a:t>
            </a:r>
          </a:p>
          <a:p>
            <a:r>
              <a:rPr lang="fr-FR" sz="2800" dirty="0"/>
              <a:t>	Interface de récupération</a:t>
            </a:r>
          </a:p>
        </p:txBody>
      </p:sp>
    </p:spTree>
    <p:extLst>
      <p:ext uri="{BB962C8B-B14F-4D97-AF65-F5344CB8AC3E}">
        <p14:creationId xmlns:p14="http://schemas.microsoft.com/office/powerpoint/2010/main" val="17044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8D8DF43-5DCF-2891-8488-8CEC7DC83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46" y="0"/>
            <a:ext cx="3107932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7A5FF3A-EB31-DC9E-40AB-36C42658AE3B}"/>
              </a:ext>
            </a:extLst>
          </p:cNvPr>
          <p:cNvSpPr txBox="1"/>
          <p:nvPr/>
        </p:nvSpPr>
        <p:spPr>
          <a:xfrm>
            <a:off x="384461" y="2372139"/>
            <a:ext cx="5526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Dans le coffre-fort numérique  :</a:t>
            </a:r>
          </a:p>
          <a:p>
            <a:r>
              <a:rPr lang="fr-FR" sz="2800" dirty="0"/>
              <a:t>	Gestion des fichiers texte</a:t>
            </a:r>
          </a:p>
        </p:txBody>
      </p:sp>
    </p:spTree>
    <p:extLst>
      <p:ext uri="{BB962C8B-B14F-4D97-AF65-F5344CB8AC3E}">
        <p14:creationId xmlns:p14="http://schemas.microsoft.com/office/powerpoint/2010/main" val="75371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E045-0678-4465-AFB8-5D7D38F1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F235F69-F812-A5B8-D741-84E5EBD1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891" y="0"/>
            <a:ext cx="3095714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527B85-FB80-9FEE-1D13-90968E881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979" y="0"/>
            <a:ext cx="3116112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B7ED5D-E2F2-896A-1FC4-107B0BF4285E}"/>
              </a:ext>
            </a:extLst>
          </p:cNvPr>
          <p:cNvSpPr txBox="1"/>
          <p:nvPr/>
        </p:nvSpPr>
        <p:spPr>
          <a:xfrm>
            <a:off x="59783" y="2411896"/>
            <a:ext cx="5526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Dans le coffre-fort numérique  :</a:t>
            </a:r>
          </a:p>
          <a:p>
            <a:r>
              <a:rPr lang="fr-FR" sz="2800" dirty="0"/>
              <a:t>	Gestion du mot de passe</a:t>
            </a:r>
          </a:p>
        </p:txBody>
      </p:sp>
    </p:spTree>
    <p:extLst>
      <p:ext uri="{BB962C8B-B14F-4D97-AF65-F5344CB8AC3E}">
        <p14:creationId xmlns:p14="http://schemas.microsoft.com/office/powerpoint/2010/main" val="18549733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</Words>
  <Application>Microsoft Office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Coffre-fort numérique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Bastien WUEST</dc:creator>
  <cp:lastModifiedBy>Bastien WUEST</cp:lastModifiedBy>
  <cp:revision>4</cp:revision>
  <dcterms:created xsi:type="dcterms:W3CDTF">2025-10-07T14:56:29Z</dcterms:created>
  <dcterms:modified xsi:type="dcterms:W3CDTF">2025-10-07T15:10:18Z</dcterms:modified>
</cp:coreProperties>
</file>