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DE641-F460-4453-8605-00BFDEB6AC1C}" v="1" dt="2025-04-26T12:00:3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ekshitha Naik" userId="511b8bc58ce25275" providerId="LiveId" clId="{8DCDE641-F460-4453-8605-00BFDEB6AC1C}"/>
    <pc:docChg chg="modSld">
      <pc:chgData name="Veekshitha Naik" userId="511b8bc58ce25275" providerId="LiveId" clId="{8DCDE641-F460-4453-8605-00BFDEB6AC1C}" dt="2025-04-26T12:00:32.241" v="0"/>
      <pc:docMkLst>
        <pc:docMk/>
      </pc:docMkLst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56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57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58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59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60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61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62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63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Veekshitha Naik" userId="511b8bc58ce25275" providerId="LiveId" clId="{8DCDE641-F460-4453-8605-00BFDEB6AC1C}" dt="2025-04-26T12:00:32.241" v="0"/>
        <pc:sldMkLst>
          <pc:docMk/>
          <pc:sldMk cId="0" sldId="264"/>
        </pc:sldMkLst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4"/>
            <ac:spMk id="2" creationId="{00000000-0000-0000-0000-000000000000}"/>
          </ac:spMkLst>
        </pc:spChg>
        <pc:spChg chg="mod">
          <ac:chgData name="Veekshitha Naik" userId="511b8bc58ce25275" providerId="LiveId" clId="{8DCDE641-F460-4453-8605-00BFDEB6AC1C}" dt="2025-04-26T12:00:32.241" v="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4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0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8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16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3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0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6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3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0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68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5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5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Overview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Sales: $1,26,42,905</a:t>
            </a:r>
          </a:p>
          <a:p>
            <a:r>
              <a:t>Cost: $1,11,73,870</a:t>
            </a:r>
          </a:p>
          <a:p>
            <a:r>
              <a:t>Profit: $14,69,035</a:t>
            </a:r>
          </a:p>
          <a:p>
            <a:r>
              <a:t>Customers: 795</a:t>
            </a:r>
          </a:p>
          <a:p>
            <a:r>
              <a:t>Orders: 51,290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and Cost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and Cost tracked monthly (January–December).</a:t>
            </a:r>
          </a:p>
          <a:p>
            <a:r>
              <a:t>Observations: Peak sales in mid-year months.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 by Customer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Segments: Consumer, Corporate, Home Office.</a:t>
            </a:r>
          </a:p>
          <a:p>
            <a:r>
              <a:t>Performance varies by segment.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Breakdown by Shipping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Class: 30,775 Orders</a:t>
            </a:r>
          </a:p>
          <a:p>
            <a:r>
              <a:t>Second Class: 10,309 Orders</a:t>
            </a:r>
          </a:p>
          <a:p>
            <a:r>
              <a:t>First Class: 7,505 Orders</a:t>
            </a:r>
          </a:p>
          <a:p>
            <a:r>
              <a:t>Same Day: 2,701 Orders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Order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Products per Order: 3.48</a:t>
            </a:r>
          </a:p>
          <a:p>
            <a:r>
              <a:t>Sales Average: $246.50</a:t>
            </a:r>
          </a:p>
          <a:p>
            <a:r>
              <a:t>Profit Average: $28.64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Products: Phones, Copiers, Chairs, Bookcases, Storage, Appliances, Machines, Tables, Accessories.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Navigation Sections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</a:t>
            </a:r>
          </a:p>
          <a:p>
            <a:r>
              <a:t>Orders</a:t>
            </a:r>
          </a:p>
          <a:p>
            <a:r>
              <a:t>Products</a:t>
            </a:r>
          </a:p>
          <a:p>
            <a:r>
              <a:t>Region Breakdown</a:t>
            </a:r>
          </a:p>
          <a:p>
            <a:r>
              <a:t>Performance</a:t>
            </a:r>
          </a:p>
          <a:p>
            <a:r>
              <a:t>Documentation</a:t>
            </a:r>
          </a:p>
          <a:p>
            <a:r>
              <a:t>Contact</a:t>
            </a:r>
          </a:p>
          <a:p>
            <a:r>
              <a:t>Explore More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 positive performance.</a:t>
            </a:r>
          </a:p>
          <a:p>
            <a:r>
              <a:t>Opportunity to grow Same Day deliveries.</a:t>
            </a:r>
          </a:p>
          <a:p>
            <a:r>
              <a:t>Sustain momentum in peak months.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168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Sales Dashboard Summary</vt:lpstr>
      <vt:lpstr>Key Metrics Overview</vt:lpstr>
      <vt:lpstr>Sales and Cost Trends</vt:lpstr>
      <vt:lpstr>Sales Performance by Customer Segment</vt:lpstr>
      <vt:lpstr>Order Breakdown by Shipping Class</vt:lpstr>
      <vt:lpstr>Typical Order Size</vt:lpstr>
      <vt:lpstr>Top Product Categories</vt:lpstr>
      <vt:lpstr>Navigation Sections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Veekshitha Naik</cp:lastModifiedBy>
  <cp:revision>1</cp:revision>
  <dcterms:created xsi:type="dcterms:W3CDTF">2013-01-27T09:14:16Z</dcterms:created>
  <dcterms:modified xsi:type="dcterms:W3CDTF">2025-04-26T12:00:42Z</dcterms:modified>
  <cp:category/>
</cp:coreProperties>
</file>