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102" d="100"/>
          <a:sy n="102" d="100"/>
        </p:scale>
        <p:origin x="39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737BA-9F30-E66A-BABF-DE369550E0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9EA72B-5302-4964-BB06-DADDC039D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E63850A-C768-9969-3ACB-257DFE68AAC4}"/>
              </a:ext>
            </a:extLst>
          </p:cNvPr>
          <p:cNvSpPr>
            <a:spLocks noGrp="1"/>
          </p:cNvSpPr>
          <p:nvPr>
            <p:ph type="dt" sz="half" idx="10"/>
          </p:nvPr>
        </p:nvSpPr>
        <p:spPr/>
        <p:txBody>
          <a:bodyPr/>
          <a:lstStyle/>
          <a:p>
            <a:fld id="{71949BC9-284D-43F4-A3FF-23D231B4F19D}" type="datetimeFigureOut">
              <a:rPr lang="zh-CN" altLang="en-US" smtClean="0"/>
              <a:t>2023/11/17</a:t>
            </a:fld>
            <a:endParaRPr lang="zh-CN" altLang="en-US"/>
          </a:p>
        </p:txBody>
      </p:sp>
      <p:sp>
        <p:nvSpPr>
          <p:cNvPr id="5" name="页脚占位符 4">
            <a:extLst>
              <a:ext uri="{FF2B5EF4-FFF2-40B4-BE49-F238E27FC236}">
                <a16:creationId xmlns:a16="http://schemas.microsoft.com/office/drawing/2014/main" id="{67F17012-2211-89DB-DA8B-7B3F38C56F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2D4B0D-E966-7F15-94B5-FADD82E14965}"/>
              </a:ext>
            </a:extLst>
          </p:cNvPr>
          <p:cNvSpPr>
            <a:spLocks noGrp="1"/>
          </p:cNvSpPr>
          <p:nvPr>
            <p:ph type="sldNum" sz="quarter" idx="12"/>
          </p:nvPr>
        </p:nvSpPr>
        <p:spPr/>
        <p:txBody>
          <a:bodyPr/>
          <a:lstStyle/>
          <a:p>
            <a:fld id="{85BC6814-F013-4AD9-899A-0AF2CCED55F0}" type="slidenum">
              <a:rPr lang="zh-CN" altLang="en-US" smtClean="0"/>
              <a:t>‹#›</a:t>
            </a:fld>
            <a:endParaRPr lang="zh-CN" altLang="en-US"/>
          </a:p>
        </p:txBody>
      </p:sp>
    </p:spTree>
    <p:extLst>
      <p:ext uri="{BB962C8B-B14F-4D97-AF65-F5344CB8AC3E}">
        <p14:creationId xmlns:p14="http://schemas.microsoft.com/office/powerpoint/2010/main" val="155750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5F27B-BE9B-10FD-A4CC-64A49212D8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7C53DB0-0DF9-708E-830A-61463B2D099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3D3112-5125-6C90-17FD-CB93816EB2FC}"/>
              </a:ext>
            </a:extLst>
          </p:cNvPr>
          <p:cNvSpPr>
            <a:spLocks noGrp="1"/>
          </p:cNvSpPr>
          <p:nvPr>
            <p:ph type="dt" sz="half" idx="10"/>
          </p:nvPr>
        </p:nvSpPr>
        <p:spPr/>
        <p:txBody>
          <a:bodyPr/>
          <a:lstStyle/>
          <a:p>
            <a:fld id="{71949BC9-284D-43F4-A3FF-23D231B4F19D}" type="datetimeFigureOut">
              <a:rPr lang="zh-CN" altLang="en-US" smtClean="0"/>
              <a:t>2023/11/17</a:t>
            </a:fld>
            <a:endParaRPr lang="zh-CN" altLang="en-US"/>
          </a:p>
        </p:txBody>
      </p:sp>
      <p:sp>
        <p:nvSpPr>
          <p:cNvPr id="5" name="页脚占位符 4">
            <a:extLst>
              <a:ext uri="{FF2B5EF4-FFF2-40B4-BE49-F238E27FC236}">
                <a16:creationId xmlns:a16="http://schemas.microsoft.com/office/drawing/2014/main" id="{B0CCDF84-DE66-7CA5-D75B-71C3CB98B5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D85B2E-1508-E56E-8C65-865DB35C2636}"/>
              </a:ext>
            </a:extLst>
          </p:cNvPr>
          <p:cNvSpPr>
            <a:spLocks noGrp="1"/>
          </p:cNvSpPr>
          <p:nvPr>
            <p:ph type="sldNum" sz="quarter" idx="12"/>
          </p:nvPr>
        </p:nvSpPr>
        <p:spPr/>
        <p:txBody>
          <a:bodyPr/>
          <a:lstStyle/>
          <a:p>
            <a:fld id="{85BC6814-F013-4AD9-899A-0AF2CCED55F0}" type="slidenum">
              <a:rPr lang="zh-CN" altLang="en-US" smtClean="0"/>
              <a:t>‹#›</a:t>
            </a:fld>
            <a:endParaRPr lang="zh-CN" altLang="en-US"/>
          </a:p>
        </p:txBody>
      </p:sp>
    </p:spTree>
    <p:extLst>
      <p:ext uri="{BB962C8B-B14F-4D97-AF65-F5344CB8AC3E}">
        <p14:creationId xmlns:p14="http://schemas.microsoft.com/office/powerpoint/2010/main" val="2277547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484EA8-865B-CCA0-906D-75592D97B6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C5BAD88-AAE1-65F6-5D3B-1C52E01A6DF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5315D5-60F8-A8EC-A5C4-562E42826135}"/>
              </a:ext>
            </a:extLst>
          </p:cNvPr>
          <p:cNvSpPr>
            <a:spLocks noGrp="1"/>
          </p:cNvSpPr>
          <p:nvPr>
            <p:ph type="dt" sz="half" idx="10"/>
          </p:nvPr>
        </p:nvSpPr>
        <p:spPr/>
        <p:txBody>
          <a:bodyPr/>
          <a:lstStyle/>
          <a:p>
            <a:fld id="{71949BC9-284D-43F4-A3FF-23D231B4F19D}" type="datetimeFigureOut">
              <a:rPr lang="zh-CN" altLang="en-US" smtClean="0"/>
              <a:t>2023/11/17</a:t>
            </a:fld>
            <a:endParaRPr lang="zh-CN" altLang="en-US"/>
          </a:p>
        </p:txBody>
      </p:sp>
      <p:sp>
        <p:nvSpPr>
          <p:cNvPr id="5" name="页脚占位符 4">
            <a:extLst>
              <a:ext uri="{FF2B5EF4-FFF2-40B4-BE49-F238E27FC236}">
                <a16:creationId xmlns:a16="http://schemas.microsoft.com/office/drawing/2014/main" id="{00294774-D0DE-64B1-C1D1-EC903E0BC3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A3B3CA-17D6-1F4C-3B91-EA36576E29E9}"/>
              </a:ext>
            </a:extLst>
          </p:cNvPr>
          <p:cNvSpPr>
            <a:spLocks noGrp="1"/>
          </p:cNvSpPr>
          <p:nvPr>
            <p:ph type="sldNum" sz="quarter" idx="12"/>
          </p:nvPr>
        </p:nvSpPr>
        <p:spPr/>
        <p:txBody>
          <a:bodyPr/>
          <a:lstStyle/>
          <a:p>
            <a:fld id="{85BC6814-F013-4AD9-899A-0AF2CCED55F0}" type="slidenum">
              <a:rPr lang="zh-CN" altLang="en-US" smtClean="0"/>
              <a:t>‹#›</a:t>
            </a:fld>
            <a:endParaRPr lang="zh-CN" altLang="en-US"/>
          </a:p>
        </p:txBody>
      </p:sp>
    </p:spTree>
    <p:extLst>
      <p:ext uri="{BB962C8B-B14F-4D97-AF65-F5344CB8AC3E}">
        <p14:creationId xmlns:p14="http://schemas.microsoft.com/office/powerpoint/2010/main" val="248188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E094D-BE34-5D7A-5A99-5D1D9DB4AB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9DE212-DAD0-0E98-B4A3-A40A5B0F046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72A17C-F464-BDBD-B517-A22FA56FC5F2}"/>
              </a:ext>
            </a:extLst>
          </p:cNvPr>
          <p:cNvSpPr>
            <a:spLocks noGrp="1"/>
          </p:cNvSpPr>
          <p:nvPr>
            <p:ph type="dt" sz="half" idx="10"/>
          </p:nvPr>
        </p:nvSpPr>
        <p:spPr/>
        <p:txBody>
          <a:bodyPr/>
          <a:lstStyle/>
          <a:p>
            <a:fld id="{71949BC9-284D-43F4-A3FF-23D231B4F19D}" type="datetimeFigureOut">
              <a:rPr lang="zh-CN" altLang="en-US" smtClean="0"/>
              <a:t>2023/11/17</a:t>
            </a:fld>
            <a:endParaRPr lang="zh-CN" altLang="en-US"/>
          </a:p>
        </p:txBody>
      </p:sp>
      <p:sp>
        <p:nvSpPr>
          <p:cNvPr id="5" name="页脚占位符 4">
            <a:extLst>
              <a:ext uri="{FF2B5EF4-FFF2-40B4-BE49-F238E27FC236}">
                <a16:creationId xmlns:a16="http://schemas.microsoft.com/office/drawing/2014/main" id="{E489C7CC-4F6F-B7CB-3D13-1D91252331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9A05EA-2948-0C63-4154-1F3416083FAC}"/>
              </a:ext>
            </a:extLst>
          </p:cNvPr>
          <p:cNvSpPr>
            <a:spLocks noGrp="1"/>
          </p:cNvSpPr>
          <p:nvPr>
            <p:ph type="sldNum" sz="quarter" idx="12"/>
          </p:nvPr>
        </p:nvSpPr>
        <p:spPr/>
        <p:txBody>
          <a:bodyPr/>
          <a:lstStyle/>
          <a:p>
            <a:fld id="{85BC6814-F013-4AD9-899A-0AF2CCED55F0}" type="slidenum">
              <a:rPr lang="zh-CN" altLang="en-US" smtClean="0"/>
              <a:t>‹#›</a:t>
            </a:fld>
            <a:endParaRPr lang="zh-CN" altLang="en-US"/>
          </a:p>
        </p:txBody>
      </p:sp>
    </p:spTree>
    <p:extLst>
      <p:ext uri="{BB962C8B-B14F-4D97-AF65-F5344CB8AC3E}">
        <p14:creationId xmlns:p14="http://schemas.microsoft.com/office/powerpoint/2010/main" val="118828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FCEDF-3137-AD98-1704-AC9FDEEBC3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85D2E8-CE0E-4908-03AA-4F5D232799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90D8B8-D39C-A904-EDA4-0B859B144B72}"/>
              </a:ext>
            </a:extLst>
          </p:cNvPr>
          <p:cNvSpPr>
            <a:spLocks noGrp="1"/>
          </p:cNvSpPr>
          <p:nvPr>
            <p:ph type="dt" sz="half" idx="10"/>
          </p:nvPr>
        </p:nvSpPr>
        <p:spPr/>
        <p:txBody>
          <a:bodyPr/>
          <a:lstStyle/>
          <a:p>
            <a:fld id="{71949BC9-284D-43F4-A3FF-23D231B4F19D}" type="datetimeFigureOut">
              <a:rPr lang="zh-CN" altLang="en-US" smtClean="0"/>
              <a:t>2023/11/17</a:t>
            </a:fld>
            <a:endParaRPr lang="zh-CN" altLang="en-US"/>
          </a:p>
        </p:txBody>
      </p:sp>
      <p:sp>
        <p:nvSpPr>
          <p:cNvPr id="5" name="页脚占位符 4">
            <a:extLst>
              <a:ext uri="{FF2B5EF4-FFF2-40B4-BE49-F238E27FC236}">
                <a16:creationId xmlns:a16="http://schemas.microsoft.com/office/drawing/2014/main" id="{373D5DC6-75B3-63A4-C933-1ADEA4689E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D1B958-43DC-8F23-0080-DF6E8698F658}"/>
              </a:ext>
            </a:extLst>
          </p:cNvPr>
          <p:cNvSpPr>
            <a:spLocks noGrp="1"/>
          </p:cNvSpPr>
          <p:nvPr>
            <p:ph type="sldNum" sz="quarter" idx="12"/>
          </p:nvPr>
        </p:nvSpPr>
        <p:spPr/>
        <p:txBody>
          <a:bodyPr/>
          <a:lstStyle/>
          <a:p>
            <a:fld id="{85BC6814-F013-4AD9-899A-0AF2CCED55F0}" type="slidenum">
              <a:rPr lang="zh-CN" altLang="en-US" smtClean="0"/>
              <a:t>‹#›</a:t>
            </a:fld>
            <a:endParaRPr lang="zh-CN" altLang="en-US"/>
          </a:p>
        </p:txBody>
      </p:sp>
    </p:spTree>
    <p:extLst>
      <p:ext uri="{BB962C8B-B14F-4D97-AF65-F5344CB8AC3E}">
        <p14:creationId xmlns:p14="http://schemas.microsoft.com/office/powerpoint/2010/main" val="2143497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A36EA-B5C4-6FFD-DE60-E8873BBD0A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DDFD97-2567-C7A2-3ACE-1DDC662E443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DB50562-9CEF-5CB4-5C65-3B1EE75A10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242A1F3-CBA7-D66B-3C19-F31035A4F6E0}"/>
              </a:ext>
            </a:extLst>
          </p:cNvPr>
          <p:cNvSpPr>
            <a:spLocks noGrp="1"/>
          </p:cNvSpPr>
          <p:nvPr>
            <p:ph type="dt" sz="half" idx="10"/>
          </p:nvPr>
        </p:nvSpPr>
        <p:spPr/>
        <p:txBody>
          <a:bodyPr/>
          <a:lstStyle/>
          <a:p>
            <a:fld id="{71949BC9-284D-43F4-A3FF-23D231B4F19D}" type="datetimeFigureOut">
              <a:rPr lang="zh-CN" altLang="en-US" smtClean="0"/>
              <a:t>2023/11/17</a:t>
            </a:fld>
            <a:endParaRPr lang="zh-CN" altLang="en-US"/>
          </a:p>
        </p:txBody>
      </p:sp>
      <p:sp>
        <p:nvSpPr>
          <p:cNvPr id="6" name="页脚占位符 5">
            <a:extLst>
              <a:ext uri="{FF2B5EF4-FFF2-40B4-BE49-F238E27FC236}">
                <a16:creationId xmlns:a16="http://schemas.microsoft.com/office/drawing/2014/main" id="{77423543-4B7A-2938-D658-4756B4A5EA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A924E6-367A-DC5C-F62E-27780BBBDE55}"/>
              </a:ext>
            </a:extLst>
          </p:cNvPr>
          <p:cNvSpPr>
            <a:spLocks noGrp="1"/>
          </p:cNvSpPr>
          <p:nvPr>
            <p:ph type="sldNum" sz="quarter" idx="12"/>
          </p:nvPr>
        </p:nvSpPr>
        <p:spPr/>
        <p:txBody>
          <a:bodyPr/>
          <a:lstStyle/>
          <a:p>
            <a:fld id="{85BC6814-F013-4AD9-899A-0AF2CCED55F0}" type="slidenum">
              <a:rPr lang="zh-CN" altLang="en-US" smtClean="0"/>
              <a:t>‹#›</a:t>
            </a:fld>
            <a:endParaRPr lang="zh-CN" altLang="en-US"/>
          </a:p>
        </p:txBody>
      </p:sp>
    </p:spTree>
    <p:extLst>
      <p:ext uri="{BB962C8B-B14F-4D97-AF65-F5344CB8AC3E}">
        <p14:creationId xmlns:p14="http://schemas.microsoft.com/office/powerpoint/2010/main" val="3931237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55F5C-BDB0-9B78-273D-FA563C62823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7CFCB50-4130-FBC1-E19B-AED36AF84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39CCA69-FFAB-A986-AD28-5370D43D7AD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CDD16CD-4BCF-B8EC-78A4-11DDBA0538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384323-5A5A-53A3-3ADC-01445967FE7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0347EC4-61E1-A86A-AA7B-FEA47D182D48}"/>
              </a:ext>
            </a:extLst>
          </p:cNvPr>
          <p:cNvSpPr>
            <a:spLocks noGrp="1"/>
          </p:cNvSpPr>
          <p:nvPr>
            <p:ph type="dt" sz="half" idx="10"/>
          </p:nvPr>
        </p:nvSpPr>
        <p:spPr/>
        <p:txBody>
          <a:bodyPr/>
          <a:lstStyle/>
          <a:p>
            <a:fld id="{71949BC9-284D-43F4-A3FF-23D231B4F19D}" type="datetimeFigureOut">
              <a:rPr lang="zh-CN" altLang="en-US" smtClean="0"/>
              <a:t>2023/11/17</a:t>
            </a:fld>
            <a:endParaRPr lang="zh-CN" altLang="en-US"/>
          </a:p>
        </p:txBody>
      </p:sp>
      <p:sp>
        <p:nvSpPr>
          <p:cNvPr id="8" name="页脚占位符 7">
            <a:extLst>
              <a:ext uri="{FF2B5EF4-FFF2-40B4-BE49-F238E27FC236}">
                <a16:creationId xmlns:a16="http://schemas.microsoft.com/office/drawing/2014/main" id="{BB394049-6262-C2F7-430C-8E3406C2BD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4F763B8-C61A-4148-78EA-1C0A09636AA1}"/>
              </a:ext>
            </a:extLst>
          </p:cNvPr>
          <p:cNvSpPr>
            <a:spLocks noGrp="1"/>
          </p:cNvSpPr>
          <p:nvPr>
            <p:ph type="sldNum" sz="quarter" idx="12"/>
          </p:nvPr>
        </p:nvSpPr>
        <p:spPr/>
        <p:txBody>
          <a:bodyPr/>
          <a:lstStyle/>
          <a:p>
            <a:fld id="{85BC6814-F013-4AD9-899A-0AF2CCED55F0}" type="slidenum">
              <a:rPr lang="zh-CN" altLang="en-US" smtClean="0"/>
              <a:t>‹#›</a:t>
            </a:fld>
            <a:endParaRPr lang="zh-CN" altLang="en-US"/>
          </a:p>
        </p:txBody>
      </p:sp>
    </p:spTree>
    <p:extLst>
      <p:ext uri="{BB962C8B-B14F-4D97-AF65-F5344CB8AC3E}">
        <p14:creationId xmlns:p14="http://schemas.microsoft.com/office/powerpoint/2010/main" val="906954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C4789-6AB5-8B96-F6C7-2806AD372C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086476F-1BB9-C526-EC49-2FA98FA5EE58}"/>
              </a:ext>
            </a:extLst>
          </p:cNvPr>
          <p:cNvSpPr>
            <a:spLocks noGrp="1"/>
          </p:cNvSpPr>
          <p:nvPr>
            <p:ph type="dt" sz="half" idx="10"/>
          </p:nvPr>
        </p:nvSpPr>
        <p:spPr/>
        <p:txBody>
          <a:bodyPr/>
          <a:lstStyle/>
          <a:p>
            <a:fld id="{71949BC9-284D-43F4-A3FF-23D231B4F19D}" type="datetimeFigureOut">
              <a:rPr lang="zh-CN" altLang="en-US" smtClean="0"/>
              <a:t>2023/11/17</a:t>
            </a:fld>
            <a:endParaRPr lang="zh-CN" altLang="en-US"/>
          </a:p>
        </p:txBody>
      </p:sp>
      <p:sp>
        <p:nvSpPr>
          <p:cNvPr id="4" name="页脚占位符 3">
            <a:extLst>
              <a:ext uri="{FF2B5EF4-FFF2-40B4-BE49-F238E27FC236}">
                <a16:creationId xmlns:a16="http://schemas.microsoft.com/office/drawing/2014/main" id="{ED8F2DDF-4938-2384-F95B-08360688865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BEC47A4-0159-2873-EB86-FA2F28A00DB3}"/>
              </a:ext>
            </a:extLst>
          </p:cNvPr>
          <p:cNvSpPr>
            <a:spLocks noGrp="1"/>
          </p:cNvSpPr>
          <p:nvPr>
            <p:ph type="sldNum" sz="quarter" idx="12"/>
          </p:nvPr>
        </p:nvSpPr>
        <p:spPr/>
        <p:txBody>
          <a:bodyPr/>
          <a:lstStyle/>
          <a:p>
            <a:fld id="{85BC6814-F013-4AD9-899A-0AF2CCED55F0}" type="slidenum">
              <a:rPr lang="zh-CN" altLang="en-US" smtClean="0"/>
              <a:t>‹#›</a:t>
            </a:fld>
            <a:endParaRPr lang="zh-CN" altLang="en-US"/>
          </a:p>
        </p:txBody>
      </p:sp>
    </p:spTree>
    <p:extLst>
      <p:ext uri="{BB962C8B-B14F-4D97-AF65-F5344CB8AC3E}">
        <p14:creationId xmlns:p14="http://schemas.microsoft.com/office/powerpoint/2010/main" val="168039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4E4042-66B2-9BB4-236B-DFA75264C50B}"/>
              </a:ext>
            </a:extLst>
          </p:cNvPr>
          <p:cNvSpPr>
            <a:spLocks noGrp="1"/>
          </p:cNvSpPr>
          <p:nvPr>
            <p:ph type="dt" sz="half" idx="10"/>
          </p:nvPr>
        </p:nvSpPr>
        <p:spPr/>
        <p:txBody>
          <a:bodyPr/>
          <a:lstStyle/>
          <a:p>
            <a:fld id="{71949BC9-284D-43F4-A3FF-23D231B4F19D}" type="datetimeFigureOut">
              <a:rPr lang="zh-CN" altLang="en-US" smtClean="0"/>
              <a:t>2023/11/17</a:t>
            </a:fld>
            <a:endParaRPr lang="zh-CN" altLang="en-US"/>
          </a:p>
        </p:txBody>
      </p:sp>
      <p:sp>
        <p:nvSpPr>
          <p:cNvPr id="3" name="页脚占位符 2">
            <a:extLst>
              <a:ext uri="{FF2B5EF4-FFF2-40B4-BE49-F238E27FC236}">
                <a16:creationId xmlns:a16="http://schemas.microsoft.com/office/drawing/2014/main" id="{0F5C69C4-602A-B7A2-5797-86020E2869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40EFDD-36E7-18F3-C992-E0F8D7D1B183}"/>
              </a:ext>
            </a:extLst>
          </p:cNvPr>
          <p:cNvSpPr>
            <a:spLocks noGrp="1"/>
          </p:cNvSpPr>
          <p:nvPr>
            <p:ph type="sldNum" sz="quarter" idx="12"/>
          </p:nvPr>
        </p:nvSpPr>
        <p:spPr/>
        <p:txBody>
          <a:bodyPr/>
          <a:lstStyle/>
          <a:p>
            <a:fld id="{85BC6814-F013-4AD9-899A-0AF2CCED55F0}" type="slidenum">
              <a:rPr lang="zh-CN" altLang="en-US" smtClean="0"/>
              <a:t>‹#›</a:t>
            </a:fld>
            <a:endParaRPr lang="zh-CN" altLang="en-US"/>
          </a:p>
        </p:txBody>
      </p:sp>
    </p:spTree>
    <p:extLst>
      <p:ext uri="{BB962C8B-B14F-4D97-AF65-F5344CB8AC3E}">
        <p14:creationId xmlns:p14="http://schemas.microsoft.com/office/powerpoint/2010/main" val="76261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E06C1-5FD1-FE6E-C611-468F0B7702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479BF17-BD91-B3A3-BA61-D556B0DF6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CA1CF88-76A8-0A48-5DE2-278E141AD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4E658A-C209-7594-3F90-8F2B3AFF3FEF}"/>
              </a:ext>
            </a:extLst>
          </p:cNvPr>
          <p:cNvSpPr>
            <a:spLocks noGrp="1"/>
          </p:cNvSpPr>
          <p:nvPr>
            <p:ph type="dt" sz="half" idx="10"/>
          </p:nvPr>
        </p:nvSpPr>
        <p:spPr/>
        <p:txBody>
          <a:bodyPr/>
          <a:lstStyle/>
          <a:p>
            <a:fld id="{71949BC9-284D-43F4-A3FF-23D231B4F19D}" type="datetimeFigureOut">
              <a:rPr lang="zh-CN" altLang="en-US" smtClean="0"/>
              <a:t>2023/11/17</a:t>
            </a:fld>
            <a:endParaRPr lang="zh-CN" altLang="en-US"/>
          </a:p>
        </p:txBody>
      </p:sp>
      <p:sp>
        <p:nvSpPr>
          <p:cNvPr id="6" name="页脚占位符 5">
            <a:extLst>
              <a:ext uri="{FF2B5EF4-FFF2-40B4-BE49-F238E27FC236}">
                <a16:creationId xmlns:a16="http://schemas.microsoft.com/office/drawing/2014/main" id="{E026C8D7-1AC5-8F57-1024-C13CD7FC69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5725A1-6880-855F-7F25-0BC4881F9915}"/>
              </a:ext>
            </a:extLst>
          </p:cNvPr>
          <p:cNvSpPr>
            <a:spLocks noGrp="1"/>
          </p:cNvSpPr>
          <p:nvPr>
            <p:ph type="sldNum" sz="quarter" idx="12"/>
          </p:nvPr>
        </p:nvSpPr>
        <p:spPr/>
        <p:txBody>
          <a:bodyPr/>
          <a:lstStyle/>
          <a:p>
            <a:fld id="{85BC6814-F013-4AD9-899A-0AF2CCED55F0}" type="slidenum">
              <a:rPr lang="zh-CN" altLang="en-US" smtClean="0"/>
              <a:t>‹#›</a:t>
            </a:fld>
            <a:endParaRPr lang="zh-CN" altLang="en-US"/>
          </a:p>
        </p:txBody>
      </p:sp>
    </p:spTree>
    <p:extLst>
      <p:ext uri="{BB962C8B-B14F-4D97-AF65-F5344CB8AC3E}">
        <p14:creationId xmlns:p14="http://schemas.microsoft.com/office/powerpoint/2010/main" val="213200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E745F3-9061-8410-ADDD-4AF492C099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8D0C95B-C8B3-A3BA-FAA2-5376782FA7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C1A510-912C-70A3-2C8B-7FDCB42BD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A0DB60-E6C6-AC1E-DC14-64883C3E1751}"/>
              </a:ext>
            </a:extLst>
          </p:cNvPr>
          <p:cNvSpPr>
            <a:spLocks noGrp="1"/>
          </p:cNvSpPr>
          <p:nvPr>
            <p:ph type="dt" sz="half" idx="10"/>
          </p:nvPr>
        </p:nvSpPr>
        <p:spPr/>
        <p:txBody>
          <a:bodyPr/>
          <a:lstStyle/>
          <a:p>
            <a:fld id="{71949BC9-284D-43F4-A3FF-23D231B4F19D}" type="datetimeFigureOut">
              <a:rPr lang="zh-CN" altLang="en-US" smtClean="0"/>
              <a:t>2023/11/17</a:t>
            </a:fld>
            <a:endParaRPr lang="zh-CN" altLang="en-US"/>
          </a:p>
        </p:txBody>
      </p:sp>
      <p:sp>
        <p:nvSpPr>
          <p:cNvPr id="6" name="页脚占位符 5">
            <a:extLst>
              <a:ext uri="{FF2B5EF4-FFF2-40B4-BE49-F238E27FC236}">
                <a16:creationId xmlns:a16="http://schemas.microsoft.com/office/drawing/2014/main" id="{92B393CA-8B47-B154-CDFE-36CF60FDC2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7E90B8-0C4A-1E66-C379-09D425D18490}"/>
              </a:ext>
            </a:extLst>
          </p:cNvPr>
          <p:cNvSpPr>
            <a:spLocks noGrp="1"/>
          </p:cNvSpPr>
          <p:nvPr>
            <p:ph type="sldNum" sz="quarter" idx="12"/>
          </p:nvPr>
        </p:nvSpPr>
        <p:spPr/>
        <p:txBody>
          <a:bodyPr/>
          <a:lstStyle/>
          <a:p>
            <a:fld id="{85BC6814-F013-4AD9-899A-0AF2CCED55F0}" type="slidenum">
              <a:rPr lang="zh-CN" altLang="en-US" smtClean="0"/>
              <a:t>‹#›</a:t>
            </a:fld>
            <a:endParaRPr lang="zh-CN" altLang="en-US"/>
          </a:p>
        </p:txBody>
      </p:sp>
    </p:spTree>
    <p:extLst>
      <p:ext uri="{BB962C8B-B14F-4D97-AF65-F5344CB8AC3E}">
        <p14:creationId xmlns:p14="http://schemas.microsoft.com/office/powerpoint/2010/main" val="145355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4F1E6C-A4B7-79BE-A0FF-53E8103958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E0243F7-60E4-2CB9-62C2-356C58519D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C5F23A-7FF1-FBD8-20EE-A5D073CF9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49BC9-284D-43F4-A3FF-23D231B4F19D}" type="datetimeFigureOut">
              <a:rPr lang="zh-CN" altLang="en-US" smtClean="0"/>
              <a:t>2023/11/17</a:t>
            </a:fld>
            <a:endParaRPr lang="zh-CN" altLang="en-US"/>
          </a:p>
        </p:txBody>
      </p:sp>
      <p:sp>
        <p:nvSpPr>
          <p:cNvPr id="5" name="页脚占位符 4">
            <a:extLst>
              <a:ext uri="{FF2B5EF4-FFF2-40B4-BE49-F238E27FC236}">
                <a16:creationId xmlns:a16="http://schemas.microsoft.com/office/drawing/2014/main" id="{3542E6FA-1114-0D4A-BC41-6866B3CE1E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F4D4B9D-0F82-C94A-ED8F-998C4546FB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6814-F013-4AD9-899A-0AF2CCED55F0}" type="slidenum">
              <a:rPr lang="zh-CN" altLang="en-US" smtClean="0"/>
              <a:t>‹#›</a:t>
            </a:fld>
            <a:endParaRPr lang="zh-CN" altLang="en-US"/>
          </a:p>
        </p:txBody>
      </p:sp>
    </p:spTree>
    <p:extLst>
      <p:ext uri="{BB962C8B-B14F-4D97-AF65-F5344CB8AC3E}">
        <p14:creationId xmlns:p14="http://schemas.microsoft.com/office/powerpoint/2010/main" val="1906311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15E99-1412-6F40-F57B-08548329ACB0}"/>
              </a:ext>
            </a:extLst>
          </p:cNvPr>
          <p:cNvSpPr>
            <a:spLocks noGrp="1"/>
          </p:cNvSpPr>
          <p:nvPr>
            <p:ph type="ctrTitle"/>
          </p:nvPr>
        </p:nvSpPr>
        <p:spPr>
          <a:xfrm>
            <a:off x="1574104" y="539903"/>
            <a:ext cx="9144000" cy="2387600"/>
          </a:xfrm>
        </p:spPr>
        <p:txBody>
          <a:bodyPr/>
          <a:lstStyle/>
          <a:p>
            <a:r>
              <a:rPr lang="zh-CN" altLang="en-US" b="1" dirty="0"/>
              <a:t>简化布局器的实现</a:t>
            </a:r>
          </a:p>
        </p:txBody>
      </p:sp>
      <p:sp>
        <p:nvSpPr>
          <p:cNvPr id="3" name="副标题 2">
            <a:extLst>
              <a:ext uri="{FF2B5EF4-FFF2-40B4-BE49-F238E27FC236}">
                <a16:creationId xmlns:a16="http://schemas.microsoft.com/office/drawing/2014/main" id="{02751971-87C0-68D5-E6E1-D4CE9D589445}"/>
              </a:ext>
            </a:extLst>
          </p:cNvPr>
          <p:cNvSpPr>
            <a:spLocks noGrp="1"/>
          </p:cNvSpPr>
          <p:nvPr>
            <p:ph type="subTitle" idx="1"/>
          </p:nvPr>
        </p:nvSpPr>
        <p:spPr>
          <a:xfrm>
            <a:off x="1473896" y="3977818"/>
            <a:ext cx="9144000" cy="1655762"/>
          </a:xfrm>
        </p:spPr>
        <p:txBody>
          <a:bodyPr>
            <a:normAutofit/>
          </a:bodyPr>
          <a:lstStyle/>
          <a:p>
            <a:r>
              <a:rPr lang="zh-CN" altLang="en-US" sz="3600" dirty="0"/>
              <a:t>张伟祺</a:t>
            </a:r>
          </a:p>
        </p:txBody>
      </p:sp>
    </p:spTree>
    <p:extLst>
      <p:ext uri="{BB962C8B-B14F-4D97-AF65-F5344CB8AC3E}">
        <p14:creationId xmlns:p14="http://schemas.microsoft.com/office/powerpoint/2010/main" val="342643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A000B-14D7-AAA0-EF9B-7CFF674586D0}"/>
              </a:ext>
            </a:extLst>
          </p:cNvPr>
          <p:cNvSpPr>
            <a:spLocks noGrp="1"/>
          </p:cNvSpPr>
          <p:nvPr>
            <p:ph type="title"/>
          </p:nvPr>
        </p:nvSpPr>
        <p:spPr/>
        <p:txBody>
          <a:bodyPr/>
          <a:lstStyle/>
          <a:p>
            <a:r>
              <a:rPr lang="en-US" altLang="zh-CN" dirty="0"/>
              <a:t>database</a:t>
            </a:r>
            <a:endParaRPr lang="zh-CN" altLang="en-US" dirty="0"/>
          </a:p>
        </p:txBody>
      </p:sp>
      <p:sp>
        <p:nvSpPr>
          <p:cNvPr id="3" name="内容占位符 2">
            <a:extLst>
              <a:ext uri="{FF2B5EF4-FFF2-40B4-BE49-F238E27FC236}">
                <a16:creationId xmlns:a16="http://schemas.microsoft.com/office/drawing/2014/main" id="{B3E061DD-AE1D-5EBB-8A84-202FCA784DB1}"/>
              </a:ext>
            </a:extLst>
          </p:cNvPr>
          <p:cNvSpPr>
            <a:spLocks noGrp="1"/>
          </p:cNvSpPr>
          <p:nvPr>
            <p:ph idx="1"/>
          </p:nvPr>
        </p:nvSpPr>
        <p:spPr>
          <a:xfrm>
            <a:off x="963460" y="1737942"/>
            <a:ext cx="10515600" cy="4351338"/>
          </a:xfrm>
        </p:spPr>
        <p:txBody>
          <a:bodyPr>
            <a:normAutofit fontScale="40000" lnSpcReduction="20000"/>
          </a:bodyPr>
          <a:lstStyle/>
          <a:p>
            <a:endParaRPr lang="en-US" altLang="zh-CN" dirty="0"/>
          </a:p>
          <a:p>
            <a:pPr marL="0" indent="0">
              <a:buNone/>
            </a:pPr>
            <a:r>
              <a:rPr lang="zh-CN" altLang="en-US" dirty="0"/>
              <a:t>声明了线网类型，单元类型，数目，名称，坐标，连接方式等</a:t>
            </a:r>
            <a:endParaRPr lang="en-US" altLang="zh-CN" dirty="0"/>
          </a:p>
          <a:p>
            <a:pPr marL="0" indent="0">
              <a:buNone/>
            </a:pPr>
            <a:endParaRPr lang="en-US" altLang="zh-CN" dirty="0"/>
          </a:p>
          <a:p>
            <a:pPr marL="0" indent="0">
              <a:buNone/>
            </a:pPr>
            <a:r>
              <a:rPr lang="en-US" altLang="zh-CN" dirty="0"/>
              <a:t>struct instance</a:t>
            </a:r>
          </a:p>
          <a:p>
            <a:pPr marL="0" indent="0">
              <a:buNone/>
            </a:pPr>
            <a:r>
              <a:rPr lang="en-US" altLang="zh-CN" dirty="0"/>
              <a:t>{</a:t>
            </a:r>
          </a:p>
          <a:p>
            <a:pPr marL="0" indent="0">
              <a:buNone/>
            </a:pPr>
            <a:r>
              <a:rPr lang="en-US" altLang="zh-CN" dirty="0"/>
              <a:t>	char name[5];</a:t>
            </a:r>
          </a:p>
          <a:p>
            <a:pPr marL="0" indent="0">
              <a:buNone/>
            </a:pPr>
            <a:r>
              <a:rPr lang="en-US" altLang="zh-CN" dirty="0"/>
              <a:t>	int x;</a:t>
            </a:r>
          </a:p>
          <a:p>
            <a:pPr marL="0" indent="0">
              <a:buNone/>
            </a:pPr>
            <a:r>
              <a:rPr lang="en-US" altLang="zh-CN" dirty="0"/>
              <a:t>	int y;</a:t>
            </a:r>
          </a:p>
          <a:p>
            <a:pPr marL="0" indent="0">
              <a:buNone/>
            </a:pPr>
            <a:r>
              <a:rPr lang="en-US" altLang="zh-CN" dirty="0"/>
              <a:t>	int visited;</a:t>
            </a:r>
          </a:p>
          <a:p>
            <a:pPr marL="0" indent="0">
              <a:buNone/>
            </a:pPr>
            <a:r>
              <a:rPr lang="en-US" altLang="zh-CN" dirty="0"/>
              <a:t>};</a:t>
            </a:r>
          </a:p>
          <a:p>
            <a:pPr marL="0" indent="0">
              <a:buNone/>
            </a:pPr>
            <a:endParaRPr lang="en-US" altLang="zh-CN" dirty="0"/>
          </a:p>
          <a:p>
            <a:pPr marL="0" indent="0">
              <a:buNone/>
            </a:pPr>
            <a:r>
              <a:rPr lang="en-US" altLang="zh-CN" dirty="0"/>
              <a:t>struct net</a:t>
            </a:r>
          </a:p>
          <a:p>
            <a:pPr marL="0" indent="0">
              <a:buNone/>
            </a:pPr>
            <a:r>
              <a:rPr lang="en-US" altLang="zh-CN" dirty="0"/>
              <a:t>{</a:t>
            </a:r>
          </a:p>
          <a:p>
            <a:pPr marL="0" indent="0">
              <a:buNone/>
            </a:pPr>
            <a:r>
              <a:rPr lang="en-US" altLang="zh-CN" dirty="0"/>
              <a:t>	char name[5];</a:t>
            </a:r>
          </a:p>
          <a:p>
            <a:pPr marL="0" indent="0">
              <a:buNone/>
            </a:pPr>
            <a:r>
              <a:rPr lang="en-US" altLang="zh-CN" dirty="0"/>
              <a:t>	int </a:t>
            </a:r>
            <a:r>
              <a:rPr lang="en-US" altLang="zh-CN" dirty="0" err="1"/>
              <a:t>num_pin</a:t>
            </a:r>
            <a:r>
              <a:rPr lang="en-US" altLang="zh-CN" dirty="0"/>
              <a:t>;</a:t>
            </a:r>
          </a:p>
          <a:p>
            <a:pPr marL="0" indent="0">
              <a:buNone/>
            </a:pPr>
            <a:r>
              <a:rPr lang="en-US" altLang="zh-CN" dirty="0"/>
              <a:t>	struct instance** pins;</a:t>
            </a:r>
          </a:p>
          <a:p>
            <a:pPr marL="0" indent="0">
              <a:buNone/>
            </a:pPr>
            <a:r>
              <a:rPr lang="en-US" altLang="zh-CN" dirty="0"/>
              <a:t>};</a:t>
            </a:r>
          </a:p>
          <a:p>
            <a:pPr marL="0" indent="0">
              <a:buNone/>
            </a:pPr>
            <a:endParaRPr lang="zh-CN" altLang="en-US" dirty="0"/>
          </a:p>
        </p:txBody>
      </p:sp>
    </p:spTree>
    <p:extLst>
      <p:ext uri="{BB962C8B-B14F-4D97-AF65-F5344CB8AC3E}">
        <p14:creationId xmlns:p14="http://schemas.microsoft.com/office/powerpoint/2010/main" val="1859912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5EF88-3355-D5DB-D541-06A886EA75FA}"/>
              </a:ext>
            </a:extLst>
          </p:cNvPr>
          <p:cNvSpPr>
            <a:spLocks noGrp="1"/>
          </p:cNvSpPr>
          <p:nvPr>
            <p:ph type="title"/>
          </p:nvPr>
        </p:nvSpPr>
        <p:spPr/>
        <p:txBody>
          <a:bodyPr/>
          <a:lstStyle/>
          <a:p>
            <a:r>
              <a:rPr lang="en-US" altLang="zh-CN" dirty="0"/>
              <a:t>Parser·</a:t>
            </a:r>
            <a:endParaRPr lang="zh-CN" altLang="en-US" dirty="0"/>
          </a:p>
        </p:txBody>
      </p:sp>
      <p:sp>
        <p:nvSpPr>
          <p:cNvPr id="3" name="内容占位符 2">
            <a:extLst>
              <a:ext uri="{FF2B5EF4-FFF2-40B4-BE49-F238E27FC236}">
                <a16:creationId xmlns:a16="http://schemas.microsoft.com/office/drawing/2014/main" id="{20488B13-8F96-6403-DF2A-9C0E859E2FF4}"/>
              </a:ext>
            </a:extLst>
          </p:cNvPr>
          <p:cNvSpPr>
            <a:spLocks noGrp="1"/>
          </p:cNvSpPr>
          <p:nvPr>
            <p:ph idx="1"/>
          </p:nvPr>
        </p:nvSpPr>
        <p:spPr/>
        <p:txBody>
          <a:bodyPr/>
          <a:lstStyle/>
          <a:p>
            <a:r>
              <a:rPr lang="en-US" altLang="zh-CN" dirty="0"/>
              <a:t> </a:t>
            </a:r>
            <a:r>
              <a:rPr lang="zh-CN" altLang="en-US" dirty="0"/>
              <a:t>调用</a:t>
            </a:r>
            <a:r>
              <a:rPr lang="en-US" altLang="zh-CN" dirty="0" err="1"/>
              <a:t>fscanf</a:t>
            </a:r>
            <a:r>
              <a:rPr lang="zh-CN" altLang="en-US" dirty="0"/>
              <a:t>函数，直接读取输入文件的信息</a:t>
            </a:r>
            <a:endParaRPr lang="en-US" altLang="zh-CN" dirty="0"/>
          </a:p>
          <a:p>
            <a:r>
              <a:rPr lang="zh-CN" altLang="en-US" dirty="0"/>
              <a:t>在读取到如</a:t>
            </a:r>
            <a:r>
              <a:rPr lang="en-US" altLang="zh-CN" dirty="0" err="1"/>
              <a:t>NumInstances</a:t>
            </a:r>
            <a:r>
              <a:rPr lang="zh-CN" altLang="en-US" dirty="0"/>
              <a:t>、</a:t>
            </a:r>
            <a:r>
              <a:rPr lang="en-US" altLang="zh-CN" dirty="0" err="1"/>
              <a:t>NumNets</a:t>
            </a:r>
            <a:r>
              <a:rPr lang="zh-CN" altLang="en-US" dirty="0"/>
              <a:t>后面的</a:t>
            </a:r>
            <a:endParaRPr lang="en-US" altLang="zh-CN" dirty="0"/>
          </a:p>
          <a:p>
            <a:r>
              <a:rPr lang="zh-CN" altLang="en-US" dirty="0"/>
              <a:t>数字后再依此开辟空间，存储后面的线网和</a:t>
            </a:r>
            <a:endParaRPr lang="en-US" altLang="zh-CN" dirty="0"/>
          </a:p>
          <a:p>
            <a:r>
              <a:rPr lang="zh-CN" altLang="en-US" dirty="0"/>
              <a:t>单元。</a:t>
            </a:r>
          </a:p>
        </p:txBody>
      </p:sp>
      <p:pic>
        <p:nvPicPr>
          <p:cNvPr id="5" name="图片 4">
            <a:extLst>
              <a:ext uri="{FF2B5EF4-FFF2-40B4-BE49-F238E27FC236}">
                <a16:creationId xmlns:a16="http://schemas.microsoft.com/office/drawing/2014/main" id="{6D80E3BB-C489-E151-4371-14536687321F}"/>
              </a:ext>
            </a:extLst>
          </p:cNvPr>
          <p:cNvPicPr>
            <a:picLocks noChangeAspect="1"/>
          </p:cNvPicPr>
          <p:nvPr/>
        </p:nvPicPr>
        <p:blipFill>
          <a:blip r:embed="rId2"/>
          <a:stretch>
            <a:fillRect/>
          </a:stretch>
        </p:blipFill>
        <p:spPr>
          <a:xfrm>
            <a:off x="8184578" y="681037"/>
            <a:ext cx="3664138" cy="3918151"/>
          </a:xfrm>
          <a:prstGeom prst="rect">
            <a:avLst/>
          </a:prstGeom>
        </p:spPr>
      </p:pic>
    </p:spTree>
    <p:extLst>
      <p:ext uri="{BB962C8B-B14F-4D97-AF65-F5344CB8AC3E}">
        <p14:creationId xmlns:p14="http://schemas.microsoft.com/office/powerpoint/2010/main" val="420649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61FE8-8D1D-8E81-A159-AC8450990B31}"/>
              </a:ext>
            </a:extLst>
          </p:cNvPr>
          <p:cNvSpPr>
            <a:spLocks noGrp="1"/>
          </p:cNvSpPr>
          <p:nvPr>
            <p:ph type="title"/>
          </p:nvPr>
        </p:nvSpPr>
        <p:spPr/>
        <p:txBody>
          <a:bodyPr/>
          <a:lstStyle/>
          <a:p>
            <a:r>
              <a:rPr lang="en-US" altLang="zh-CN" dirty="0"/>
              <a:t>placement</a:t>
            </a:r>
            <a:endParaRPr lang="zh-CN" altLang="en-US" dirty="0"/>
          </a:p>
        </p:txBody>
      </p:sp>
      <p:sp>
        <p:nvSpPr>
          <p:cNvPr id="3" name="内容占位符 2">
            <a:extLst>
              <a:ext uri="{FF2B5EF4-FFF2-40B4-BE49-F238E27FC236}">
                <a16:creationId xmlns:a16="http://schemas.microsoft.com/office/drawing/2014/main" id="{4F7DB5E8-40E2-FA6C-FAEB-E59603B893BF}"/>
              </a:ext>
            </a:extLst>
          </p:cNvPr>
          <p:cNvSpPr>
            <a:spLocks noGrp="1"/>
          </p:cNvSpPr>
          <p:nvPr>
            <p:ph idx="1"/>
          </p:nvPr>
        </p:nvSpPr>
        <p:spPr>
          <a:xfrm>
            <a:off x="838200" y="1393477"/>
            <a:ext cx="10515600" cy="4351338"/>
          </a:xfrm>
        </p:spPr>
        <p:txBody>
          <a:bodyPr/>
          <a:lstStyle/>
          <a:p>
            <a:r>
              <a:rPr lang="en-US" altLang="zh-CN" dirty="0"/>
              <a:t>  </a:t>
            </a:r>
            <a:r>
              <a:rPr lang="zh-CN" altLang="en-US" dirty="0"/>
              <a:t>主体为</a:t>
            </a:r>
            <a:r>
              <a:rPr lang="en-US" altLang="zh-CN" dirty="0"/>
              <a:t>placement</a:t>
            </a:r>
            <a:r>
              <a:rPr lang="zh-CN" altLang="en-US" dirty="0"/>
              <a:t>（）函数，后调用其他函数完成布局</a:t>
            </a:r>
            <a:endParaRPr lang="en-US" altLang="zh-CN" dirty="0"/>
          </a:p>
          <a:p>
            <a:pPr marL="0" indent="0">
              <a:buNone/>
            </a:pPr>
            <a:r>
              <a:rPr lang="en-US" altLang="zh-CN" dirty="0"/>
              <a:t>  1</a:t>
            </a:r>
            <a:r>
              <a:rPr lang="zh-CN" altLang="en-US" dirty="0"/>
              <a:t>、首先创建了一个与输入文件中大小相等的表格</a:t>
            </a:r>
            <a:r>
              <a:rPr lang="en-US" altLang="zh-CN" dirty="0"/>
              <a:t>grid</a:t>
            </a:r>
            <a:r>
              <a:rPr lang="zh-CN" altLang="en-US" dirty="0"/>
              <a:t>，再把其中的值都赋值为</a:t>
            </a:r>
            <a:r>
              <a:rPr lang="en-US" altLang="zh-CN" dirty="0"/>
              <a:t>-1</a:t>
            </a:r>
            <a:r>
              <a:rPr lang="zh-CN" altLang="en-US" dirty="0"/>
              <a:t>，后续在表格放置单元后，再改变为</a:t>
            </a:r>
            <a:r>
              <a:rPr lang="en-US" altLang="zh-CN" dirty="0"/>
              <a:t>x</a:t>
            </a:r>
            <a:r>
              <a:rPr lang="zh-CN" altLang="en-US" dirty="0"/>
              <a:t>来表示在该位置放置了单元</a:t>
            </a:r>
            <a:r>
              <a:rPr lang="en-US" altLang="zh-CN" dirty="0"/>
              <a:t>x</a:t>
            </a:r>
            <a:r>
              <a:rPr lang="zh-CN" altLang="en-US" dirty="0"/>
              <a:t>。</a:t>
            </a:r>
            <a:endParaRPr lang="en-US" altLang="zh-CN" dirty="0"/>
          </a:p>
          <a:p>
            <a:pPr marL="0" indent="0">
              <a:buNone/>
            </a:pPr>
            <a:endParaRPr lang="en-US" altLang="zh-CN" dirty="0"/>
          </a:p>
          <a:p>
            <a:pPr marL="0" indent="0">
              <a:buNone/>
            </a:pPr>
            <a:r>
              <a:rPr lang="en-US" altLang="zh-CN" dirty="0"/>
              <a:t>  2</a:t>
            </a:r>
            <a:r>
              <a:rPr lang="zh-CN" altLang="en-US" dirty="0"/>
              <a:t>、调用</a:t>
            </a:r>
            <a:r>
              <a:rPr lang="en-US" altLang="zh-CN" dirty="0" err="1">
                <a:solidFill>
                  <a:srgbClr val="000000"/>
                </a:solidFill>
                <a:latin typeface="新宋体" panose="02010609030101010101" pitchFamily="49" charset="-122"/>
                <a:ea typeface="新宋体" panose="02010609030101010101" pitchFamily="49" charset="-122"/>
              </a:rPr>
              <a:t>record_is_link</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函数，用与记录在</a:t>
            </a:r>
            <a:r>
              <a:rPr lang="en-US" altLang="zh-CN" dirty="0">
                <a:solidFill>
                  <a:srgbClr val="000000"/>
                </a:solidFill>
                <a:latin typeface="新宋体" panose="02010609030101010101" pitchFamily="49" charset="-122"/>
                <a:ea typeface="新宋体" panose="02010609030101010101" pitchFamily="49" charset="-122"/>
              </a:rPr>
              <a:t>parser</a:t>
            </a:r>
            <a:r>
              <a:rPr lang="zh-CN" altLang="en-US" dirty="0">
                <a:solidFill>
                  <a:srgbClr val="000000"/>
                </a:solidFill>
                <a:latin typeface="新宋体" panose="02010609030101010101" pitchFamily="49" charset="-122"/>
                <a:ea typeface="新宋体" panose="02010609030101010101" pitchFamily="49" charset="-122"/>
              </a:rPr>
              <a:t>中读取到的连接信息再把它存到表中，用与后续查找。</a:t>
            </a:r>
            <a:endParaRPr lang="zh-CN" altLang="en-US" dirty="0"/>
          </a:p>
        </p:txBody>
      </p:sp>
      <p:pic>
        <p:nvPicPr>
          <p:cNvPr id="8" name="图片 7">
            <a:extLst>
              <a:ext uri="{FF2B5EF4-FFF2-40B4-BE49-F238E27FC236}">
                <a16:creationId xmlns:a16="http://schemas.microsoft.com/office/drawing/2014/main" id="{82859875-F31D-26C2-73C0-9DC52CF945E0}"/>
              </a:ext>
            </a:extLst>
          </p:cNvPr>
          <p:cNvPicPr>
            <a:picLocks noChangeAspect="1"/>
          </p:cNvPicPr>
          <p:nvPr/>
        </p:nvPicPr>
        <p:blipFill>
          <a:blip r:embed="rId2"/>
          <a:stretch>
            <a:fillRect/>
          </a:stretch>
        </p:blipFill>
        <p:spPr>
          <a:xfrm>
            <a:off x="11040931" y="3695151"/>
            <a:ext cx="869995" cy="2736991"/>
          </a:xfrm>
          <a:prstGeom prst="rect">
            <a:avLst/>
          </a:prstGeom>
        </p:spPr>
      </p:pic>
    </p:spTree>
    <p:extLst>
      <p:ext uri="{BB962C8B-B14F-4D97-AF65-F5344CB8AC3E}">
        <p14:creationId xmlns:p14="http://schemas.microsoft.com/office/powerpoint/2010/main" val="224340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B2614-4B8C-0B97-5CE6-876FDDF90A6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BEB053D-87DB-4DAC-5902-79DF0CB797C6}"/>
              </a:ext>
            </a:extLst>
          </p:cNvPr>
          <p:cNvSpPr>
            <a:spLocks noGrp="1"/>
          </p:cNvSpPr>
          <p:nvPr>
            <p:ph idx="1"/>
          </p:nvPr>
        </p:nvSpPr>
        <p:spPr>
          <a:xfrm>
            <a:off x="781833" y="1340285"/>
            <a:ext cx="10515600" cy="4824152"/>
          </a:xfrm>
        </p:spPr>
        <p:txBody>
          <a:bodyPr>
            <a:normAutofit lnSpcReduction="10000"/>
          </a:bodyPr>
          <a:lstStyle/>
          <a:p>
            <a:r>
              <a:rPr lang="en-US" altLang="zh-CN" dirty="0"/>
              <a:t>   3</a:t>
            </a:r>
            <a:r>
              <a:rPr lang="zh-CN" altLang="en-US" dirty="0"/>
              <a:t>、通过调用</a:t>
            </a:r>
            <a:r>
              <a:rPr lang="en-US" altLang="zh-CN" dirty="0">
                <a:solidFill>
                  <a:srgbClr val="000000"/>
                </a:solidFill>
                <a:latin typeface="新宋体" panose="02010609030101010101" pitchFamily="49" charset="-122"/>
                <a:ea typeface="新宋体" panose="02010609030101010101" pitchFamily="49" charset="-122"/>
              </a:rPr>
              <a:t>enumerate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int x</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current_length</a:t>
            </a:r>
            <a:r>
              <a:rPr lang="zh-CN" altLang="en-US" dirty="0">
                <a:solidFill>
                  <a:srgbClr val="000000"/>
                </a:solidFill>
                <a:latin typeface="新宋体" panose="02010609030101010101" pitchFamily="49" charset="-122"/>
                <a:ea typeface="新宋体" panose="02010609030101010101" pitchFamily="49" charset="-122"/>
              </a:rPr>
              <a:t>）来依单元的输入顺序依次放置，若表格</a:t>
            </a:r>
            <a:r>
              <a:rPr lang="en-US" altLang="zh-CN" dirty="0">
                <a:solidFill>
                  <a:srgbClr val="000000"/>
                </a:solidFill>
                <a:latin typeface="新宋体" panose="02010609030101010101" pitchFamily="49" charset="-122"/>
                <a:ea typeface="新宋体" panose="02010609030101010101" pitchFamily="49" charset="-122"/>
              </a:rPr>
              <a:t>grid</a:t>
            </a:r>
            <a:r>
              <a:rPr lang="zh-CN" altLang="en-US" dirty="0">
                <a:solidFill>
                  <a:srgbClr val="000000"/>
                </a:solidFill>
                <a:latin typeface="新宋体" panose="02010609030101010101" pitchFamily="49" charset="-122"/>
                <a:ea typeface="新宋体" panose="02010609030101010101" pitchFamily="49" charset="-122"/>
              </a:rPr>
              <a:t>中值为</a:t>
            </a:r>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，便放置单元</a:t>
            </a:r>
            <a:r>
              <a:rPr lang="en-US" altLang="zh-CN" dirty="0">
                <a:solidFill>
                  <a:srgbClr val="000000"/>
                </a:solidFill>
                <a:latin typeface="新宋体" panose="02010609030101010101" pitchFamily="49" charset="-122"/>
                <a:ea typeface="新宋体" panose="02010609030101010101" pitchFamily="49" charset="-122"/>
              </a:rPr>
              <a:t>x</a:t>
            </a:r>
            <a:r>
              <a:rPr lang="zh-CN" altLang="en-US" dirty="0">
                <a:solidFill>
                  <a:srgbClr val="000000"/>
                </a:solidFill>
                <a:latin typeface="新宋体" panose="02010609030101010101" pitchFamily="49" charset="-122"/>
                <a:ea typeface="新宋体" panose="02010609030101010101" pitchFamily="49" charset="-122"/>
              </a:rPr>
              <a:t>，改变</a:t>
            </a:r>
            <a:r>
              <a:rPr lang="en-US" altLang="zh-CN" dirty="0">
                <a:solidFill>
                  <a:srgbClr val="000000"/>
                </a:solidFill>
                <a:latin typeface="新宋体" panose="02010609030101010101" pitchFamily="49" charset="-122"/>
                <a:ea typeface="新宋体" panose="02010609030101010101" pitchFamily="49" charset="-122"/>
              </a:rPr>
              <a:t>grid</a:t>
            </a:r>
            <a:r>
              <a:rPr lang="zh-CN" altLang="en-US" dirty="0">
                <a:solidFill>
                  <a:srgbClr val="000000"/>
                </a:solidFill>
                <a:latin typeface="新宋体" panose="02010609030101010101" pitchFamily="49" charset="-122"/>
                <a:ea typeface="新宋体" panose="02010609030101010101" pitchFamily="49" charset="-122"/>
              </a:rPr>
              <a:t>该位置的值，改变</a:t>
            </a:r>
            <a:r>
              <a:rPr lang="en-US" altLang="zh-CN" dirty="0">
                <a:solidFill>
                  <a:srgbClr val="000000"/>
                </a:solidFill>
                <a:latin typeface="新宋体" panose="02010609030101010101" pitchFamily="49" charset="-122"/>
                <a:ea typeface="新宋体" panose="02010609030101010101" pitchFamily="49" charset="-122"/>
              </a:rPr>
              <a:t>x</a:t>
            </a:r>
            <a:r>
              <a:rPr lang="zh-CN" altLang="en-US" dirty="0">
                <a:solidFill>
                  <a:srgbClr val="000000"/>
                </a:solidFill>
                <a:latin typeface="新宋体" panose="02010609030101010101" pitchFamily="49" charset="-122"/>
                <a:ea typeface="新宋体" panose="02010609030101010101" pitchFamily="49" charset="-122"/>
              </a:rPr>
              <a:t>的</a:t>
            </a:r>
            <a:r>
              <a:rPr lang="en-US" altLang="zh-CN" dirty="0">
                <a:solidFill>
                  <a:srgbClr val="000000"/>
                </a:solidFill>
                <a:latin typeface="新宋体" panose="02010609030101010101" pitchFamily="49" charset="-122"/>
                <a:ea typeface="新宋体" panose="02010609030101010101" pitchFamily="49" charset="-122"/>
              </a:rPr>
              <a:t>visited</a:t>
            </a:r>
            <a:r>
              <a:rPr lang="zh-CN" altLang="en-US" dirty="0">
                <a:solidFill>
                  <a:srgbClr val="000000"/>
                </a:solidFill>
                <a:latin typeface="新宋体" panose="02010609030101010101" pitchFamily="49" charset="-122"/>
                <a:ea typeface="新宋体" panose="02010609030101010101" pitchFamily="49" charset="-122"/>
              </a:rPr>
              <a:t>，调用</a:t>
            </a:r>
            <a:r>
              <a:rPr lang="en-US" altLang="zh-CN" dirty="0">
                <a:solidFill>
                  <a:srgbClr val="000000"/>
                </a:solidFill>
                <a:latin typeface="新宋体" panose="02010609030101010101" pitchFamily="49" charset="-122"/>
                <a:ea typeface="新宋体" panose="02010609030101010101" pitchFamily="49" charset="-122"/>
              </a:rPr>
              <a:t>enumerate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x+1</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current_length</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若放置单元和输入单元总数相等，则回溯，并将当前位置置空。</a:t>
            </a:r>
            <a:endParaRPr lang="en-US" altLang="zh-CN" dirty="0">
              <a:solidFill>
                <a:srgbClr val="000000"/>
              </a:solidFill>
              <a:latin typeface="新宋体" panose="02010609030101010101" pitchFamily="49" charset="-122"/>
              <a:ea typeface="新宋体" panose="02010609030101010101" pitchFamily="49" charset="-122"/>
            </a:endParaRP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t>   4</a:t>
            </a:r>
            <a:r>
              <a:rPr lang="zh-CN" altLang="en-US" dirty="0"/>
              <a:t>、因为按照以上方法单元是依次布置的，那每布局一个单元线长便会增加，为避免重复计算，布局一个单元后，调用</a:t>
            </a:r>
            <a:r>
              <a:rPr lang="en-US" altLang="zh-CN" dirty="0" err="1"/>
              <a:t>calculate_add_length</a:t>
            </a:r>
            <a:r>
              <a:rPr lang="en-US" altLang="zh-CN" dirty="0"/>
              <a:t>(int x)</a:t>
            </a:r>
            <a:r>
              <a:rPr lang="zh-CN" altLang="en-US" dirty="0"/>
              <a:t>来计算布局单元</a:t>
            </a:r>
            <a:r>
              <a:rPr lang="en-US" altLang="zh-CN" dirty="0"/>
              <a:t>x</a:t>
            </a:r>
            <a:r>
              <a:rPr lang="zh-CN" altLang="en-US" dirty="0"/>
              <a:t>后所增加的长度。计算增加的长度则是查看前面记录单元之间连接关系的表，查看新增单元</a:t>
            </a:r>
            <a:r>
              <a:rPr lang="en-US" altLang="zh-CN" dirty="0"/>
              <a:t>x</a:t>
            </a:r>
            <a:r>
              <a:rPr lang="zh-CN" altLang="en-US" dirty="0"/>
              <a:t>是否有，或者是与哪个单元连接了，如果有，则调用</a:t>
            </a:r>
            <a:r>
              <a:rPr lang="en-US" altLang="zh-CN" dirty="0" err="1">
                <a:solidFill>
                  <a:srgbClr val="000000"/>
                </a:solidFill>
                <a:latin typeface="新宋体" panose="02010609030101010101" pitchFamily="49" charset="-122"/>
                <a:ea typeface="新宋体" panose="02010609030101010101" pitchFamily="49" charset="-122"/>
              </a:rPr>
              <a:t>pin_pin_distance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x</a:t>
            </a:r>
            <a:r>
              <a:rPr lang="en-US" altLang="zh-CN" dirty="0" err="1">
                <a:solidFill>
                  <a:srgbClr val="000000"/>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j</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函数来计算单元</a:t>
            </a:r>
            <a:r>
              <a:rPr lang="en-US" altLang="zh-CN" dirty="0">
                <a:solidFill>
                  <a:srgbClr val="000000"/>
                </a:solidFill>
                <a:latin typeface="新宋体" panose="02010609030101010101" pitchFamily="49" charset="-122"/>
                <a:ea typeface="新宋体" panose="02010609030101010101" pitchFamily="49" charset="-122"/>
              </a:rPr>
              <a:t>x</a:t>
            </a:r>
            <a:r>
              <a:rPr lang="zh-CN" altLang="en-US" dirty="0">
                <a:solidFill>
                  <a:srgbClr val="000000"/>
                </a:solidFill>
                <a:latin typeface="新宋体" panose="02010609030101010101" pitchFamily="49" charset="-122"/>
                <a:ea typeface="新宋体" panose="02010609030101010101" pitchFamily="49" charset="-122"/>
              </a:rPr>
              <a:t>与单元</a:t>
            </a:r>
            <a:r>
              <a:rPr lang="en-US" altLang="zh-CN" dirty="0">
                <a:solidFill>
                  <a:srgbClr val="000000"/>
                </a:solidFill>
                <a:latin typeface="新宋体" panose="02010609030101010101" pitchFamily="49" charset="-122"/>
                <a:ea typeface="新宋体" panose="02010609030101010101" pitchFamily="49" charset="-122"/>
              </a:rPr>
              <a:t>j</a:t>
            </a:r>
            <a:r>
              <a:rPr lang="zh-CN" altLang="en-US" dirty="0">
                <a:solidFill>
                  <a:srgbClr val="000000"/>
                </a:solidFill>
                <a:latin typeface="新宋体" panose="02010609030101010101" pitchFamily="49" charset="-122"/>
                <a:ea typeface="新宋体" panose="02010609030101010101" pitchFamily="49" charset="-122"/>
              </a:rPr>
              <a:t>之间的距离，在求和计算</a:t>
            </a:r>
            <a:r>
              <a:rPr lang="en-US" altLang="zh-CN" dirty="0">
                <a:solidFill>
                  <a:srgbClr val="000000"/>
                </a:solidFill>
                <a:latin typeface="新宋体" panose="02010609030101010101" pitchFamily="49" charset="-122"/>
                <a:ea typeface="新宋体" panose="02010609030101010101" pitchFamily="49" charset="-122"/>
              </a:rPr>
              <a:t>x</a:t>
            </a:r>
            <a:r>
              <a:rPr lang="zh-CN" altLang="en-US" dirty="0">
                <a:solidFill>
                  <a:srgbClr val="000000"/>
                </a:solidFill>
                <a:latin typeface="新宋体" panose="02010609030101010101" pitchFamily="49" charset="-122"/>
                <a:ea typeface="新宋体" panose="02010609030101010101" pitchFamily="49" charset="-122"/>
              </a:rPr>
              <a:t>布局后增加的总距离。</a:t>
            </a:r>
            <a:endParaRPr lang="zh-CN" altLang="en-US" dirty="0"/>
          </a:p>
        </p:txBody>
      </p:sp>
    </p:spTree>
    <p:extLst>
      <p:ext uri="{BB962C8B-B14F-4D97-AF65-F5344CB8AC3E}">
        <p14:creationId xmlns:p14="http://schemas.microsoft.com/office/powerpoint/2010/main" val="38721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BF043-B45E-CFD6-A59F-526D983E0AB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08BA8F5-352A-AA12-3BFC-32A0C5FF8973}"/>
              </a:ext>
            </a:extLst>
          </p:cNvPr>
          <p:cNvSpPr>
            <a:spLocks noGrp="1"/>
          </p:cNvSpPr>
          <p:nvPr>
            <p:ph idx="1"/>
          </p:nvPr>
        </p:nvSpPr>
        <p:spPr/>
        <p:txBody>
          <a:bodyPr/>
          <a:lstStyle/>
          <a:p>
            <a:r>
              <a:rPr lang="en-US" altLang="zh-CN" dirty="0"/>
              <a:t>5</a:t>
            </a:r>
            <a:r>
              <a:rPr lang="zh-CN" altLang="en-US" dirty="0"/>
              <a:t>、每次调用</a:t>
            </a:r>
            <a:r>
              <a:rPr lang="en-US" altLang="zh-CN" dirty="0">
                <a:solidFill>
                  <a:srgbClr val="000000"/>
                </a:solidFill>
                <a:latin typeface="新宋体" panose="02010609030101010101" pitchFamily="49" charset="-122"/>
                <a:ea typeface="新宋体" panose="02010609030101010101" pitchFamily="49" charset="-122"/>
              </a:rPr>
              <a:t>enumerate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int x</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current_length</a:t>
            </a:r>
            <a:r>
              <a:rPr lang="zh-CN" altLang="en-US" dirty="0">
                <a:solidFill>
                  <a:srgbClr val="000000"/>
                </a:solidFill>
                <a:latin typeface="新宋体" panose="02010609030101010101" pitchFamily="49" charset="-122"/>
                <a:ea typeface="新宋体" panose="02010609030101010101" pitchFamily="49" charset="-122"/>
              </a:rPr>
              <a:t>）函数布局新一个单元时，会比较目前最优解的线长</a:t>
            </a:r>
            <a:r>
              <a:rPr lang="en-US" altLang="zh-CN" dirty="0" err="1">
                <a:solidFill>
                  <a:srgbClr val="000000"/>
                </a:solidFill>
                <a:latin typeface="新宋体" panose="02010609030101010101" pitchFamily="49" charset="-122"/>
                <a:ea typeface="新宋体" panose="02010609030101010101" pitchFamily="49" charset="-122"/>
              </a:rPr>
              <a:t>shortest_length</a:t>
            </a:r>
            <a:r>
              <a:rPr lang="zh-CN" altLang="en-US" dirty="0">
                <a:solidFill>
                  <a:srgbClr val="000000"/>
                </a:solidFill>
                <a:latin typeface="新宋体" panose="02010609030101010101" pitchFamily="49" charset="-122"/>
                <a:ea typeface="新宋体" panose="02010609030101010101" pitchFamily="49" charset="-122"/>
              </a:rPr>
              <a:t>和传入的</a:t>
            </a:r>
            <a:r>
              <a:rPr lang="en-US" altLang="zh-CN" dirty="0" err="1">
                <a:solidFill>
                  <a:srgbClr val="000000"/>
                </a:solidFill>
                <a:latin typeface="新宋体" panose="02010609030101010101" pitchFamily="49" charset="-122"/>
                <a:ea typeface="新宋体" panose="02010609030101010101" pitchFamily="49" charset="-122"/>
              </a:rPr>
              <a:t>current_length</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t>若当前总线长已经比最优解的总线长要更长了，那继续布局下一 个单元只会增加线长，其线长必定大于目前最优解的总线长。因此，若当前线长比目前最优布 局总线长要长，直接返回，完成剪枝。</a:t>
            </a:r>
            <a:endParaRPr lang="en-US" altLang="zh-CN" dirty="0"/>
          </a:p>
          <a:p>
            <a:r>
              <a:rPr lang="en-US" altLang="zh-CN" dirty="0"/>
              <a:t>6</a:t>
            </a:r>
            <a:r>
              <a:rPr lang="zh-CN" altLang="en-US" dirty="0"/>
              <a:t>、当所有单元都已布局并且总线长小于此前的存储的最优解的总线长时，着会更新</a:t>
            </a:r>
            <a:r>
              <a:rPr lang="en-US" altLang="zh-CN" dirty="0" err="1">
                <a:solidFill>
                  <a:srgbClr val="000000"/>
                </a:solidFill>
                <a:latin typeface="新宋体" panose="02010609030101010101" pitchFamily="49" charset="-122"/>
                <a:ea typeface="新宋体" panose="02010609030101010101" pitchFamily="49" charset="-122"/>
              </a:rPr>
              <a:t>shortest_length</a:t>
            </a:r>
            <a:r>
              <a:rPr lang="zh-CN" altLang="en-US" dirty="0">
                <a:solidFill>
                  <a:srgbClr val="000000"/>
                </a:solidFill>
                <a:latin typeface="新宋体" panose="02010609030101010101" pitchFamily="49" charset="-122"/>
                <a:ea typeface="新宋体" panose="02010609030101010101" pitchFamily="49" charset="-122"/>
              </a:rPr>
              <a:t>。并且记录当前布局的所有单元的位置信息。</a:t>
            </a:r>
            <a:endParaRPr lang="zh-CN" altLang="en-US" dirty="0"/>
          </a:p>
        </p:txBody>
      </p:sp>
    </p:spTree>
    <p:extLst>
      <p:ext uri="{BB962C8B-B14F-4D97-AF65-F5344CB8AC3E}">
        <p14:creationId xmlns:p14="http://schemas.microsoft.com/office/powerpoint/2010/main" val="114746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23926-B504-2F90-3A47-90904EF7BFCA}"/>
              </a:ext>
            </a:extLst>
          </p:cNvPr>
          <p:cNvSpPr>
            <a:spLocks noGrp="1"/>
          </p:cNvSpPr>
          <p:nvPr>
            <p:ph type="title"/>
          </p:nvPr>
        </p:nvSpPr>
        <p:spPr/>
        <p:txBody>
          <a:bodyPr/>
          <a:lstStyle/>
          <a:p>
            <a:r>
              <a:rPr lang="en-US" altLang="zh-CN" dirty="0"/>
              <a:t>exporter</a:t>
            </a:r>
            <a:endParaRPr lang="zh-CN" altLang="en-US" dirty="0"/>
          </a:p>
        </p:txBody>
      </p:sp>
      <p:sp>
        <p:nvSpPr>
          <p:cNvPr id="3" name="内容占位符 2">
            <a:extLst>
              <a:ext uri="{FF2B5EF4-FFF2-40B4-BE49-F238E27FC236}">
                <a16:creationId xmlns:a16="http://schemas.microsoft.com/office/drawing/2014/main" id="{CD7DC3D6-0167-8B08-54E2-EBD3742B0DCF}"/>
              </a:ext>
            </a:extLst>
          </p:cNvPr>
          <p:cNvSpPr>
            <a:spLocks noGrp="1"/>
          </p:cNvSpPr>
          <p:nvPr>
            <p:ph idx="1"/>
          </p:nvPr>
        </p:nvSpPr>
        <p:spPr/>
        <p:txBody>
          <a:bodyPr/>
          <a:lstStyle/>
          <a:p>
            <a:r>
              <a:rPr lang="zh-CN" altLang="en-US" dirty="0"/>
              <a:t>布局完成后，则查看此前存储的最优解的方案依次输出最优的的各个单元的名称，</a:t>
            </a:r>
            <a:r>
              <a:rPr lang="en-US" altLang="zh-CN" dirty="0"/>
              <a:t>x</a:t>
            </a:r>
            <a:r>
              <a:rPr lang="zh-CN" altLang="en-US" dirty="0"/>
              <a:t>坐标，</a:t>
            </a:r>
            <a:r>
              <a:rPr lang="en-US" altLang="zh-CN" dirty="0"/>
              <a:t>y</a:t>
            </a:r>
            <a:r>
              <a:rPr lang="zh-CN" altLang="en-US" dirty="0"/>
              <a:t>坐标到文件</a:t>
            </a:r>
            <a:r>
              <a:rPr lang="en-US" altLang="zh-CN" dirty="0"/>
              <a:t>the_optimal_solution.txt</a:t>
            </a:r>
            <a:r>
              <a:rPr lang="zh-CN" altLang="en-US" dirty="0"/>
              <a:t>中</a:t>
            </a:r>
            <a:r>
              <a:rPr lang="en-US" altLang="zh-CN" dirty="0"/>
              <a:t>.</a:t>
            </a:r>
            <a:endParaRPr lang="zh-CN" altLang="en-US" dirty="0"/>
          </a:p>
        </p:txBody>
      </p:sp>
    </p:spTree>
    <p:extLst>
      <p:ext uri="{BB962C8B-B14F-4D97-AF65-F5344CB8AC3E}">
        <p14:creationId xmlns:p14="http://schemas.microsoft.com/office/powerpoint/2010/main" val="378978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7431F-1444-5F4E-1C66-DAF1A9FE43DE}"/>
              </a:ext>
            </a:extLst>
          </p:cNvPr>
          <p:cNvSpPr>
            <a:spLocks noGrp="1"/>
          </p:cNvSpPr>
          <p:nvPr>
            <p:ph type="title"/>
          </p:nvPr>
        </p:nvSpPr>
        <p:spPr/>
        <p:txBody>
          <a:bodyPr/>
          <a:lstStyle/>
          <a:p>
            <a:r>
              <a:rPr lang="en-US" altLang="zh-CN" dirty="0" err="1"/>
              <a:t>CMakeLists</a:t>
            </a:r>
            <a:endParaRPr lang="zh-CN" altLang="en-US" dirty="0"/>
          </a:p>
        </p:txBody>
      </p:sp>
      <p:sp>
        <p:nvSpPr>
          <p:cNvPr id="3" name="内容占位符 2">
            <a:extLst>
              <a:ext uri="{FF2B5EF4-FFF2-40B4-BE49-F238E27FC236}">
                <a16:creationId xmlns:a16="http://schemas.microsoft.com/office/drawing/2014/main" id="{B07C6FEE-9F03-F924-DC96-56EA455F87F9}"/>
              </a:ext>
            </a:extLst>
          </p:cNvPr>
          <p:cNvSpPr>
            <a:spLocks noGrp="1"/>
          </p:cNvSpPr>
          <p:nvPr>
            <p:ph idx="1"/>
          </p:nvPr>
        </p:nvSpPr>
        <p:spPr/>
        <p:txBody>
          <a:bodyPr/>
          <a:lstStyle/>
          <a:p>
            <a:r>
              <a:rPr lang="zh-CN" altLang="en-US" dirty="0"/>
              <a:t>指定项目的名称和支持的最低 </a:t>
            </a:r>
            <a:r>
              <a:rPr lang="en-US" altLang="zh-CN" dirty="0" err="1"/>
              <a:t>CMake</a:t>
            </a:r>
            <a:r>
              <a:rPr lang="en-US" altLang="zh-CN" dirty="0"/>
              <a:t> </a:t>
            </a:r>
            <a:r>
              <a:rPr lang="zh-CN" altLang="en-US" dirty="0"/>
              <a:t>版本。</a:t>
            </a:r>
          </a:p>
          <a:p>
            <a:r>
              <a:rPr lang="zh-CN" altLang="en-US" dirty="0"/>
              <a:t>定义项目的源文件、头文件。</a:t>
            </a:r>
            <a:endParaRPr lang="en-US" altLang="zh-CN" dirty="0"/>
          </a:p>
          <a:p>
            <a:r>
              <a:rPr lang="zh-CN" altLang="en-US" dirty="0"/>
              <a:t>生成名为</a:t>
            </a:r>
            <a:r>
              <a:rPr lang="en-US" altLang="zh-CN" dirty="0"/>
              <a:t>task</a:t>
            </a:r>
            <a:r>
              <a:rPr lang="zh-CN" altLang="en-US" dirty="0"/>
              <a:t>的可执行文件。</a:t>
            </a:r>
          </a:p>
        </p:txBody>
      </p:sp>
    </p:spTree>
    <p:extLst>
      <p:ext uri="{BB962C8B-B14F-4D97-AF65-F5344CB8AC3E}">
        <p14:creationId xmlns:p14="http://schemas.microsoft.com/office/powerpoint/2010/main" val="26036781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618</Words>
  <Application>Microsoft Office PowerPoint</Application>
  <PresentationFormat>宽屏</PresentationFormat>
  <Paragraphs>41</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新宋体</vt:lpstr>
      <vt:lpstr>Arial</vt:lpstr>
      <vt:lpstr>Office 主题​​</vt:lpstr>
      <vt:lpstr>简化布局器的实现</vt:lpstr>
      <vt:lpstr>database</vt:lpstr>
      <vt:lpstr>Parser·</vt:lpstr>
      <vt:lpstr>placement</vt:lpstr>
      <vt:lpstr>PowerPoint 演示文稿</vt:lpstr>
      <vt:lpstr>PowerPoint 演示文稿</vt:lpstr>
      <vt:lpstr>exporter</vt:lpstr>
      <vt:lpstr>CMakeLists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简化布局器的实现</dc:title>
  <dc:creator>o 清黎</dc:creator>
  <cp:lastModifiedBy>o 清黎</cp:lastModifiedBy>
  <cp:revision>1</cp:revision>
  <dcterms:created xsi:type="dcterms:W3CDTF">2023-11-17T09:18:35Z</dcterms:created>
  <dcterms:modified xsi:type="dcterms:W3CDTF">2023-11-17T10:06:21Z</dcterms:modified>
</cp:coreProperties>
</file>