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858000" cy="54006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0" y="-786"/>
      </p:cViewPr>
      <p:guideLst>
        <p:guide orient="horz" pos="1701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EC76A-7EEC-4D00-B978-E71C81572AE3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685800"/>
            <a:ext cx="43529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A46E7-583F-4CC6-BA30-650A64074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07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2538" y="685800"/>
            <a:ext cx="43529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A46E7-583F-4CC6-BA30-650A640748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90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77712"/>
            <a:ext cx="5829300" cy="115764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060383"/>
            <a:ext cx="4800600" cy="138017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216281"/>
            <a:ext cx="1543050" cy="46080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16281"/>
            <a:ext cx="4514850" cy="46080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3470436"/>
            <a:ext cx="5829300" cy="107263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289037"/>
            <a:ext cx="5829300" cy="118139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260160"/>
            <a:ext cx="3028950" cy="35641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260160"/>
            <a:ext cx="3028950" cy="35641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3" y="1208901"/>
            <a:ext cx="3030141" cy="5038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3" y="1712714"/>
            <a:ext cx="3030141" cy="31116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4" y="1208901"/>
            <a:ext cx="3031331" cy="5038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4" y="1712714"/>
            <a:ext cx="3031331" cy="31116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5" y="215027"/>
            <a:ext cx="2256235" cy="91511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92" y="215029"/>
            <a:ext cx="3833813" cy="46093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5" y="1130142"/>
            <a:ext cx="2256235" cy="3694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3780474"/>
            <a:ext cx="4114800" cy="44630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482560"/>
            <a:ext cx="4114800" cy="32404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4226780"/>
            <a:ext cx="4114800" cy="6338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16278"/>
            <a:ext cx="6172200" cy="900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260160"/>
            <a:ext cx="6172200" cy="3564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5005628"/>
            <a:ext cx="160020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5005628"/>
            <a:ext cx="217170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5005628"/>
            <a:ext cx="160020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C:\Users\5507553\surfdrive\PhD werk\Projecten\P1 (DAC)\Working directory\DAC part\figures\Figure4_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00" y="109537"/>
            <a:ext cx="3240000" cy="2083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5507553\surfdrive\PhD werk\Projecten\P1 (DAC)\Working directory\DAC part\figures\Figure4_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600" y="109536"/>
            <a:ext cx="3240000" cy="2083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5507553\surfdrive\PhD werk\Projecten\P1 (DAC)\Working directory\DAC part\figures\Figure4_c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00" y="2700337"/>
            <a:ext cx="3240000" cy="2083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5507553\surfdrive\PhD werk\Projecten\P1 (DAC)\Working directory\DAC part\figures\Figure4_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600" y="2700336"/>
            <a:ext cx="3240000" cy="2083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5507553\surfdrive\PhD werk\Projecten\P1 (DAC)\Working directory\DAC part\figures\Figure4_bar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2" t="4585" r="31870" b="9941"/>
          <a:stretch/>
        </p:blipFill>
        <p:spPr bwMode="auto">
          <a:xfrm>
            <a:off x="105525" y="1557337"/>
            <a:ext cx="558621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82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Custom</PresentationFormat>
  <Paragraphs>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Veen, D. (Duco)</dc:creator>
  <cp:lastModifiedBy>Veen, D. (Duco)</cp:lastModifiedBy>
  <cp:revision>2</cp:revision>
  <dcterms:created xsi:type="dcterms:W3CDTF">2006-08-16T00:00:00Z</dcterms:created>
  <dcterms:modified xsi:type="dcterms:W3CDTF">2017-07-05T12:04:37Z</dcterms:modified>
</cp:coreProperties>
</file>