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5400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-750"/>
      </p:cViewPr>
      <p:guideLst>
        <p:guide orient="horz" pos="170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EC76A-7EEC-4D00-B978-E71C81572AE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685800"/>
            <a:ext cx="43529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A46E7-583F-4CC6-BA30-650A6407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0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2538" y="685800"/>
            <a:ext cx="43529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A46E7-583F-4CC6-BA30-650A640748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77712"/>
            <a:ext cx="5829300" cy="11576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060383"/>
            <a:ext cx="4800600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16281"/>
            <a:ext cx="1543050" cy="46080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16281"/>
            <a:ext cx="4514850" cy="46080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470436"/>
            <a:ext cx="5829300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289037"/>
            <a:ext cx="5829300" cy="11813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60160"/>
            <a:ext cx="3028950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60160"/>
            <a:ext cx="3028950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3" y="1208901"/>
            <a:ext cx="3030141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3" y="1712714"/>
            <a:ext cx="3030141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4" y="1208901"/>
            <a:ext cx="3031331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4" y="1712714"/>
            <a:ext cx="3031331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5" y="215027"/>
            <a:ext cx="2256235" cy="9151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2" y="215029"/>
            <a:ext cx="3833813" cy="46093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5" y="1130142"/>
            <a:ext cx="2256235" cy="369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780474"/>
            <a:ext cx="4114800" cy="446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82560"/>
            <a:ext cx="4114800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226780"/>
            <a:ext cx="4114800" cy="633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16278"/>
            <a:ext cx="6172200" cy="900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60160"/>
            <a:ext cx="6172200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5005628"/>
            <a:ext cx="16002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5005628"/>
            <a:ext cx="21717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5005628"/>
            <a:ext cx="16002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5507553\surfdrive\PhD werk\Projecten\P1 (DAC)\Working directory\DAC part\figures\figure6_ben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0" y="3577763"/>
            <a:ext cx="32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5507553\surfdrive\PhD werk\Projecten\P1 (DAC)\Working directory\DAC part\figures\figure6_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57763"/>
            <a:ext cx="32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5507553\surfdrive\PhD werk\Projecten\P1 (DAC)\Working directory\DAC part\figures\figure6_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0" y="1957764"/>
            <a:ext cx="32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5507553\surfdrive\PhD werk\Projecten\P1 (DAC)\Working directory\DAC part\figures\figure6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5738"/>
            <a:ext cx="32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5507553\surfdrive\PhD werk\Projecten\P1 (DAC)\Working directory\DAC part\figures\figure6_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0" y="185738"/>
            <a:ext cx="32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9099" y="41433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 pitchFamily="18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en-US" sz="1400" dirty="0">
              <a:latin typeface="Times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67171" y="41433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 pitchFamily="18" charset="0"/>
              </a:rPr>
              <a:t>B</a:t>
            </a:r>
            <a:endParaRPr lang="en-US" sz="1400" dirty="0">
              <a:latin typeface="Times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717" y="222111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 pitchFamily="18" charset="0"/>
              </a:rPr>
              <a:t>C</a:t>
            </a:r>
            <a:endParaRPr lang="en-US" sz="1400" dirty="0">
              <a:latin typeface="Times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67171" y="221158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 pitchFamily="18" charset="0"/>
              </a:rPr>
              <a:t>D</a:t>
            </a:r>
            <a:endParaRPr lang="en-US" sz="1400" dirty="0">
              <a:latin typeface="Times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717" y="3824287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 pitchFamily="18" charset="0"/>
              </a:rPr>
              <a:t>E</a:t>
            </a:r>
            <a:endParaRPr lang="en-US" sz="1400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2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Veen, D. (Duco)</dc:creator>
  <cp:lastModifiedBy>Veen, D. (Duco)</cp:lastModifiedBy>
  <cp:revision>5</cp:revision>
  <dcterms:created xsi:type="dcterms:W3CDTF">2006-08-16T00:00:00Z</dcterms:created>
  <dcterms:modified xsi:type="dcterms:W3CDTF">2017-07-25T07:02:31Z</dcterms:modified>
</cp:coreProperties>
</file>