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D15C3-C6D0-5D4E-9964-5700ED825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800EA8-39AA-BD43-B2B2-5086CDC21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7077A-B8D5-E949-AB9A-5153B6FA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B6E26-AA50-A84A-8CB1-7F9A0466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13A00-2AE2-4345-B964-75AB8A50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3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760C1-8E40-354F-B540-63C19A1E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CE4CC-BB4D-3C40-86E0-14022985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186CB-838F-8340-9946-FA3B2696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D77E5-88B1-B145-8C7B-544422C7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78D3E-C54B-E54E-82D6-D623BD32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360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62BE01-3507-6C45-8C85-F5B16CFBC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681D5-3C91-994A-8CD1-2BDC6CBC9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FFA52-0933-1C4C-BC76-4BD63F87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5DEDD-462C-E646-84A5-FA6A48B1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F10AA-53E0-9E43-A7D9-A0531CBD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88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2927-2FB5-F548-9B76-1E4D658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79955-39EF-DE4F-8EEA-B37B7D3F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730FB-3115-834A-BD4E-F32F803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8F650-6AD8-5A48-8ACF-9AE4CF4D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CF1F1F-837C-D744-BE18-A860EACE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3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C42F-BC11-EC48-A30D-6FA016B8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990D0-3EEC-154E-8DD4-11FD8CCF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FC6FA-F893-974A-8422-734B7F26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4C1C1-0F13-6948-A045-D2A189E4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B0FCD-4A3B-F74A-A5AC-C9268367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62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9693-6612-3548-AF7B-DAB17BB9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A773F-14A2-CD43-AB3B-71095DD8F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E9A23-18D3-C34B-89B9-EA0CC09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DDC594-2140-CC42-BE74-738CD392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E1F921-1663-374F-AB40-C983D4AB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8A39A-8076-E04A-9521-1C8AEC5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9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5289C-C312-FC42-BAEC-467944B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09263-FA83-174A-B808-6A193941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FDE830-7F46-E44A-91DE-0FCA65EC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7FDBFD-D1F6-934D-AE35-B947F723B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5738D8-AFCC-6D42-95DB-526F1C4DF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6DC9BB-2382-694C-97A1-FF0EFA28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33365F-47FA-AF42-9178-E4FC24DD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AA9331-7399-144D-93F9-E2905462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26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E5F2-46ED-0746-A8DC-D084DFA0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FEE7B5-72B8-CF40-9360-69068411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1E44E7-8152-FF4B-9914-D04C03F5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4C464-A17F-E145-83C9-ABAC5C1C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26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73157-F1A0-5244-BA64-CA4786E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55C87C-9172-F143-99F7-F0CFC2B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DB7B20-BAB8-0E4D-BA67-B71309F6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7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0B6CB-8BA1-724B-9C5C-6F62B220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44698-A8F5-0742-B6E2-4F4F914A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D46CF-2C3C-C542-8D1A-EF39FD825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88AC4-C2E5-B645-A7E9-E3267086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86B6-2E46-2A48-B54E-5FCE096F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DF692-3E90-4549-AEAF-85644DFA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390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BDE7-930A-CF4D-9A62-02D06ADC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5B29A7-3BA7-294F-90B0-CA2316F2A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742F86-D869-6949-A670-4FAFF4F00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2B95A-9592-BE4A-B871-2C281380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3366C-BD5C-7B4F-B080-F134EB9A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A81DD-57A6-564C-9E10-5AA3C62D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6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04B9-59B4-D746-82A7-96A5DBCC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79C857-5A20-664E-A6CC-5B788DC8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7D8BB-D8CA-204C-ADB8-9B06CFD4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8AA0-E4E9-1348-AA70-9DF3579C86ED}" type="datetimeFigureOut">
              <a:rPr kumimoji="1" lang="ko-KR" altLang="en-US" smtClean="0"/>
              <a:t>2018. 3. 28.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4F193-7011-6949-BD16-17A4D9C68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91D75-80E9-0F42-85E2-3846EAA0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9E2E-8BF7-A346-A23B-1D5BDAE4BB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57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257A62-D0A3-2D4E-B84A-B4C3A705E247}"/>
              </a:ext>
            </a:extLst>
          </p:cNvPr>
          <p:cNvSpPr/>
          <p:nvPr/>
        </p:nvSpPr>
        <p:spPr>
          <a:xfrm>
            <a:off x="1365316" y="452486"/>
            <a:ext cx="2705493" cy="6322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Owner</a:t>
            </a:r>
          </a:p>
          <a:p>
            <a:pPr algn="ctr"/>
            <a:r>
              <a:rPr kumimoji="1" lang="en-US" altLang="ko-KR" sz="1200" dirty="0"/>
              <a:t>Owners[0]</a:t>
            </a:r>
          </a:p>
          <a:p>
            <a:pPr algn="ctr"/>
            <a:r>
              <a:rPr kumimoji="1" lang="ko-KR" altLang="en-US" sz="1200" dirty="0"/>
              <a:t>스마트 </a:t>
            </a:r>
            <a:r>
              <a:rPr kumimoji="1" lang="ko-KR" altLang="en-US" sz="1200" dirty="0" err="1"/>
              <a:t>컨트랙트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생성자</a:t>
            </a:r>
            <a:endParaRPr kumimoji="1"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9B1067-54DA-DC4F-9530-25383A3C8D87}"/>
              </a:ext>
            </a:extLst>
          </p:cNvPr>
          <p:cNvSpPr/>
          <p:nvPr/>
        </p:nvSpPr>
        <p:spPr>
          <a:xfrm>
            <a:off x="1365316" y="1641835"/>
            <a:ext cx="2705493" cy="6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Owners[1]</a:t>
            </a:r>
          </a:p>
          <a:p>
            <a:pPr algn="ctr"/>
            <a:r>
              <a:rPr kumimoji="1" lang="ko-KR" altLang="en-US" sz="1200" dirty="0"/>
              <a:t>분산 합의 연산자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86B8B-1E8F-D346-8502-1F9567DF6C44}"/>
              </a:ext>
            </a:extLst>
          </p:cNvPr>
          <p:cNvSpPr/>
          <p:nvPr/>
        </p:nvSpPr>
        <p:spPr>
          <a:xfrm>
            <a:off x="4524866" y="1641834"/>
            <a:ext cx="2705493" cy="6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Owners[2]</a:t>
            </a:r>
          </a:p>
          <a:p>
            <a:pPr algn="ctr"/>
            <a:r>
              <a:rPr kumimoji="1" lang="ko-KR" altLang="en-US" sz="1200" dirty="0"/>
              <a:t>분산 합의 연산자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61F941-F85E-344A-B877-6081BC2E0EFF}"/>
              </a:ext>
            </a:extLst>
          </p:cNvPr>
          <p:cNvSpPr/>
          <p:nvPr/>
        </p:nvSpPr>
        <p:spPr>
          <a:xfrm>
            <a:off x="7684416" y="1641834"/>
            <a:ext cx="2705493" cy="63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Owners[N]</a:t>
            </a:r>
          </a:p>
          <a:p>
            <a:pPr algn="ctr"/>
            <a:r>
              <a:rPr kumimoji="1" lang="ko-KR" altLang="en-US" sz="1200" dirty="0"/>
              <a:t>분산 합의 연산자</a:t>
            </a:r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DBF7C43C-9377-6E4F-8D1B-18CAD96A1217}"/>
              </a:ext>
            </a:extLst>
          </p:cNvPr>
          <p:cNvSpPr txBox="1"/>
          <p:nvPr/>
        </p:nvSpPr>
        <p:spPr>
          <a:xfrm>
            <a:off x="7305772" y="1773299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9" name="텍스트상자 8">
            <a:extLst>
              <a:ext uri="{FF2B5EF4-FFF2-40B4-BE49-F238E27FC236}">
                <a16:creationId xmlns:a16="http://schemas.microsoft.com/office/drawing/2014/main" id="{235DFCDE-F7BA-D640-8195-26FF6B5EBD36}"/>
              </a:ext>
            </a:extLst>
          </p:cNvPr>
          <p:cNvSpPr txBox="1"/>
          <p:nvPr/>
        </p:nvSpPr>
        <p:spPr>
          <a:xfrm>
            <a:off x="4146222" y="1773299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C01D46-0B26-6840-B0E5-CD16EC1A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332" y="255609"/>
            <a:ext cx="1026016" cy="102601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81C747-2A8A-EC41-82C8-BF9FAC47577B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4176809" y="768617"/>
            <a:ext cx="1009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82E95114-66A2-6C42-8B7F-2D8EA7D898C2}"/>
              </a:ext>
            </a:extLst>
          </p:cNvPr>
          <p:cNvSpPr txBox="1"/>
          <p:nvPr/>
        </p:nvSpPr>
        <p:spPr>
          <a:xfrm>
            <a:off x="4274637" y="395107"/>
            <a:ext cx="813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Deploy</a:t>
            </a:r>
            <a:endParaRPr kumimoji="1"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3EA72F-BFC8-144A-9C31-0F50B152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729" y="3452867"/>
            <a:ext cx="1026016" cy="1026016"/>
          </a:xfrm>
          <a:prstGeom prst="rect">
            <a:avLst/>
          </a:prstGeom>
        </p:spPr>
      </p:pic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B38F6FBB-C9C1-7B49-B0E6-5C4B7632BD06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3147935" y="1844225"/>
            <a:ext cx="1691777" cy="255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86FCD5-2658-6941-BC1D-7802BC59B9AE}"/>
              </a:ext>
            </a:extLst>
          </p:cNvPr>
          <p:cNvCxnSpPr>
            <a:stCxn id="6" idx="2"/>
          </p:cNvCxnSpPr>
          <p:nvPr/>
        </p:nvCxnSpPr>
        <p:spPr>
          <a:xfrm flipH="1">
            <a:off x="5877612" y="2274097"/>
            <a:ext cx="1" cy="1178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5BF961AB-1978-984B-9500-EA77ECAC534D}"/>
              </a:ext>
            </a:extLst>
          </p:cNvPr>
          <p:cNvCxnSpPr>
            <a:stCxn id="7" idx="2"/>
          </p:cNvCxnSpPr>
          <p:nvPr/>
        </p:nvCxnSpPr>
        <p:spPr>
          <a:xfrm rot="5400000">
            <a:off x="6953222" y="1881932"/>
            <a:ext cx="1691777" cy="247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상자 21">
            <a:extLst>
              <a:ext uri="{FF2B5EF4-FFF2-40B4-BE49-F238E27FC236}">
                <a16:creationId xmlns:a16="http://schemas.microsoft.com/office/drawing/2014/main" id="{A74F9477-6E08-7646-8CE5-EC2D14461A8E}"/>
              </a:ext>
            </a:extLst>
          </p:cNvPr>
          <p:cNvSpPr txBox="1"/>
          <p:nvPr/>
        </p:nvSpPr>
        <p:spPr>
          <a:xfrm>
            <a:off x="5877612" y="2709593"/>
            <a:ext cx="107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Settle_vote</a:t>
            </a:r>
            <a:endParaRPr kumimoji="1" lang="ko-KR" altLang="en-US" sz="1400" dirty="0"/>
          </a:p>
        </p:txBody>
      </p:sp>
      <p:sp>
        <p:nvSpPr>
          <p:cNvPr id="23" name="텍스트상자 22">
            <a:extLst>
              <a:ext uri="{FF2B5EF4-FFF2-40B4-BE49-F238E27FC236}">
                <a16:creationId xmlns:a16="http://schemas.microsoft.com/office/drawing/2014/main" id="{B38BCABB-0963-9845-8D4A-005288431F19}"/>
              </a:ext>
            </a:extLst>
          </p:cNvPr>
          <p:cNvSpPr txBox="1"/>
          <p:nvPr/>
        </p:nvSpPr>
        <p:spPr>
          <a:xfrm>
            <a:off x="7305772" y="3965874"/>
            <a:ext cx="107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Settle_vote</a:t>
            </a:r>
            <a:endParaRPr kumimoji="1" lang="ko-KR" altLang="en-US" sz="1400" dirty="0"/>
          </a:p>
        </p:txBody>
      </p:sp>
      <p:sp>
        <p:nvSpPr>
          <p:cNvPr id="24" name="텍스트상자 23">
            <a:extLst>
              <a:ext uri="{FF2B5EF4-FFF2-40B4-BE49-F238E27FC236}">
                <a16:creationId xmlns:a16="http://schemas.microsoft.com/office/drawing/2014/main" id="{E6B7D9FF-468B-BE48-ABC8-30B897AA6C9F}"/>
              </a:ext>
            </a:extLst>
          </p:cNvPr>
          <p:cNvSpPr txBox="1"/>
          <p:nvPr/>
        </p:nvSpPr>
        <p:spPr>
          <a:xfrm>
            <a:off x="3446314" y="3965874"/>
            <a:ext cx="107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Settle_vote</a:t>
            </a:r>
            <a:endParaRPr kumimoji="1"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30E39C1-0FBF-5845-A754-325445F6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729" y="5377506"/>
            <a:ext cx="1026016" cy="102601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C81DA4-E9DC-0B48-B78B-0AB6D0C91B4E}"/>
              </a:ext>
            </a:extLst>
          </p:cNvPr>
          <p:cNvSpPr/>
          <p:nvPr/>
        </p:nvSpPr>
        <p:spPr>
          <a:xfrm>
            <a:off x="1365315" y="5574382"/>
            <a:ext cx="2705493" cy="6322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Owner</a:t>
            </a:r>
          </a:p>
          <a:p>
            <a:pPr algn="ctr"/>
            <a:r>
              <a:rPr kumimoji="1" lang="en-US" altLang="ko-KR" sz="1200" dirty="0"/>
              <a:t>Owners[0]</a:t>
            </a:r>
          </a:p>
          <a:p>
            <a:pPr algn="ctr"/>
            <a:r>
              <a:rPr kumimoji="1" lang="ko-KR" altLang="en-US" sz="1200" dirty="0"/>
              <a:t>스마트 </a:t>
            </a:r>
            <a:r>
              <a:rPr kumimoji="1" lang="ko-KR" altLang="en-US" sz="1200" dirty="0" err="1"/>
              <a:t>컨트랙트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생성자</a:t>
            </a:r>
            <a:endParaRPr kumimoji="1" lang="ko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D5E0D55-C198-CF42-A342-474F43389850}"/>
              </a:ext>
            </a:extLst>
          </p:cNvPr>
          <p:cNvCxnSpPr/>
          <p:nvPr/>
        </p:nvCxnSpPr>
        <p:spPr>
          <a:xfrm flipV="1">
            <a:off x="4282809" y="5965426"/>
            <a:ext cx="10095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상자 28">
            <a:extLst>
              <a:ext uri="{FF2B5EF4-FFF2-40B4-BE49-F238E27FC236}">
                <a16:creationId xmlns:a16="http://schemas.microsoft.com/office/drawing/2014/main" id="{D011E54C-8BA4-AA45-A9E4-DBE9D38E699D}"/>
              </a:ext>
            </a:extLst>
          </p:cNvPr>
          <p:cNvSpPr txBox="1"/>
          <p:nvPr/>
        </p:nvSpPr>
        <p:spPr>
          <a:xfrm>
            <a:off x="4282809" y="5582736"/>
            <a:ext cx="107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Settle(</a:t>
            </a:r>
            <a:r>
              <a:rPr kumimoji="1" lang="ko-KR" altLang="en-US" sz="1400" dirty="0"/>
              <a:t>정산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30" name="텍스트상자 29">
            <a:extLst>
              <a:ext uri="{FF2B5EF4-FFF2-40B4-BE49-F238E27FC236}">
                <a16:creationId xmlns:a16="http://schemas.microsoft.com/office/drawing/2014/main" id="{46AFEC50-A878-EC46-8E45-C6C5684B08B1}"/>
              </a:ext>
            </a:extLst>
          </p:cNvPr>
          <p:cNvSpPr txBox="1"/>
          <p:nvPr/>
        </p:nvSpPr>
        <p:spPr>
          <a:xfrm>
            <a:off x="1069840" y="6515285"/>
            <a:ext cx="9092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Input=[“Add1”,”Add2”,…,”</a:t>
            </a:r>
            <a:r>
              <a:rPr kumimoji="1" lang="en-US" altLang="ko-KR" sz="1000" dirty="0" err="1"/>
              <a:t>AddN</a:t>
            </a:r>
            <a:r>
              <a:rPr kumimoji="1" lang="en-US" altLang="ko-KR" sz="1000" dirty="0"/>
              <a:t>”],[val1,val2,…,</a:t>
            </a:r>
            <a:r>
              <a:rPr kumimoji="1" lang="en-US" altLang="ko-KR" sz="1000" dirty="0" err="1"/>
              <a:t>valN</a:t>
            </a:r>
            <a:r>
              <a:rPr kumimoji="1" lang="en-US" altLang="ko-KR" sz="1000" dirty="0"/>
              <a:t>] N=&lt;100 % 100</a:t>
            </a:r>
            <a:r>
              <a:rPr kumimoji="1" lang="ko-KR" altLang="en-US" sz="1000" dirty="0"/>
              <a:t>개의 주소당 약 </a:t>
            </a:r>
            <a:r>
              <a:rPr kumimoji="1" lang="en-US" altLang="ko-KR" sz="1000" dirty="0"/>
              <a:t>1500000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gas </a:t>
            </a:r>
            <a:r>
              <a:rPr kumimoji="1" lang="ko-KR" altLang="en-US" sz="1000" dirty="0"/>
              <a:t>소모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07F622-857C-6A4C-825A-5723BAC2F039}"/>
              </a:ext>
            </a:extLst>
          </p:cNvPr>
          <p:cNvSpPr/>
          <p:nvPr/>
        </p:nvSpPr>
        <p:spPr>
          <a:xfrm>
            <a:off x="8156540" y="4480951"/>
            <a:ext cx="1051091" cy="245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User1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C1AB8F-D4BF-024F-AE64-04675AFA1AA6}"/>
              </a:ext>
            </a:extLst>
          </p:cNvPr>
          <p:cNvSpPr/>
          <p:nvPr/>
        </p:nvSpPr>
        <p:spPr>
          <a:xfrm>
            <a:off x="8156540" y="4775605"/>
            <a:ext cx="1051091" cy="245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User2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A3C5AC-F6CA-5046-A076-324A2EF540BA}"/>
              </a:ext>
            </a:extLst>
          </p:cNvPr>
          <p:cNvSpPr/>
          <p:nvPr/>
        </p:nvSpPr>
        <p:spPr>
          <a:xfrm>
            <a:off x="8151035" y="5956289"/>
            <a:ext cx="1051091" cy="245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User97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B99CD8-1014-454C-8071-FD1A8B8AA922}"/>
              </a:ext>
            </a:extLst>
          </p:cNvPr>
          <p:cNvSpPr/>
          <p:nvPr/>
        </p:nvSpPr>
        <p:spPr>
          <a:xfrm>
            <a:off x="8151034" y="6237732"/>
            <a:ext cx="1051091" cy="245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User98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33EF2E-89FB-9548-9CCE-BD7812380F20}"/>
              </a:ext>
            </a:extLst>
          </p:cNvPr>
          <p:cNvSpPr/>
          <p:nvPr/>
        </p:nvSpPr>
        <p:spPr>
          <a:xfrm>
            <a:off x="8151034" y="6506147"/>
            <a:ext cx="1051091" cy="245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User100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271DB2-EB21-2D4E-8F6A-35F23B79765B}"/>
              </a:ext>
            </a:extLst>
          </p:cNvPr>
          <p:cNvSpPr/>
          <p:nvPr/>
        </p:nvSpPr>
        <p:spPr>
          <a:xfrm>
            <a:off x="8156539" y="5070259"/>
            <a:ext cx="1051091" cy="245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User3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71E9FB47-ED83-1642-91BF-3598E9F6B5A9}"/>
              </a:ext>
            </a:extLst>
          </p:cNvPr>
          <p:cNvCxnSpPr>
            <a:stCxn id="25" idx="3"/>
          </p:cNvCxnSpPr>
          <p:nvPr/>
        </p:nvCxnSpPr>
        <p:spPr>
          <a:xfrm flipV="1">
            <a:off x="6481745" y="4603769"/>
            <a:ext cx="1669289" cy="1286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14B0C40E-0489-7C48-A83B-37234FB58DE5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 flipV="1">
            <a:off x="6481745" y="4898423"/>
            <a:ext cx="1674795" cy="992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D93C2779-E9A4-F444-8D41-06D60F3462E9}"/>
              </a:ext>
            </a:extLst>
          </p:cNvPr>
          <p:cNvCxnSpPr>
            <a:stCxn id="25" idx="3"/>
            <a:endCxn id="41" idx="1"/>
          </p:cNvCxnSpPr>
          <p:nvPr/>
        </p:nvCxnSpPr>
        <p:spPr>
          <a:xfrm flipV="1">
            <a:off x="6481745" y="5193077"/>
            <a:ext cx="1674794" cy="6974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CB40B085-0301-214F-A03C-84E029B67C72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6481745" y="5890514"/>
            <a:ext cx="1669290" cy="188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C3CDE03E-A08F-D848-8CD9-63E8309B24DC}"/>
              </a:ext>
            </a:extLst>
          </p:cNvPr>
          <p:cNvCxnSpPr>
            <a:stCxn id="25" idx="3"/>
            <a:endCxn id="38" idx="1"/>
          </p:cNvCxnSpPr>
          <p:nvPr/>
        </p:nvCxnSpPr>
        <p:spPr>
          <a:xfrm>
            <a:off x="6481745" y="5890514"/>
            <a:ext cx="1669289" cy="470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83CF5041-7F22-734A-8C5A-09F692CABC63}"/>
              </a:ext>
            </a:extLst>
          </p:cNvPr>
          <p:cNvCxnSpPr>
            <a:stCxn id="25" idx="3"/>
            <a:endCxn id="39" idx="1"/>
          </p:cNvCxnSpPr>
          <p:nvPr/>
        </p:nvCxnSpPr>
        <p:spPr>
          <a:xfrm>
            <a:off x="6481745" y="5890514"/>
            <a:ext cx="1669289" cy="738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상자 61">
            <a:extLst>
              <a:ext uri="{FF2B5EF4-FFF2-40B4-BE49-F238E27FC236}">
                <a16:creationId xmlns:a16="http://schemas.microsoft.com/office/drawing/2014/main" id="{2E99DD38-B313-CC4E-B1DF-3240919788DC}"/>
              </a:ext>
            </a:extLst>
          </p:cNvPr>
          <p:cNvSpPr txBox="1"/>
          <p:nvPr/>
        </p:nvSpPr>
        <p:spPr>
          <a:xfrm>
            <a:off x="8603252" y="5267827"/>
            <a:ext cx="647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.</a:t>
            </a:r>
          </a:p>
          <a:p>
            <a:endParaRPr kumimoji="1" lang="ko-KR" altLang="en-US" sz="1100" dirty="0"/>
          </a:p>
        </p:txBody>
      </p:sp>
      <p:sp>
        <p:nvSpPr>
          <p:cNvPr id="63" name="아래쪽 화살표[D] 62">
            <a:extLst>
              <a:ext uri="{FF2B5EF4-FFF2-40B4-BE49-F238E27FC236}">
                <a16:creationId xmlns:a16="http://schemas.microsoft.com/office/drawing/2014/main" id="{6FED9413-3A5D-8540-9BC4-ABA2A4829370}"/>
              </a:ext>
            </a:extLst>
          </p:cNvPr>
          <p:cNvSpPr/>
          <p:nvPr/>
        </p:nvSpPr>
        <p:spPr>
          <a:xfrm>
            <a:off x="5706579" y="4631637"/>
            <a:ext cx="197522" cy="589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텍스트상자 63">
            <a:extLst>
              <a:ext uri="{FF2B5EF4-FFF2-40B4-BE49-F238E27FC236}">
                <a16:creationId xmlns:a16="http://schemas.microsoft.com/office/drawing/2014/main" id="{E595DF59-AF43-704D-8197-27314DA3390D}"/>
              </a:ext>
            </a:extLst>
          </p:cNvPr>
          <p:cNvSpPr txBox="1"/>
          <p:nvPr/>
        </p:nvSpPr>
        <p:spPr>
          <a:xfrm>
            <a:off x="3688305" y="4709146"/>
            <a:ext cx="242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err="1"/>
              <a:t>MultiOwner</a:t>
            </a:r>
            <a:r>
              <a:rPr kumimoji="1" lang="en-US" altLang="ko-KR" sz="1200" dirty="0"/>
              <a:t>()==True</a:t>
            </a:r>
          </a:p>
          <a:p>
            <a:pPr algn="ctr"/>
            <a:r>
              <a:rPr kumimoji="1" lang="ko-KR" altLang="en-US" sz="1200" dirty="0"/>
              <a:t>과반수 이상 투표</a:t>
            </a:r>
          </a:p>
        </p:txBody>
      </p:sp>
    </p:spTree>
    <p:extLst>
      <p:ext uri="{BB962C8B-B14F-4D97-AF65-F5344CB8AC3E}">
        <p14:creationId xmlns:p14="http://schemas.microsoft.com/office/powerpoint/2010/main" val="250162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93</Words>
  <Application>Microsoft Macintosh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2</cp:revision>
  <cp:lastPrinted>2018-03-28T07:02:31Z</cp:lastPrinted>
  <dcterms:created xsi:type="dcterms:W3CDTF">2018-03-28T06:50:55Z</dcterms:created>
  <dcterms:modified xsi:type="dcterms:W3CDTF">2018-03-28T07:02:41Z</dcterms:modified>
</cp:coreProperties>
</file>