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2602-79BE-4689-ABA5-504AAC43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209CD-14C4-42BA-B408-03FCAEAA5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2C25-295E-45E8-A204-CBAF9C25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80D6-73C0-47E3-BD36-1A7ECA7C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926B8-76BE-4AB7-8445-58603616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73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F1E2-F3A7-46FD-98E7-F4A6C164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18492-5810-4069-8381-C918588EB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17E0-338C-443C-B968-1378CFE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9C8FE-93A5-4FFA-A05E-8296B71D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8873-DCC1-4EBE-9021-039684C8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93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1A4F7-D4AB-4992-AE69-F7A06D890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BADC1-75E9-4356-83A7-CC878DD6A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D288-1C60-4728-A04D-F2C50B89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110D-2D88-4A31-A099-5A8F6C57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C589-67F1-4025-AE34-8FE71B38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13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C97C-6743-40A1-8236-E23EB16D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2DC9-644D-43D0-9630-AED3C9EC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B7C9-17A5-4049-AA4D-1A1C9BE9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68916-3A71-430B-B808-4DB6F646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90EC-6097-4FEE-B0E4-9BDB22B7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C45-1B85-404F-9DE6-626BEAD8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287C6-79D8-436A-91C5-75B86442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5D09-5DC1-4B01-9F32-2F652F73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CD89-A944-4AA1-ABE3-CFBE8B04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0F5D-9DB5-4A20-B70E-4E81DFB2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51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01D8-2DA8-4AAA-86FC-5E183D01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4641-8DF2-489C-926E-A99B2D2B5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04447-1711-4A27-AD60-D4D9F4F76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88FB2-C4CC-4696-A593-9869DE20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22F0-19D8-4CC0-80BD-44D90625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23E2-D7DE-4D87-9C30-C2A2721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692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DD27-0510-4360-B4C1-356E495F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4EED9-54FA-4229-9FAD-2F5C1D566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2202-6CAA-448D-B1C6-EFD255601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11587-F7F3-4BB4-B7EA-1C4C98BF6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0A634-F0EE-4C4F-AE65-7CED9DC79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1F78B-0DAE-4353-88B2-032066CD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DC966-90B6-4970-957C-1B71F115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4672B-B806-417D-B82F-750D28A1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136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F9AB-6E63-47F4-933D-621A334A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E6FF3-2B11-4BD9-B604-BE6B2265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5189E-2F60-445A-A05C-0556B86C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DD335-582A-4947-A998-7EC63169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565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1C4C8-D531-485A-B7D3-F31E5F9B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9148E-E17F-42A5-BF66-848FA6E6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D37F6-6482-4DBC-A189-28C10C37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5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F1A6-B73B-46A6-B0A3-89653FF7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01C9-DACA-4FE7-9784-5222B9F7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1C213-B922-4507-802A-06496C3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406C-223F-44CC-943F-DD001AFA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3E4B-B186-46AC-A06F-5C5866FE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8A7B3-0941-40EC-A05C-72B19AE3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22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31A4-36FA-4406-BF64-5C8DB97C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21B27-8BDD-43EB-8E2D-0C1248A61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4262-B85F-4AEE-8151-B0CBFBCEC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A0355-C6DA-4C47-AED0-10DFEFB2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AD336-23AC-4C0E-B081-6276D37D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D079-A3DE-4114-8E8C-58AC58D9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5930A-EB54-45D4-8327-798269BB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10519-7640-4ABC-A7C5-A2859FA8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E359-0C5C-42FE-BF4A-0143BB80B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E619-E617-4FB7-A4CC-5AD91A3F010B}" type="datetimeFigureOut">
              <a:rPr lang="en-SG" smtClean="0"/>
              <a:t>26/1/2021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5102-57E4-4C8D-873F-B0E2BCCA6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335E-9F5D-49C8-843D-5A37BD421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32D0-EF6E-4504-8ABC-9CD0203255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55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4494-5D82-47A9-8128-BABAC576B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Library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DE654-1AB7-4E6B-BAC2-328A5352F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15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90B5-0876-4272-85EB-9360056B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list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4E4A-3CC8-42B7-B15A-08C10F64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MVP Features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SG" dirty="0"/>
              <a:t>Add Book</a:t>
            </a:r>
          </a:p>
          <a:p>
            <a:pPr lvl="1"/>
            <a:r>
              <a:rPr lang="en-SG" dirty="0"/>
              <a:t>Search</a:t>
            </a:r>
          </a:p>
          <a:p>
            <a:pPr lvl="1"/>
            <a:r>
              <a:rPr lang="en-SG" dirty="0"/>
              <a:t>Read</a:t>
            </a:r>
          </a:p>
          <a:p>
            <a:r>
              <a:rPr lang="en-SG" dirty="0"/>
              <a:t>Extended</a:t>
            </a:r>
          </a:p>
          <a:p>
            <a:pPr lvl="1"/>
            <a:r>
              <a:rPr lang="en-SG" dirty="0"/>
              <a:t>Borrow</a:t>
            </a:r>
          </a:p>
          <a:p>
            <a:pPr lvl="1"/>
            <a:r>
              <a:rPr lang="en-SG" dirty="0"/>
              <a:t>Reserve</a:t>
            </a:r>
          </a:p>
          <a:p>
            <a:pPr lvl="1"/>
            <a:r>
              <a:rPr lang="en-SG" dirty="0"/>
              <a:t>Filter</a:t>
            </a:r>
          </a:p>
          <a:p>
            <a:pPr lvl="1"/>
            <a:r>
              <a:rPr lang="en-SG" dirty="0"/>
              <a:t>Limit the number of Copies</a:t>
            </a:r>
          </a:p>
          <a:p>
            <a:pPr lvl="1"/>
            <a:r>
              <a:rPr lang="en-SG" dirty="0"/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227366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A400-52F8-4872-8533-292CCE71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9F34-7F8A-49B5-8B4F-219E9612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41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Digital Library</vt:lpstr>
      <vt:lpstr>Feature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Library</dc:title>
  <dc:creator>Veena S</dc:creator>
  <cp:lastModifiedBy>Veena S</cp:lastModifiedBy>
  <cp:revision>4</cp:revision>
  <dcterms:created xsi:type="dcterms:W3CDTF">2021-01-25T21:20:37Z</dcterms:created>
  <dcterms:modified xsi:type="dcterms:W3CDTF">2021-01-25T21:57:06Z</dcterms:modified>
</cp:coreProperties>
</file>