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D570213-D3B6-4123-A9E5-4135794E12B1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9F37-6312-4D0D-AEFA-C232F42B7664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00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0213-D3B6-4123-A9E5-4135794E12B1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9F37-6312-4D0D-AEFA-C232F42B76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312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0213-D3B6-4123-A9E5-4135794E12B1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9F37-6312-4D0D-AEFA-C232F42B7664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91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0213-D3B6-4123-A9E5-4135794E12B1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9F37-6312-4D0D-AEFA-C232F42B76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827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0213-D3B6-4123-A9E5-4135794E12B1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9F37-6312-4D0D-AEFA-C232F42B7664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96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0213-D3B6-4123-A9E5-4135794E12B1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9F37-6312-4D0D-AEFA-C232F42B76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423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0213-D3B6-4123-A9E5-4135794E12B1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9F37-6312-4D0D-AEFA-C232F42B76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895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0213-D3B6-4123-A9E5-4135794E12B1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9F37-6312-4D0D-AEFA-C232F42B76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046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0213-D3B6-4123-A9E5-4135794E12B1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9F37-6312-4D0D-AEFA-C232F42B76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891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0213-D3B6-4123-A9E5-4135794E12B1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9F37-6312-4D0D-AEFA-C232F42B76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895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0213-D3B6-4123-A9E5-4135794E12B1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9F37-6312-4D0D-AEFA-C232F42B7664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1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D570213-D3B6-4123-A9E5-4135794E12B1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0459F37-6312-4D0D-AEFA-C232F42B7664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84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C78E-C012-4106-B37C-CEB5BE4C2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Wireframe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03592-4E95-4803-BBF6-7DB16B02D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666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A08F-94CD-455E-A3C4-7EDA88E0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192"/>
            <a:ext cx="10515600" cy="697053"/>
          </a:xfrm>
        </p:spPr>
        <p:txBody>
          <a:bodyPr>
            <a:normAutofit fontScale="90000"/>
          </a:bodyPr>
          <a:lstStyle/>
          <a:p>
            <a:r>
              <a:rPr lang="en-US" dirty="0"/>
              <a:t>Home Page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E5D2F8-3258-481B-806A-A69A68EA9C57}"/>
              </a:ext>
            </a:extLst>
          </p:cNvPr>
          <p:cNvSpPr/>
          <p:nvPr/>
        </p:nvSpPr>
        <p:spPr>
          <a:xfrm>
            <a:off x="487018" y="854762"/>
            <a:ext cx="1148963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3AF755-1BD5-400E-AD23-3211E1BBF385}"/>
              </a:ext>
            </a:extLst>
          </p:cNvPr>
          <p:cNvGrpSpPr/>
          <p:nvPr/>
        </p:nvGrpSpPr>
        <p:grpSpPr>
          <a:xfrm>
            <a:off x="838200" y="1152945"/>
            <a:ext cx="1278835" cy="506896"/>
            <a:chOff x="838200" y="1620078"/>
            <a:chExt cx="1716157" cy="50689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90569E5-51EB-42E4-93CD-C67268DEACAC}"/>
                </a:ext>
              </a:extLst>
            </p:cNvPr>
            <p:cNvSpPr/>
            <p:nvPr/>
          </p:nvSpPr>
          <p:spPr>
            <a:xfrm>
              <a:off x="838200" y="1620078"/>
              <a:ext cx="1716157" cy="506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Genres</a:t>
              </a:r>
              <a:endParaRPr lang="en-SG" dirty="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CB2865F6-69BD-493B-A3FF-2718E68E14B2}"/>
                </a:ext>
              </a:extLst>
            </p:cNvPr>
            <p:cNvSpPr/>
            <p:nvPr/>
          </p:nvSpPr>
          <p:spPr>
            <a:xfrm rot="10800000">
              <a:off x="2156791" y="1769165"/>
              <a:ext cx="288235" cy="24847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DE81AA-CF50-4B03-AB54-002ED4799C81}"/>
              </a:ext>
            </a:extLst>
          </p:cNvPr>
          <p:cNvGrpSpPr/>
          <p:nvPr/>
        </p:nvGrpSpPr>
        <p:grpSpPr>
          <a:xfrm>
            <a:off x="536713" y="1997762"/>
            <a:ext cx="11390244" cy="2166730"/>
            <a:chOff x="536713" y="2514600"/>
            <a:chExt cx="11390244" cy="30811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2210B7-6E9D-4274-B580-C564B4E22940}"/>
                </a:ext>
              </a:extLst>
            </p:cNvPr>
            <p:cNvSpPr/>
            <p:nvPr/>
          </p:nvSpPr>
          <p:spPr>
            <a:xfrm>
              <a:off x="536713" y="2514600"/>
              <a:ext cx="11390244" cy="3081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New Arrivals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SG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393499-1BC4-4189-A46E-4B487F36D1CC}"/>
                </a:ext>
              </a:extLst>
            </p:cNvPr>
            <p:cNvSpPr/>
            <p:nvPr/>
          </p:nvSpPr>
          <p:spPr>
            <a:xfrm>
              <a:off x="838200" y="3279911"/>
              <a:ext cx="1729408" cy="18387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20816F-B9B5-450B-85C5-72E9E4021C84}"/>
                </a:ext>
              </a:extLst>
            </p:cNvPr>
            <p:cNvSpPr/>
            <p:nvPr/>
          </p:nvSpPr>
          <p:spPr>
            <a:xfrm>
              <a:off x="3139109" y="3279910"/>
              <a:ext cx="1729408" cy="18387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F268F4-E667-4B32-8272-41AE6F76FB63}"/>
                </a:ext>
              </a:extLst>
            </p:cNvPr>
            <p:cNvSpPr/>
            <p:nvPr/>
          </p:nvSpPr>
          <p:spPr>
            <a:xfrm>
              <a:off x="5440018" y="3284878"/>
              <a:ext cx="1729408" cy="18387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D2509D-BA86-4015-85E6-E79E2D45C781}"/>
                </a:ext>
              </a:extLst>
            </p:cNvPr>
            <p:cNvSpPr/>
            <p:nvPr/>
          </p:nvSpPr>
          <p:spPr>
            <a:xfrm>
              <a:off x="7740927" y="3279909"/>
              <a:ext cx="1729408" cy="18387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198F86-C3B8-498E-810F-AC628EE80EB4}"/>
                </a:ext>
              </a:extLst>
            </p:cNvPr>
            <p:cNvSpPr/>
            <p:nvPr/>
          </p:nvSpPr>
          <p:spPr>
            <a:xfrm>
              <a:off x="10041835" y="3279908"/>
              <a:ext cx="1729408" cy="18387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C5E77B-4D8C-49D3-9540-A0DB50E3C8B0}"/>
              </a:ext>
            </a:extLst>
          </p:cNvPr>
          <p:cNvGrpSpPr/>
          <p:nvPr/>
        </p:nvGrpSpPr>
        <p:grpSpPr>
          <a:xfrm>
            <a:off x="586408" y="4343402"/>
            <a:ext cx="11390244" cy="2166730"/>
            <a:chOff x="536713" y="2514600"/>
            <a:chExt cx="11390244" cy="308113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1D27D5-EA44-448B-890F-AE62BA43D235}"/>
                </a:ext>
              </a:extLst>
            </p:cNvPr>
            <p:cNvSpPr/>
            <p:nvPr/>
          </p:nvSpPr>
          <p:spPr>
            <a:xfrm>
              <a:off x="536713" y="2514600"/>
              <a:ext cx="11390244" cy="3081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Popular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SG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BF3165-386A-4503-BE21-FCA5E59E65A9}"/>
                </a:ext>
              </a:extLst>
            </p:cNvPr>
            <p:cNvSpPr/>
            <p:nvPr/>
          </p:nvSpPr>
          <p:spPr>
            <a:xfrm>
              <a:off x="838200" y="3279911"/>
              <a:ext cx="1729408" cy="18387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55A54AD-8645-433A-80DA-1C175B2C984C}"/>
                </a:ext>
              </a:extLst>
            </p:cNvPr>
            <p:cNvSpPr/>
            <p:nvPr/>
          </p:nvSpPr>
          <p:spPr>
            <a:xfrm>
              <a:off x="3139109" y="3279910"/>
              <a:ext cx="1729408" cy="18387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4895BA-D021-4321-A219-236881148F1C}"/>
                </a:ext>
              </a:extLst>
            </p:cNvPr>
            <p:cNvSpPr/>
            <p:nvPr/>
          </p:nvSpPr>
          <p:spPr>
            <a:xfrm>
              <a:off x="5440018" y="3284878"/>
              <a:ext cx="1729408" cy="18387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1830522-B4C4-4988-95C4-EE8038C0965F}"/>
                </a:ext>
              </a:extLst>
            </p:cNvPr>
            <p:cNvSpPr/>
            <p:nvPr/>
          </p:nvSpPr>
          <p:spPr>
            <a:xfrm>
              <a:off x="7740927" y="3279909"/>
              <a:ext cx="1729408" cy="18387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C17228-A152-4399-9AF3-E4A1E97C51C2}"/>
                </a:ext>
              </a:extLst>
            </p:cNvPr>
            <p:cNvSpPr/>
            <p:nvPr/>
          </p:nvSpPr>
          <p:spPr>
            <a:xfrm>
              <a:off x="10041835" y="3279908"/>
              <a:ext cx="1729408" cy="18387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20A2C89-B2C4-4398-BA8C-4688B6E397E6}"/>
              </a:ext>
            </a:extLst>
          </p:cNvPr>
          <p:cNvSpPr/>
          <p:nvPr/>
        </p:nvSpPr>
        <p:spPr>
          <a:xfrm>
            <a:off x="4025348" y="1152945"/>
            <a:ext cx="4740965" cy="50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  <a:endParaRPr lang="en-SG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82752-C98E-4CBA-9F40-F001A5E04871}"/>
              </a:ext>
            </a:extLst>
          </p:cNvPr>
          <p:cNvSpPr/>
          <p:nvPr/>
        </p:nvSpPr>
        <p:spPr>
          <a:xfrm>
            <a:off x="10091530" y="1214046"/>
            <a:ext cx="1679713" cy="445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Logged-in User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0257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2B2D-D638-4253-8589-186D21BB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284" y="225022"/>
            <a:ext cx="9720072" cy="647236"/>
          </a:xfrm>
        </p:spPr>
        <p:txBody>
          <a:bodyPr>
            <a:normAutofit fontScale="90000"/>
          </a:bodyPr>
          <a:lstStyle/>
          <a:p>
            <a:r>
              <a:rPr lang="en-US" dirty="0"/>
              <a:t>Book Page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2E518B-E074-4909-BAA6-570109DABBA5}"/>
              </a:ext>
            </a:extLst>
          </p:cNvPr>
          <p:cNvSpPr/>
          <p:nvPr/>
        </p:nvSpPr>
        <p:spPr>
          <a:xfrm>
            <a:off x="755374" y="872259"/>
            <a:ext cx="1792478" cy="222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Cover Image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A25E72-34AA-40C7-9AFD-06E17777338B}"/>
              </a:ext>
            </a:extLst>
          </p:cNvPr>
          <p:cNvSpPr txBox="1"/>
          <p:nvPr/>
        </p:nvSpPr>
        <p:spPr>
          <a:xfrm>
            <a:off x="2822713" y="791809"/>
            <a:ext cx="4179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Book Title</a:t>
            </a:r>
            <a:endParaRPr lang="en-SG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A3A29-C6DB-411C-A8D3-12E959BB8E76}"/>
              </a:ext>
            </a:extLst>
          </p:cNvPr>
          <p:cNvSpPr txBox="1"/>
          <p:nvPr/>
        </p:nvSpPr>
        <p:spPr>
          <a:xfrm>
            <a:off x="2822713" y="1533977"/>
            <a:ext cx="2618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Author</a:t>
            </a:r>
            <a:endParaRPr lang="en-SG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D2380-74E5-448F-957A-559AA43BE67B}"/>
              </a:ext>
            </a:extLst>
          </p:cNvPr>
          <p:cNvSpPr txBox="1"/>
          <p:nvPr/>
        </p:nvSpPr>
        <p:spPr>
          <a:xfrm>
            <a:off x="2822713" y="2185010"/>
            <a:ext cx="1792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Publisher</a:t>
            </a:r>
            <a:endParaRPr lang="en-SG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DC35D-377C-49C4-9689-1C7EEF8B1F14}"/>
              </a:ext>
            </a:extLst>
          </p:cNvPr>
          <p:cNvSpPr txBox="1"/>
          <p:nvPr/>
        </p:nvSpPr>
        <p:spPr>
          <a:xfrm>
            <a:off x="2822713" y="2672749"/>
            <a:ext cx="217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Published Date</a:t>
            </a:r>
            <a:endParaRPr lang="en-SG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67CC2A-E178-423C-A538-2D6AAAE52AC5}"/>
              </a:ext>
            </a:extLst>
          </p:cNvPr>
          <p:cNvSpPr/>
          <p:nvPr/>
        </p:nvSpPr>
        <p:spPr>
          <a:xfrm>
            <a:off x="9382538" y="2750639"/>
            <a:ext cx="1580322" cy="2611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Availability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9B0331-A71F-4B73-8796-FDE5048324A5}"/>
              </a:ext>
            </a:extLst>
          </p:cNvPr>
          <p:cNvSpPr/>
          <p:nvPr/>
        </p:nvSpPr>
        <p:spPr>
          <a:xfrm>
            <a:off x="755374" y="3362854"/>
            <a:ext cx="10624930" cy="1424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Summary</a:t>
            </a:r>
            <a:endParaRPr lang="en-S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0FDF48-C0BE-4858-AEFB-4630513B9BF3}"/>
              </a:ext>
            </a:extLst>
          </p:cNvPr>
          <p:cNvCxnSpPr>
            <a:cxnSpLocks/>
          </p:cNvCxnSpPr>
          <p:nvPr/>
        </p:nvCxnSpPr>
        <p:spPr>
          <a:xfrm>
            <a:off x="596348" y="4989445"/>
            <a:ext cx="1095292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5432FB-D212-49D7-83F3-B599A5AD35A3}"/>
              </a:ext>
            </a:extLst>
          </p:cNvPr>
          <p:cNvSpPr txBox="1"/>
          <p:nvPr/>
        </p:nvSpPr>
        <p:spPr>
          <a:xfrm>
            <a:off x="755374" y="5045704"/>
            <a:ext cx="90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Reviews</a:t>
            </a:r>
            <a:endParaRPr lang="en-SG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16285E-42E2-4DC5-A45B-AF3AA86FEEF1}"/>
              </a:ext>
            </a:extLst>
          </p:cNvPr>
          <p:cNvSpPr/>
          <p:nvPr/>
        </p:nvSpPr>
        <p:spPr>
          <a:xfrm>
            <a:off x="8975034" y="1655025"/>
            <a:ext cx="1987826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  <a:endParaRPr lang="en-SG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28E50D-2B9C-4220-B85C-5CBB4B11115C}"/>
              </a:ext>
            </a:extLst>
          </p:cNvPr>
          <p:cNvSpPr/>
          <p:nvPr/>
        </p:nvSpPr>
        <p:spPr>
          <a:xfrm>
            <a:off x="7002062" y="2748099"/>
            <a:ext cx="1893459" cy="2611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Borrow / Reserve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985376-494D-46FC-8F59-036C6D24F896}"/>
              </a:ext>
            </a:extLst>
          </p:cNvPr>
          <p:cNvSpPr/>
          <p:nvPr/>
        </p:nvSpPr>
        <p:spPr>
          <a:xfrm>
            <a:off x="9233452" y="5277678"/>
            <a:ext cx="2203174" cy="467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a Review</a:t>
            </a:r>
            <a:endParaRPr lang="en-SG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8F7DA2-619F-4885-98DD-F6723F7E3081}"/>
              </a:ext>
            </a:extLst>
          </p:cNvPr>
          <p:cNvGrpSpPr/>
          <p:nvPr/>
        </p:nvGrpSpPr>
        <p:grpSpPr>
          <a:xfrm>
            <a:off x="1651613" y="5464010"/>
            <a:ext cx="1450931" cy="248475"/>
            <a:chOff x="1651613" y="5464010"/>
            <a:chExt cx="1450931" cy="248475"/>
          </a:xfrm>
        </p:grpSpPr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BBDE1890-D01F-4EB4-AC76-1D0CAABC608E}"/>
                </a:ext>
              </a:extLst>
            </p:cNvPr>
            <p:cNvSpPr/>
            <p:nvPr/>
          </p:nvSpPr>
          <p:spPr>
            <a:xfrm>
              <a:off x="1651613" y="5464011"/>
              <a:ext cx="228600" cy="23853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id="{9A3C9252-8827-49D5-B5B8-7C3341AA6A90}"/>
                </a:ext>
              </a:extLst>
            </p:cNvPr>
            <p:cNvSpPr/>
            <p:nvPr/>
          </p:nvSpPr>
          <p:spPr>
            <a:xfrm>
              <a:off x="1999483" y="5473950"/>
              <a:ext cx="228600" cy="23853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Star: 5 Points 19">
              <a:extLst>
                <a:ext uri="{FF2B5EF4-FFF2-40B4-BE49-F238E27FC236}">
                  <a16:creationId xmlns:a16="http://schemas.microsoft.com/office/drawing/2014/main" id="{FE68C89D-B6DF-4E36-BD3A-E8C2C11F106B}"/>
                </a:ext>
              </a:extLst>
            </p:cNvPr>
            <p:cNvSpPr/>
            <p:nvPr/>
          </p:nvSpPr>
          <p:spPr>
            <a:xfrm>
              <a:off x="2319252" y="5464010"/>
              <a:ext cx="228600" cy="23853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Star: 5 Points 20">
              <a:extLst>
                <a:ext uri="{FF2B5EF4-FFF2-40B4-BE49-F238E27FC236}">
                  <a16:creationId xmlns:a16="http://schemas.microsoft.com/office/drawing/2014/main" id="{09120136-F13D-4B8F-8D40-52C8F062D109}"/>
                </a:ext>
              </a:extLst>
            </p:cNvPr>
            <p:cNvSpPr/>
            <p:nvPr/>
          </p:nvSpPr>
          <p:spPr>
            <a:xfrm>
              <a:off x="2594113" y="5473949"/>
              <a:ext cx="228600" cy="23853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Star: 5 Points 21">
              <a:extLst>
                <a:ext uri="{FF2B5EF4-FFF2-40B4-BE49-F238E27FC236}">
                  <a16:creationId xmlns:a16="http://schemas.microsoft.com/office/drawing/2014/main" id="{675A0B84-AC21-4C85-9512-693A67857687}"/>
                </a:ext>
              </a:extLst>
            </p:cNvPr>
            <p:cNvSpPr/>
            <p:nvPr/>
          </p:nvSpPr>
          <p:spPr>
            <a:xfrm>
              <a:off x="2873944" y="5473949"/>
              <a:ext cx="228600" cy="23853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52B88CB-45B3-45FC-865F-7B6572376D48}"/>
              </a:ext>
            </a:extLst>
          </p:cNvPr>
          <p:cNvSpPr txBox="1"/>
          <p:nvPr/>
        </p:nvSpPr>
        <p:spPr>
          <a:xfrm>
            <a:off x="3240672" y="5422461"/>
            <a:ext cx="134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Rating Value</a:t>
            </a:r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F28118-DDEB-44E5-B06A-BC1DEF6D07CF}"/>
              </a:ext>
            </a:extLst>
          </p:cNvPr>
          <p:cNvSpPr/>
          <p:nvPr/>
        </p:nvSpPr>
        <p:spPr>
          <a:xfrm>
            <a:off x="835284" y="5791792"/>
            <a:ext cx="10713986" cy="713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COMMENTS</a:t>
            </a:r>
            <a:endParaRPr lang="en-SG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D45051-CC4A-41CA-8A45-D3FBDF8B9206}"/>
              </a:ext>
            </a:extLst>
          </p:cNvPr>
          <p:cNvSpPr/>
          <p:nvPr/>
        </p:nvSpPr>
        <p:spPr>
          <a:xfrm>
            <a:off x="1063884" y="5908110"/>
            <a:ext cx="357412" cy="44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374770-1E87-4DCD-BD1A-285534D355CA}"/>
              </a:ext>
            </a:extLst>
          </p:cNvPr>
          <p:cNvSpPr txBox="1"/>
          <p:nvPr/>
        </p:nvSpPr>
        <p:spPr>
          <a:xfrm>
            <a:off x="1430838" y="580777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Name</a:t>
            </a:r>
            <a:endParaRPr lang="en-SG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785B92-FBA4-41EA-9417-D1F2D1382968}"/>
              </a:ext>
            </a:extLst>
          </p:cNvPr>
          <p:cNvGrpSpPr/>
          <p:nvPr/>
        </p:nvGrpSpPr>
        <p:grpSpPr>
          <a:xfrm>
            <a:off x="1630019" y="6097389"/>
            <a:ext cx="669356" cy="198783"/>
            <a:chOff x="1651613" y="5464010"/>
            <a:chExt cx="1450931" cy="248475"/>
          </a:xfrm>
        </p:grpSpPr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E506D881-F1C0-48D6-8776-003E48B5A660}"/>
                </a:ext>
              </a:extLst>
            </p:cNvPr>
            <p:cNvSpPr/>
            <p:nvPr/>
          </p:nvSpPr>
          <p:spPr>
            <a:xfrm>
              <a:off x="1651613" y="5464011"/>
              <a:ext cx="228600" cy="23853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Star: 5 Points 29">
              <a:extLst>
                <a:ext uri="{FF2B5EF4-FFF2-40B4-BE49-F238E27FC236}">
                  <a16:creationId xmlns:a16="http://schemas.microsoft.com/office/drawing/2014/main" id="{DFEE8BD4-1207-42C2-896D-BCEDDBAB89FC}"/>
                </a:ext>
              </a:extLst>
            </p:cNvPr>
            <p:cNvSpPr/>
            <p:nvPr/>
          </p:nvSpPr>
          <p:spPr>
            <a:xfrm>
              <a:off x="1999483" y="5473950"/>
              <a:ext cx="228600" cy="23853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142AF2FC-18BA-43DB-9E88-98994BAF09AC}"/>
                </a:ext>
              </a:extLst>
            </p:cNvPr>
            <p:cNvSpPr/>
            <p:nvPr/>
          </p:nvSpPr>
          <p:spPr>
            <a:xfrm>
              <a:off x="2319252" y="5464010"/>
              <a:ext cx="228600" cy="23853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C7FB5F29-F83D-404B-BF71-E6196B567B87}"/>
                </a:ext>
              </a:extLst>
            </p:cNvPr>
            <p:cNvSpPr/>
            <p:nvPr/>
          </p:nvSpPr>
          <p:spPr>
            <a:xfrm>
              <a:off x="2594113" y="5473949"/>
              <a:ext cx="228600" cy="23853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Star: 5 Points 32">
              <a:extLst>
                <a:ext uri="{FF2B5EF4-FFF2-40B4-BE49-F238E27FC236}">
                  <a16:creationId xmlns:a16="http://schemas.microsoft.com/office/drawing/2014/main" id="{CE1496DE-CA67-432C-99A3-EC9A95EDD962}"/>
                </a:ext>
              </a:extLst>
            </p:cNvPr>
            <p:cNvSpPr/>
            <p:nvPr/>
          </p:nvSpPr>
          <p:spPr>
            <a:xfrm>
              <a:off x="2873944" y="5473949"/>
              <a:ext cx="228600" cy="23853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675674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181</TotalTime>
  <Words>37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Tw Cen MT</vt:lpstr>
      <vt:lpstr>Tw Cen MT Condensed</vt:lpstr>
      <vt:lpstr>Wingdings 3</vt:lpstr>
      <vt:lpstr>Integral</vt:lpstr>
      <vt:lpstr>Wireframe</vt:lpstr>
      <vt:lpstr>Home Page</vt:lpstr>
      <vt:lpstr>Book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</dc:title>
  <dc:creator>Veena S</dc:creator>
  <cp:lastModifiedBy>Veena S</cp:lastModifiedBy>
  <cp:revision>7</cp:revision>
  <dcterms:created xsi:type="dcterms:W3CDTF">2021-01-25T22:35:27Z</dcterms:created>
  <dcterms:modified xsi:type="dcterms:W3CDTF">2021-01-26T01:37:17Z</dcterms:modified>
</cp:coreProperties>
</file>