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3" r:id="rId6"/>
    <p:sldId id="264" r:id="rId7"/>
    <p:sldId id="262" r:id="rId8"/>
    <p:sldId id="266" r:id="rId9"/>
    <p:sldId id="273" r:id="rId10"/>
    <p:sldId id="272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ena S" initials="VS" lastIdx="1" clrIdx="0">
    <p:extLst>
      <p:ext uri="{19B8F6BF-5375-455C-9EA6-DF929625EA0E}">
        <p15:presenceInfo xmlns:p15="http://schemas.microsoft.com/office/powerpoint/2012/main" userId="38235c539415b0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EF05E-0425-4C08-91FD-BD795E183303}" type="datetimeFigureOut">
              <a:rPr lang="en-SG" smtClean="0"/>
              <a:t>2/12/2020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5B8FE-DDE1-439B-BEB6-B5133CE7428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507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240B-284C-4EEB-AB78-001FEA32E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B124E-483D-487C-B42F-1F1B971F3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909EE-115B-4330-9FF5-7BD43D82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3165-2E23-46A2-BF14-A92C07503CA7}" type="datetimeFigureOut">
              <a:rPr lang="en-SG" smtClean="0"/>
              <a:t>2/12/2020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B3EE3-4BAD-4403-878B-9D9E19E3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E22C0-36DA-4BD8-84B1-5BB9D3B4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E1DC-8339-40F0-B8C4-798F5292DB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639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1F4E-1844-466F-9A6E-D098E277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F05F4-78A9-421F-A308-6786E3BA5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2C63D-80E9-47DB-859F-BB4C5747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3165-2E23-46A2-BF14-A92C07503CA7}" type="datetimeFigureOut">
              <a:rPr lang="en-SG" smtClean="0"/>
              <a:t>2/12/2020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02988-8953-45E5-9DBE-AE84A4C0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85FAD-2EE3-4602-BC23-AE00B9B8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E1DC-8339-40F0-B8C4-798F5292DB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936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21409-F793-4274-AD68-58FF4758C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1C167-B5DC-43B9-A6DF-7FB8610BF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6D9DD-118E-40DD-8DD0-0312EF56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3165-2E23-46A2-BF14-A92C07503CA7}" type="datetimeFigureOut">
              <a:rPr lang="en-SG" smtClean="0"/>
              <a:t>2/12/2020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BCDD4-09D0-4261-9DA3-A0B23DF7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A1800-C9D0-43E6-BE83-99E1A427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E1DC-8339-40F0-B8C4-798F5292DB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217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F668-A24B-427C-9466-556D18B30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2D6ED-8505-470E-9720-B710614DF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7D05D-FF23-4C68-9DFA-F875D57F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3165-2E23-46A2-BF14-A92C07503CA7}" type="datetimeFigureOut">
              <a:rPr lang="en-SG" smtClean="0"/>
              <a:t>2/12/2020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027EE-439B-4376-A56B-B7DAC4A9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6D33A-D6E8-49E0-BC8E-4DB75AC3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E1DC-8339-40F0-B8C4-798F5292DB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436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5908-F097-4349-B91F-02A35B742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6EF10-D30F-4B56-9E1E-77EB8B075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0584E-6099-4453-8DD5-E0E1D112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3165-2E23-46A2-BF14-A92C07503CA7}" type="datetimeFigureOut">
              <a:rPr lang="en-SG" smtClean="0"/>
              <a:t>2/12/2020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69097-AD9B-4A37-A761-2EC45DCB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E5032-3C32-4CD6-B61D-E05DC7F7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E1DC-8339-40F0-B8C4-798F5292DB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190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A2E7-952B-42A7-ACEB-E209A075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78792-B356-42D6-BD04-141565B9F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F90A4-07F4-4D2F-AC63-59AB71CB8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7B767-24D4-42F9-9909-BB8CB85A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3165-2E23-46A2-BF14-A92C07503CA7}" type="datetimeFigureOut">
              <a:rPr lang="en-SG" smtClean="0"/>
              <a:t>2/12/2020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B5501-A127-44D1-9061-B3036533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80BAD-3C3B-4395-97B5-6EBBB2E8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E1DC-8339-40F0-B8C4-798F5292DB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082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FB3D-63CE-4CF4-9B2E-543F2371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6646D-A40D-4718-989C-82C46BC97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ACD52-6F5F-4E8F-A582-04A6BC942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D3A7F-6B65-4B8F-B2D4-02DFBD11D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1BF80-BF85-4A1B-BFAE-22C54985E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6A093-2D45-400F-A0BE-2332B84C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3165-2E23-46A2-BF14-A92C07503CA7}" type="datetimeFigureOut">
              <a:rPr lang="en-SG" smtClean="0"/>
              <a:t>2/12/2020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7852BE-075F-442C-BFB9-556A47F9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058D7-5C53-42F1-9FE0-7692BED9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E1DC-8339-40F0-B8C4-798F5292DB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216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14D7-B1DA-447D-881D-831EDD99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B1C41-7EF9-4CCF-B30B-A6A1E9E6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3165-2E23-46A2-BF14-A92C07503CA7}" type="datetimeFigureOut">
              <a:rPr lang="en-SG" smtClean="0"/>
              <a:t>2/12/2020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BC2C1-9746-4752-BB5A-4D50910F8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F10CA-1F8D-4CE7-9B74-E9A39F89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E1DC-8339-40F0-B8C4-798F5292DB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441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F4DB1A-4C1B-468B-8A8A-AABD6737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3165-2E23-46A2-BF14-A92C07503CA7}" type="datetimeFigureOut">
              <a:rPr lang="en-SG" smtClean="0"/>
              <a:t>2/12/2020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FA78C-C83D-49B7-B075-3C676833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6EDA0-3469-4233-919C-472C16F9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E1DC-8339-40F0-B8C4-798F5292DB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516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E7587-6892-4927-8E8F-6E3BEDA8A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7AB8B-BC96-48F2-AACD-FF60CF2C4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10E9D-DF55-40A5-A49B-7533ECEF6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9D61E-45E3-4132-A195-14949DE9B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3165-2E23-46A2-BF14-A92C07503CA7}" type="datetimeFigureOut">
              <a:rPr lang="en-SG" smtClean="0"/>
              <a:t>2/12/2020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E46F3-B4E8-4CB6-8072-52DA6249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3219F-B7A3-486B-BA50-DE69744A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E1DC-8339-40F0-B8C4-798F5292DB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871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27A6-D640-42AE-B099-CC8DEE3D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7CF85-5A11-4F32-8B63-2E645D80A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383F5-48FD-4136-AA1A-2944D1AB3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4E199-36AE-44BB-A8C2-2B8D3A10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3165-2E23-46A2-BF14-A92C07503CA7}" type="datetimeFigureOut">
              <a:rPr lang="en-SG" smtClean="0"/>
              <a:t>2/12/2020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F0843-A488-4339-8BF7-982E1BF8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A15FF-A2B3-4DFA-A68F-F466B4E8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E1DC-8339-40F0-B8C4-798F5292DB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241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AF11B3-12BF-49FD-958B-19B07052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88F1D-6461-450B-A5F0-2D12C57F6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104C4-DD44-4CA8-8427-B970167CD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13165-2E23-46A2-BF14-A92C07503CA7}" type="datetimeFigureOut">
              <a:rPr lang="en-SG" smtClean="0"/>
              <a:t>2/12/2020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F6C40-28AC-4B89-B37A-50D1475CC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F214A-DD31-41E1-A3F4-40EF62D51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7E1DC-8339-40F0-B8C4-798F5292DB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958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C0F8-2224-4888-8FAF-24DC9DE3C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Wire-Frame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E7246-852E-4AB9-85FC-28056C333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61452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967B-6A5D-473C-8E00-4C44ACB1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56" y="245856"/>
            <a:ext cx="10515600" cy="251101"/>
          </a:xfrm>
        </p:spPr>
        <p:txBody>
          <a:bodyPr>
            <a:normAutofit fontScale="90000"/>
          </a:bodyPr>
          <a:lstStyle/>
          <a:p>
            <a:r>
              <a:rPr lang="en-US" dirty="0"/>
              <a:t>Get all homework / by grade / by subject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25E14A-632E-42A1-A6E1-802848F06DC2}"/>
              </a:ext>
            </a:extLst>
          </p:cNvPr>
          <p:cNvSpPr/>
          <p:nvPr/>
        </p:nvSpPr>
        <p:spPr>
          <a:xfrm>
            <a:off x="0" y="805070"/>
            <a:ext cx="12192000" cy="11032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Logo							&lt;Welcome User message&gt;	About	Settings  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080EBC-0A30-442E-9559-34F9FA8670A5}"/>
              </a:ext>
            </a:extLst>
          </p:cNvPr>
          <p:cNvSpPr/>
          <p:nvPr/>
        </p:nvSpPr>
        <p:spPr>
          <a:xfrm>
            <a:off x="0" y="1908313"/>
            <a:ext cx="12192000" cy="4194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797577-73C7-4A80-9839-F30286BE72FC}"/>
              </a:ext>
            </a:extLst>
          </p:cNvPr>
          <p:cNvSpPr/>
          <p:nvPr/>
        </p:nvSpPr>
        <p:spPr>
          <a:xfrm>
            <a:off x="0" y="6102626"/>
            <a:ext cx="12192000" cy="755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Footer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78E10604-E190-4012-945D-EEA989865889}"/>
              </a:ext>
            </a:extLst>
          </p:cNvPr>
          <p:cNvSpPr/>
          <p:nvPr/>
        </p:nvSpPr>
        <p:spPr>
          <a:xfrm rot="10800000">
            <a:off x="10883347" y="1326874"/>
            <a:ext cx="218662" cy="144118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5DF39C-B11C-41B6-9B38-52116C1C9D8B}"/>
              </a:ext>
            </a:extLst>
          </p:cNvPr>
          <p:cNvSpPr txBox="1"/>
          <p:nvPr/>
        </p:nvSpPr>
        <p:spPr>
          <a:xfrm>
            <a:off x="10367911" y="1506787"/>
            <a:ext cx="1824089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Logout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Edit Profile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Change Password</a:t>
            </a:r>
            <a:endParaRPr lang="en-SG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3C91FB-9358-4EB7-A5D1-6E6BAFB43880}"/>
              </a:ext>
            </a:extLst>
          </p:cNvPr>
          <p:cNvCxnSpPr/>
          <p:nvPr/>
        </p:nvCxnSpPr>
        <p:spPr>
          <a:xfrm>
            <a:off x="2136913" y="1944108"/>
            <a:ext cx="0" cy="415851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BF73AF-B182-4A8E-AD1B-0EB931359AA4}"/>
              </a:ext>
            </a:extLst>
          </p:cNvPr>
          <p:cNvGrpSpPr/>
          <p:nvPr/>
        </p:nvGrpSpPr>
        <p:grpSpPr>
          <a:xfrm>
            <a:off x="219185" y="2216426"/>
            <a:ext cx="1579799" cy="895470"/>
            <a:chOff x="219185" y="2216426"/>
            <a:chExt cx="1579799" cy="89547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4068B9-BEF0-47D6-B27E-EAC15C5C7DBF}"/>
                </a:ext>
              </a:extLst>
            </p:cNvPr>
            <p:cNvSpPr txBox="1"/>
            <p:nvPr/>
          </p:nvSpPr>
          <p:spPr>
            <a:xfrm>
              <a:off x="219185" y="2216426"/>
              <a:ext cx="849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Sort By</a:t>
              </a:r>
              <a:endParaRPr lang="en-SG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6FE3AE-1255-4ABD-A578-7B8C93BA7847}"/>
                </a:ext>
              </a:extLst>
            </p:cNvPr>
            <p:cNvSpPr txBox="1"/>
            <p:nvPr/>
          </p:nvSpPr>
          <p:spPr>
            <a:xfrm>
              <a:off x="476950" y="2588676"/>
              <a:ext cx="1322034" cy="523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New to Old</a:t>
              </a:r>
            </a:p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Old to New</a:t>
              </a: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3BB9119-2C29-4AD2-8022-2B8522D85D07}"/>
                </a:ext>
              </a:extLst>
            </p:cNvPr>
            <p:cNvSpPr/>
            <p:nvPr/>
          </p:nvSpPr>
          <p:spPr>
            <a:xfrm rot="10800000">
              <a:off x="1027067" y="2353913"/>
              <a:ext cx="218662" cy="144118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C1739F-70A0-47C6-AF39-C3A80EB18E8D}"/>
              </a:ext>
            </a:extLst>
          </p:cNvPr>
          <p:cNvGrpSpPr/>
          <p:nvPr/>
        </p:nvGrpSpPr>
        <p:grpSpPr>
          <a:xfrm>
            <a:off x="111522" y="3322425"/>
            <a:ext cx="1656042" cy="914014"/>
            <a:chOff x="111522" y="3322425"/>
            <a:chExt cx="1656042" cy="91401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41008F9-2BD3-42FA-8C08-B68BC5D10F27}"/>
                </a:ext>
              </a:extLst>
            </p:cNvPr>
            <p:cNvSpPr txBox="1"/>
            <p:nvPr/>
          </p:nvSpPr>
          <p:spPr>
            <a:xfrm>
              <a:off x="111522" y="3322425"/>
              <a:ext cx="946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 By</a:t>
              </a:r>
              <a:endParaRPr lang="en-SG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08C020-D67F-48F4-A9C9-A7A18D1CADAC}"/>
                </a:ext>
              </a:extLst>
            </p:cNvPr>
            <p:cNvSpPr txBox="1"/>
            <p:nvPr/>
          </p:nvSpPr>
          <p:spPr>
            <a:xfrm>
              <a:off x="891127" y="3713219"/>
              <a:ext cx="876437" cy="523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Grade</a:t>
              </a:r>
            </a:p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Subject</a:t>
              </a: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4825E6C-9051-4F46-A96C-D8EA478F71F9}"/>
                </a:ext>
              </a:extLst>
            </p:cNvPr>
            <p:cNvSpPr/>
            <p:nvPr/>
          </p:nvSpPr>
          <p:spPr>
            <a:xfrm rot="10800000">
              <a:off x="998916" y="3459912"/>
              <a:ext cx="218662" cy="144118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7FD57E4-2455-4B2E-8744-A8756F6D5CF8}"/>
              </a:ext>
            </a:extLst>
          </p:cNvPr>
          <p:cNvSpPr/>
          <p:nvPr/>
        </p:nvSpPr>
        <p:spPr>
          <a:xfrm>
            <a:off x="111522" y="2169215"/>
            <a:ext cx="1896182" cy="11317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946FD0-7CD0-48B7-8F1D-E149F6FC196A}"/>
              </a:ext>
            </a:extLst>
          </p:cNvPr>
          <p:cNvSpPr/>
          <p:nvPr/>
        </p:nvSpPr>
        <p:spPr>
          <a:xfrm>
            <a:off x="120366" y="3374649"/>
            <a:ext cx="1896182" cy="11317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4D5FFB29-04F5-45E0-84CF-1035F37E8699}"/>
              </a:ext>
            </a:extLst>
          </p:cNvPr>
          <p:cNvGraphicFramePr>
            <a:graphicFrameLocks noGrp="1"/>
          </p:cNvGraphicFramePr>
          <p:nvPr/>
        </p:nvGraphicFramePr>
        <p:xfrm>
          <a:off x="2731107" y="2787901"/>
          <a:ext cx="81280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53730">
                  <a:extLst>
                    <a:ext uri="{9D8B030D-6E8A-4147-A177-3AD203B41FA5}">
                      <a16:colId xmlns:a16="http://schemas.microsoft.com/office/drawing/2014/main" val="955202375"/>
                    </a:ext>
                  </a:extLst>
                </a:gridCol>
                <a:gridCol w="2597470">
                  <a:extLst>
                    <a:ext uri="{9D8B030D-6E8A-4147-A177-3AD203B41FA5}">
                      <a16:colId xmlns:a16="http://schemas.microsoft.com/office/drawing/2014/main" val="30664514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856857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131367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79167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Subject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57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S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HW-1</a:t>
                      </a:r>
                      <a:endParaRPr lang="en-SG" u="sn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Maths</a:t>
                      </a:r>
                      <a:endParaRPr lang="en-S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P1</a:t>
                      </a:r>
                      <a:endParaRPr lang="en-S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Open</a:t>
                      </a:r>
                      <a:endParaRPr lang="en-S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63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S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HW-0</a:t>
                      </a:r>
                      <a:endParaRPr lang="en-SG" u="sn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Maths</a:t>
                      </a:r>
                      <a:endParaRPr lang="en-S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P2</a:t>
                      </a:r>
                      <a:endParaRPr lang="en-S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Closed</a:t>
                      </a:r>
                      <a:endParaRPr lang="en-S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37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376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344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0BF3-45C7-4F03-B0F6-6DE3AAE0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809" y="96770"/>
            <a:ext cx="10515600" cy="827570"/>
          </a:xfrm>
        </p:spPr>
        <p:txBody>
          <a:bodyPr/>
          <a:lstStyle/>
          <a:p>
            <a:r>
              <a:rPr lang="en-US" dirty="0"/>
              <a:t>New Homework Form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223CE-87A8-4A65-97F3-E0E7078A8727}"/>
              </a:ext>
            </a:extLst>
          </p:cNvPr>
          <p:cNvSpPr txBox="1"/>
          <p:nvPr/>
        </p:nvSpPr>
        <p:spPr>
          <a:xfrm>
            <a:off x="1470992" y="123348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C3B71D-4F94-42A0-ABEC-F0FC523530AA}"/>
              </a:ext>
            </a:extLst>
          </p:cNvPr>
          <p:cNvSpPr txBox="1"/>
          <p:nvPr/>
        </p:nvSpPr>
        <p:spPr>
          <a:xfrm>
            <a:off x="1470991" y="1898620"/>
            <a:ext cx="7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  <a:endParaRPr lang="en-SG" dirty="0"/>
          </a:p>
        </p:txBody>
      </p:sp>
      <p:sp>
        <p:nvSpPr>
          <p:cNvPr id="8" name="Action Button: Blank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D7D1B35-CAB6-45F5-9EED-BADE1EB00128}"/>
              </a:ext>
            </a:extLst>
          </p:cNvPr>
          <p:cNvSpPr/>
          <p:nvPr/>
        </p:nvSpPr>
        <p:spPr>
          <a:xfrm>
            <a:off x="3317242" y="5624512"/>
            <a:ext cx="1562871" cy="716409"/>
          </a:xfrm>
          <a:prstGeom prst="actionButtonBlank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  <a:endParaRPr lang="en-S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0EA2FE-E2A6-47EB-AA8F-CB56D750FAB6}"/>
              </a:ext>
            </a:extLst>
          </p:cNvPr>
          <p:cNvSpPr/>
          <p:nvPr/>
        </p:nvSpPr>
        <p:spPr>
          <a:xfrm>
            <a:off x="3339547" y="3156709"/>
            <a:ext cx="4005469" cy="12264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21DBF2-54C4-49E8-B639-B890A6C55426}"/>
              </a:ext>
            </a:extLst>
          </p:cNvPr>
          <p:cNvSpPr txBox="1"/>
          <p:nvPr/>
        </p:nvSpPr>
        <p:spPr>
          <a:xfrm>
            <a:off x="1470991" y="3215553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</a:t>
            </a:r>
            <a:endParaRPr lang="en-S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907550A-A122-48F2-861A-92C7EBEA4823}"/>
              </a:ext>
            </a:extLst>
          </p:cNvPr>
          <p:cNvSpPr/>
          <p:nvPr/>
        </p:nvSpPr>
        <p:spPr>
          <a:xfrm>
            <a:off x="3339547" y="4831453"/>
            <a:ext cx="4005469" cy="487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F62589-D062-4366-8CA6-7F2F24640FCA}"/>
              </a:ext>
            </a:extLst>
          </p:cNvPr>
          <p:cNvSpPr txBox="1"/>
          <p:nvPr/>
        </p:nvSpPr>
        <p:spPr>
          <a:xfrm>
            <a:off x="1470991" y="4890296"/>
            <a:ext cx="98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Path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6B0218-E4EE-43F2-A150-D8A7AC6113A7}"/>
              </a:ext>
            </a:extLst>
          </p:cNvPr>
          <p:cNvSpPr txBox="1"/>
          <p:nvPr/>
        </p:nvSpPr>
        <p:spPr>
          <a:xfrm>
            <a:off x="1445792" y="2557086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Status</a:t>
            </a:r>
            <a:endParaRPr lang="en-SG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D67ED35-B3F8-472C-B1B6-CB356912C56A}"/>
              </a:ext>
            </a:extLst>
          </p:cNvPr>
          <p:cNvGrpSpPr/>
          <p:nvPr/>
        </p:nvGrpSpPr>
        <p:grpSpPr>
          <a:xfrm>
            <a:off x="3339548" y="1233488"/>
            <a:ext cx="1540566" cy="487018"/>
            <a:chOff x="3339548" y="1233488"/>
            <a:chExt cx="1540566" cy="4870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E046972-34F4-4816-B4AA-9954EE4F00F0}"/>
                </a:ext>
              </a:extLst>
            </p:cNvPr>
            <p:cNvSpPr/>
            <p:nvPr/>
          </p:nvSpPr>
          <p:spPr>
            <a:xfrm>
              <a:off x="3339548" y="1233488"/>
              <a:ext cx="1540566" cy="48701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EDA46A9-6A58-4A02-96D5-1814D85D8A76}"/>
                </a:ext>
              </a:extLst>
            </p:cNvPr>
            <p:cNvSpPr/>
            <p:nvPr/>
          </p:nvSpPr>
          <p:spPr>
            <a:xfrm rot="10800000">
              <a:off x="4506550" y="1332745"/>
              <a:ext cx="284111" cy="20678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767D2C-AE24-45A5-9A99-BB7D97E06816}"/>
              </a:ext>
            </a:extLst>
          </p:cNvPr>
          <p:cNvGrpSpPr/>
          <p:nvPr/>
        </p:nvGrpSpPr>
        <p:grpSpPr>
          <a:xfrm>
            <a:off x="3339547" y="1898620"/>
            <a:ext cx="1540566" cy="487018"/>
            <a:chOff x="3339548" y="1233488"/>
            <a:chExt cx="1540566" cy="48701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102BBCD-490C-49C4-804D-85DA710A81E2}"/>
                </a:ext>
              </a:extLst>
            </p:cNvPr>
            <p:cNvSpPr/>
            <p:nvPr/>
          </p:nvSpPr>
          <p:spPr>
            <a:xfrm>
              <a:off x="3339548" y="1233488"/>
              <a:ext cx="1540566" cy="48701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9164B5D0-4A04-441B-8B87-D769604FCC91}"/>
                </a:ext>
              </a:extLst>
            </p:cNvPr>
            <p:cNvSpPr/>
            <p:nvPr/>
          </p:nvSpPr>
          <p:spPr>
            <a:xfrm rot="10800000">
              <a:off x="4506550" y="1332745"/>
              <a:ext cx="284111" cy="20678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8487554-F63B-4307-BE02-47CE76EA8C27}"/>
              </a:ext>
            </a:extLst>
          </p:cNvPr>
          <p:cNvGrpSpPr/>
          <p:nvPr/>
        </p:nvGrpSpPr>
        <p:grpSpPr>
          <a:xfrm>
            <a:off x="3339547" y="2557086"/>
            <a:ext cx="1540566" cy="487018"/>
            <a:chOff x="3339548" y="1233488"/>
            <a:chExt cx="1540566" cy="487018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32EB4D4-C1D8-4655-B710-EBB5D8357348}"/>
                </a:ext>
              </a:extLst>
            </p:cNvPr>
            <p:cNvSpPr/>
            <p:nvPr/>
          </p:nvSpPr>
          <p:spPr>
            <a:xfrm>
              <a:off x="3339548" y="1233488"/>
              <a:ext cx="1540566" cy="48701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58CCCAF-15C0-4F86-9FAE-C4FBD82E4F6B}"/>
                </a:ext>
              </a:extLst>
            </p:cNvPr>
            <p:cNvSpPr/>
            <p:nvPr/>
          </p:nvSpPr>
          <p:spPr>
            <a:xfrm rot="10800000">
              <a:off x="4506550" y="1332745"/>
              <a:ext cx="284111" cy="20678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14512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0BF3-45C7-4F03-B0F6-6DE3AAE0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809" y="96770"/>
            <a:ext cx="10515600" cy="827570"/>
          </a:xfrm>
        </p:spPr>
        <p:txBody>
          <a:bodyPr/>
          <a:lstStyle/>
          <a:p>
            <a:r>
              <a:rPr lang="en-US" dirty="0"/>
              <a:t>Edit Homework Form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223CE-87A8-4A65-97F3-E0E7078A8727}"/>
              </a:ext>
            </a:extLst>
          </p:cNvPr>
          <p:cNvSpPr txBox="1"/>
          <p:nvPr/>
        </p:nvSpPr>
        <p:spPr>
          <a:xfrm>
            <a:off x="1470992" y="123348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C3B71D-4F94-42A0-ABEC-F0FC523530AA}"/>
              </a:ext>
            </a:extLst>
          </p:cNvPr>
          <p:cNvSpPr txBox="1"/>
          <p:nvPr/>
        </p:nvSpPr>
        <p:spPr>
          <a:xfrm>
            <a:off x="1470991" y="1898620"/>
            <a:ext cx="7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  <a:endParaRPr lang="en-SG" dirty="0"/>
          </a:p>
        </p:txBody>
      </p:sp>
      <p:sp>
        <p:nvSpPr>
          <p:cNvPr id="8" name="Action Button: Blank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D7D1B35-CAB6-45F5-9EED-BADE1EB00128}"/>
              </a:ext>
            </a:extLst>
          </p:cNvPr>
          <p:cNvSpPr/>
          <p:nvPr/>
        </p:nvSpPr>
        <p:spPr>
          <a:xfrm>
            <a:off x="3317242" y="5624512"/>
            <a:ext cx="1562871" cy="716409"/>
          </a:xfrm>
          <a:prstGeom prst="actionButtonBlank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  <a:endParaRPr lang="en-S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0EA2FE-E2A6-47EB-AA8F-CB56D750FAB6}"/>
              </a:ext>
            </a:extLst>
          </p:cNvPr>
          <p:cNvSpPr/>
          <p:nvPr/>
        </p:nvSpPr>
        <p:spPr>
          <a:xfrm>
            <a:off x="3339547" y="3156709"/>
            <a:ext cx="4005469" cy="12264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21DBF2-54C4-49E8-B639-B890A6C55426}"/>
              </a:ext>
            </a:extLst>
          </p:cNvPr>
          <p:cNvSpPr txBox="1"/>
          <p:nvPr/>
        </p:nvSpPr>
        <p:spPr>
          <a:xfrm>
            <a:off x="1470991" y="3215553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</a:t>
            </a:r>
            <a:endParaRPr lang="en-S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907550A-A122-48F2-861A-92C7EBEA4823}"/>
              </a:ext>
            </a:extLst>
          </p:cNvPr>
          <p:cNvSpPr/>
          <p:nvPr/>
        </p:nvSpPr>
        <p:spPr>
          <a:xfrm>
            <a:off x="3339547" y="4831453"/>
            <a:ext cx="4005469" cy="487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F62589-D062-4366-8CA6-7F2F24640FCA}"/>
              </a:ext>
            </a:extLst>
          </p:cNvPr>
          <p:cNvSpPr txBox="1"/>
          <p:nvPr/>
        </p:nvSpPr>
        <p:spPr>
          <a:xfrm>
            <a:off x="1470991" y="4890296"/>
            <a:ext cx="98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Path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6B0218-E4EE-43F2-A150-D8A7AC6113A7}"/>
              </a:ext>
            </a:extLst>
          </p:cNvPr>
          <p:cNvSpPr txBox="1"/>
          <p:nvPr/>
        </p:nvSpPr>
        <p:spPr>
          <a:xfrm>
            <a:off x="1445792" y="2557086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Status</a:t>
            </a:r>
            <a:endParaRPr lang="en-SG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D67ED35-B3F8-472C-B1B6-CB356912C56A}"/>
              </a:ext>
            </a:extLst>
          </p:cNvPr>
          <p:cNvGrpSpPr/>
          <p:nvPr/>
        </p:nvGrpSpPr>
        <p:grpSpPr>
          <a:xfrm>
            <a:off x="3339548" y="1233488"/>
            <a:ext cx="1540566" cy="487018"/>
            <a:chOff x="3339548" y="1233488"/>
            <a:chExt cx="1540566" cy="4870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E046972-34F4-4816-B4AA-9954EE4F00F0}"/>
                </a:ext>
              </a:extLst>
            </p:cNvPr>
            <p:cNvSpPr/>
            <p:nvPr/>
          </p:nvSpPr>
          <p:spPr>
            <a:xfrm>
              <a:off x="3339548" y="1233488"/>
              <a:ext cx="1540566" cy="48701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EDA46A9-6A58-4A02-96D5-1814D85D8A76}"/>
                </a:ext>
              </a:extLst>
            </p:cNvPr>
            <p:cNvSpPr/>
            <p:nvPr/>
          </p:nvSpPr>
          <p:spPr>
            <a:xfrm rot="10800000">
              <a:off x="4506550" y="1332745"/>
              <a:ext cx="284111" cy="20678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767D2C-AE24-45A5-9A99-BB7D97E06816}"/>
              </a:ext>
            </a:extLst>
          </p:cNvPr>
          <p:cNvGrpSpPr/>
          <p:nvPr/>
        </p:nvGrpSpPr>
        <p:grpSpPr>
          <a:xfrm>
            <a:off x="3339547" y="1898620"/>
            <a:ext cx="1540566" cy="487018"/>
            <a:chOff x="3339548" y="1233488"/>
            <a:chExt cx="1540566" cy="48701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102BBCD-490C-49C4-804D-85DA710A81E2}"/>
                </a:ext>
              </a:extLst>
            </p:cNvPr>
            <p:cNvSpPr/>
            <p:nvPr/>
          </p:nvSpPr>
          <p:spPr>
            <a:xfrm>
              <a:off x="3339548" y="1233488"/>
              <a:ext cx="1540566" cy="48701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9164B5D0-4A04-441B-8B87-D769604FCC91}"/>
                </a:ext>
              </a:extLst>
            </p:cNvPr>
            <p:cNvSpPr/>
            <p:nvPr/>
          </p:nvSpPr>
          <p:spPr>
            <a:xfrm rot="10800000">
              <a:off x="4506550" y="1332745"/>
              <a:ext cx="284111" cy="20678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8487554-F63B-4307-BE02-47CE76EA8C27}"/>
              </a:ext>
            </a:extLst>
          </p:cNvPr>
          <p:cNvGrpSpPr/>
          <p:nvPr/>
        </p:nvGrpSpPr>
        <p:grpSpPr>
          <a:xfrm>
            <a:off x="3339547" y="2557086"/>
            <a:ext cx="1540566" cy="487018"/>
            <a:chOff x="3339548" y="1233488"/>
            <a:chExt cx="1540566" cy="487018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32EB4D4-C1D8-4655-B710-EBB5D8357348}"/>
                </a:ext>
              </a:extLst>
            </p:cNvPr>
            <p:cNvSpPr/>
            <p:nvPr/>
          </p:nvSpPr>
          <p:spPr>
            <a:xfrm>
              <a:off x="3339548" y="1233488"/>
              <a:ext cx="1540566" cy="48701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58CCCAF-15C0-4F86-9FAE-C4FBD82E4F6B}"/>
                </a:ext>
              </a:extLst>
            </p:cNvPr>
            <p:cNvSpPr/>
            <p:nvPr/>
          </p:nvSpPr>
          <p:spPr>
            <a:xfrm rot="10800000">
              <a:off x="4506550" y="1332745"/>
              <a:ext cx="284111" cy="20678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32630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0BF3-45C7-4F03-B0F6-6DE3AAE0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7" y="27197"/>
            <a:ext cx="10515600" cy="676242"/>
          </a:xfrm>
        </p:spPr>
        <p:txBody>
          <a:bodyPr>
            <a:normAutofit fontScale="90000"/>
          </a:bodyPr>
          <a:lstStyle/>
          <a:p>
            <a:r>
              <a:rPr lang="en-US" dirty="0"/>
              <a:t>View Homework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223CE-87A8-4A65-97F3-E0E7078A8727}"/>
              </a:ext>
            </a:extLst>
          </p:cNvPr>
          <p:cNvSpPr txBox="1"/>
          <p:nvPr/>
        </p:nvSpPr>
        <p:spPr>
          <a:xfrm>
            <a:off x="1470992" y="816044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C3B71D-4F94-42A0-ABEC-F0FC523530AA}"/>
              </a:ext>
            </a:extLst>
          </p:cNvPr>
          <p:cNvSpPr txBox="1"/>
          <p:nvPr/>
        </p:nvSpPr>
        <p:spPr>
          <a:xfrm>
            <a:off x="1470991" y="1272457"/>
            <a:ext cx="7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  <a:endParaRPr lang="en-S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0EA2FE-E2A6-47EB-AA8F-CB56D750FAB6}"/>
              </a:ext>
            </a:extLst>
          </p:cNvPr>
          <p:cNvSpPr/>
          <p:nvPr/>
        </p:nvSpPr>
        <p:spPr>
          <a:xfrm>
            <a:off x="3339547" y="2282069"/>
            <a:ext cx="4005469" cy="8058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21DBF2-54C4-49E8-B639-B890A6C55426}"/>
              </a:ext>
            </a:extLst>
          </p:cNvPr>
          <p:cNvSpPr txBox="1"/>
          <p:nvPr/>
        </p:nvSpPr>
        <p:spPr>
          <a:xfrm>
            <a:off x="1470991" y="2340912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</a:t>
            </a:r>
            <a:endParaRPr lang="en-S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907550A-A122-48F2-861A-92C7EBEA4823}"/>
              </a:ext>
            </a:extLst>
          </p:cNvPr>
          <p:cNvSpPr/>
          <p:nvPr/>
        </p:nvSpPr>
        <p:spPr>
          <a:xfrm>
            <a:off x="3339547" y="3261074"/>
            <a:ext cx="4005469" cy="4281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F62589-D062-4366-8CA6-7F2F24640FCA}"/>
              </a:ext>
            </a:extLst>
          </p:cNvPr>
          <p:cNvSpPr txBox="1"/>
          <p:nvPr/>
        </p:nvSpPr>
        <p:spPr>
          <a:xfrm>
            <a:off x="1470991" y="3319917"/>
            <a:ext cx="98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Path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6B0218-E4EE-43F2-A150-D8A7AC6113A7}"/>
              </a:ext>
            </a:extLst>
          </p:cNvPr>
          <p:cNvSpPr txBox="1"/>
          <p:nvPr/>
        </p:nvSpPr>
        <p:spPr>
          <a:xfrm>
            <a:off x="1445792" y="1761953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Status</a:t>
            </a:r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046972-34F4-4816-B4AA-9954EE4F00F0}"/>
              </a:ext>
            </a:extLst>
          </p:cNvPr>
          <p:cNvSpPr/>
          <p:nvPr/>
        </p:nvSpPr>
        <p:spPr>
          <a:xfrm>
            <a:off x="3339548" y="816044"/>
            <a:ext cx="1540565" cy="3427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102BBCD-490C-49C4-804D-85DA710A81E2}"/>
              </a:ext>
            </a:extLst>
          </p:cNvPr>
          <p:cNvSpPr/>
          <p:nvPr/>
        </p:nvSpPr>
        <p:spPr>
          <a:xfrm>
            <a:off x="3339547" y="1272457"/>
            <a:ext cx="15405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32EB4D4-C1D8-4655-B710-EBB5D8357348}"/>
              </a:ext>
            </a:extLst>
          </p:cNvPr>
          <p:cNvSpPr/>
          <p:nvPr/>
        </p:nvSpPr>
        <p:spPr>
          <a:xfrm>
            <a:off x="3339547" y="1761953"/>
            <a:ext cx="1540565" cy="3312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1BD00A-8A86-4C0B-92C2-6B19842C8500}"/>
              </a:ext>
            </a:extLst>
          </p:cNvPr>
          <p:cNvGrpSpPr/>
          <p:nvPr/>
        </p:nvGrpSpPr>
        <p:grpSpPr>
          <a:xfrm>
            <a:off x="988176" y="3862384"/>
            <a:ext cx="4702741" cy="1191901"/>
            <a:chOff x="177372" y="5248656"/>
            <a:chExt cx="4702741" cy="11919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6787B0E-12B2-4886-A973-024CE6D7C41C}"/>
                </a:ext>
              </a:extLst>
            </p:cNvPr>
            <p:cNvGrpSpPr/>
            <p:nvPr/>
          </p:nvGrpSpPr>
          <p:grpSpPr>
            <a:xfrm>
              <a:off x="1172817" y="5466522"/>
              <a:ext cx="3707296" cy="974035"/>
              <a:chOff x="1172817" y="5466522"/>
              <a:chExt cx="3707296" cy="974035"/>
            </a:xfrm>
          </p:grpSpPr>
          <p:sp>
            <p:nvSpPr>
              <p:cNvPr id="8" name="Action Button: Blank 7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4D7D1B35-CAB6-45F5-9EED-BADE1EB00128}"/>
                  </a:ext>
                </a:extLst>
              </p:cNvPr>
              <p:cNvSpPr/>
              <p:nvPr/>
            </p:nvSpPr>
            <p:spPr>
              <a:xfrm>
                <a:off x="1445792" y="5704025"/>
                <a:ext cx="1282851" cy="468175"/>
              </a:xfrm>
              <a:prstGeom prst="actionButtonBlank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Edit</a:t>
                </a:r>
                <a:endParaRPr lang="en-SG" dirty="0"/>
              </a:p>
            </p:txBody>
          </p:sp>
          <p:sp>
            <p:nvSpPr>
              <p:cNvPr id="25" name="Action Button: Blank 24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9D64DEAC-7CA2-4A2A-B4DA-23C982A2770B}"/>
                  </a:ext>
                </a:extLst>
              </p:cNvPr>
              <p:cNvSpPr/>
              <p:nvPr/>
            </p:nvSpPr>
            <p:spPr>
              <a:xfrm>
                <a:off x="3339547" y="5704024"/>
                <a:ext cx="1282851" cy="468175"/>
              </a:xfrm>
              <a:prstGeom prst="actionButtonBlank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Delete</a:t>
                </a:r>
                <a:endParaRPr lang="en-SG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66DF91F-ACB8-474B-B9D1-148E4B9AAE57}"/>
                  </a:ext>
                </a:extLst>
              </p:cNvPr>
              <p:cNvSpPr/>
              <p:nvPr/>
            </p:nvSpPr>
            <p:spPr>
              <a:xfrm>
                <a:off x="1172817" y="5466522"/>
                <a:ext cx="3707296" cy="974035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3" name="Flowchart: Card 12">
              <a:extLst>
                <a:ext uri="{FF2B5EF4-FFF2-40B4-BE49-F238E27FC236}">
                  <a16:creationId xmlns:a16="http://schemas.microsoft.com/office/drawing/2014/main" id="{A6EE8D28-F3AC-4CA6-872C-E90F5A348137}"/>
                </a:ext>
              </a:extLst>
            </p:cNvPr>
            <p:cNvSpPr/>
            <p:nvPr/>
          </p:nvSpPr>
          <p:spPr>
            <a:xfrm>
              <a:off x="177372" y="5248656"/>
              <a:ext cx="1315031" cy="468175"/>
            </a:xfrm>
            <a:prstGeom prst="flowChartPunchedCard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For teachers only</a:t>
              </a:r>
              <a:endParaRPr lang="en-SG" dirty="0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D57821-B91D-4D07-BF61-81384ACC9DBF}"/>
              </a:ext>
            </a:extLst>
          </p:cNvPr>
          <p:cNvSpPr/>
          <p:nvPr/>
        </p:nvSpPr>
        <p:spPr>
          <a:xfrm>
            <a:off x="1470991" y="5218043"/>
            <a:ext cx="9352722" cy="13926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i="1" dirty="0"/>
              <a:t>Comments:</a:t>
            </a:r>
            <a:endParaRPr lang="en-SG" b="1" i="1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CFFF6C5-3E0D-438E-89FB-902C57BF88D8}"/>
              </a:ext>
            </a:extLst>
          </p:cNvPr>
          <p:cNvSpPr/>
          <p:nvPr/>
        </p:nvSpPr>
        <p:spPr>
          <a:xfrm>
            <a:off x="3095194" y="5688701"/>
            <a:ext cx="4110676" cy="451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comments</a:t>
            </a:r>
            <a:endParaRPr lang="en-SG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E8EF3BF-03ED-48E8-BCCB-4D2D6FBCC148}"/>
              </a:ext>
            </a:extLst>
          </p:cNvPr>
          <p:cNvGrpSpPr/>
          <p:nvPr/>
        </p:nvGrpSpPr>
        <p:grpSpPr>
          <a:xfrm>
            <a:off x="6957392" y="4096471"/>
            <a:ext cx="3635527" cy="739037"/>
            <a:chOff x="6957392" y="4096471"/>
            <a:chExt cx="3635527" cy="739037"/>
          </a:xfrm>
        </p:grpSpPr>
        <p:sp>
          <p:nvSpPr>
            <p:cNvPr id="36" name="Action Button: Blank 3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39DCE21-E9A7-4828-8530-B44639C81702}"/>
                </a:ext>
              </a:extLst>
            </p:cNvPr>
            <p:cNvSpPr/>
            <p:nvPr/>
          </p:nvSpPr>
          <p:spPr>
            <a:xfrm>
              <a:off x="6957392" y="4299025"/>
              <a:ext cx="2902226" cy="536483"/>
            </a:xfrm>
            <a:prstGeom prst="actionButtonBlank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Submit Answer</a:t>
              </a:r>
              <a:endParaRPr lang="en-SG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Flowchart: Card 36">
              <a:extLst>
                <a:ext uri="{FF2B5EF4-FFF2-40B4-BE49-F238E27FC236}">
                  <a16:creationId xmlns:a16="http://schemas.microsoft.com/office/drawing/2014/main" id="{4A7719C5-3E2A-4741-A972-1907DCA95989}"/>
                </a:ext>
              </a:extLst>
            </p:cNvPr>
            <p:cNvSpPr/>
            <p:nvPr/>
          </p:nvSpPr>
          <p:spPr>
            <a:xfrm>
              <a:off x="9277888" y="4096471"/>
              <a:ext cx="1315031" cy="349304"/>
            </a:xfrm>
            <a:prstGeom prst="flowChartPunchedCar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For students only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959174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0BF3-45C7-4F03-B0F6-6DE3AAE0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7" y="27197"/>
            <a:ext cx="10515600" cy="676242"/>
          </a:xfrm>
        </p:spPr>
        <p:txBody>
          <a:bodyPr>
            <a:normAutofit fontScale="90000"/>
          </a:bodyPr>
          <a:lstStyle/>
          <a:p>
            <a:r>
              <a:rPr lang="en-US" dirty="0"/>
              <a:t>Comments on View Homework Page</a:t>
            </a:r>
            <a:endParaRPr lang="en-SG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DB1050-307B-45DD-A8C6-3A354200582F}"/>
              </a:ext>
            </a:extLst>
          </p:cNvPr>
          <p:cNvGrpSpPr/>
          <p:nvPr/>
        </p:nvGrpSpPr>
        <p:grpSpPr>
          <a:xfrm>
            <a:off x="988176" y="816044"/>
            <a:ext cx="2420946" cy="1738313"/>
            <a:chOff x="988176" y="816044"/>
            <a:chExt cx="6356840" cy="423824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D0223CE-87A8-4A65-97F3-E0E7078A8727}"/>
                </a:ext>
              </a:extLst>
            </p:cNvPr>
            <p:cNvSpPr txBox="1"/>
            <p:nvPr/>
          </p:nvSpPr>
          <p:spPr>
            <a:xfrm>
              <a:off x="1470993" y="816044"/>
              <a:ext cx="1126541" cy="370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Subject</a:t>
              </a:r>
              <a:endParaRPr lang="en-SG" sz="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C3B71D-4F94-42A0-ABEC-F0FC523530AA}"/>
                </a:ext>
              </a:extLst>
            </p:cNvPr>
            <p:cNvSpPr txBox="1"/>
            <p:nvPr/>
          </p:nvSpPr>
          <p:spPr>
            <a:xfrm>
              <a:off x="1470991" y="1272458"/>
              <a:ext cx="1005527" cy="370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Grade</a:t>
              </a:r>
              <a:endParaRPr lang="en-SG" sz="800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00EA2FE-E2A6-47EB-AA8F-CB56D750FAB6}"/>
                </a:ext>
              </a:extLst>
            </p:cNvPr>
            <p:cNvSpPr/>
            <p:nvPr/>
          </p:nvSpPr>
          <p:spPr>
            <a:xfrm>
              <a:off x="3339547" y="2282069"/>
              <a:ext cx="4005469" cy="80587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8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21DBF2-54C4-49E8-B639-B890A6C55426}"/>
                </a:ext>
              </a:extLst>
            </p:cNvPr>
            <p:cNvSpPr txBox="1"/>
            <p:nvPr/>
          </p:nvSpPr>
          <p:spPr>
            <a:xfrm>
              <a:off x="1470991" y="2340911"/>
              <a:ext cx="1515256" cy="370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Description</a:t>
              </a:r>
              <a:endParaRPr lang="en-SG" sz="8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907550A-A122-48F2-861A-92C7EBEA4823}"/>
                </a:ext>
              </a:extLst>
            </p:cNvPr>
            <p:cNvSpPr/>
            <p:nvPr/>
          </p:nvSpPr>
          <p:spPr>
            <a:xfrm>
              <a:off x="3339547" y="3261074"/>
              <a:ext cx="4005469" cy="4281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8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F62589-D062-4366-8CA6-7F2F24640FCA}"/>
                </a:ext>
              </a:extLst>
            </p:cNvPr>
            <p:cNvSpPr txBox="1"/>
            <p:nvPr/>
          </p:nvSpPr>
          <p:spPr>
            <a:xfrm>
              <a:off x="1470991" y="3319918"/>
              <a:ext cx="1243889" cy="370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File Path</a:t>
              </a:r>
              <a:endParaRPr lang="en-SG" sz="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46B0218-E4EE-43F2-A150-D8A7AC6113A7}"/>
                </a:ext>
              </a:extLst>
            </p:cNvPr>
            <p:cNvSpPr txBox="1"/>
            <p:nvPr/>
          </p:nvSpPr>
          <p:spPr>
            <a:xfrm>
              <a:off x="1445792" y="1761951"/>
              <a:ext cx="1012861" cy="370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Status</a:t>
              </a:r>
              <a:endParaRPr lang="en-SG" sz="800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E046972-34F4-4816-B4AA-9954EE4F00F0}"/>
                </a:ext>
              </a:extLst>
            </p:cNvPr>
            <p:cNvSpPr/>
            <p:nvPr/>
          </p:nvSpPr>
          <p:spPr>
            <a:xfrm>
              <a:off x="3339548" y="816044"/>
              <a:ext cx="1540565" cy="34276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80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102BBCD-490C-49C4-804D-85DA710A81E2}"/>
                </a:ext>
              </a:extLst>
            </p:cNvPr>
            <p:cNvSpPr/>
            <p:nvPr/>
          </p:nvSpPr>
          <p:spPr>
            <a:xfrm>
              <a:off x="3339547" y="1272457"/>
              <a:ext cx="1540565" cy="36933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80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32EB4D4-C1D8-4655-B710-EBB5D8357348}"/>
                </a:ext>
              </a:extLst>
            </p:cNvPr>
            <p:cNvSpPr/>
            <p:nvPr/>
          </p:nvSpPr>
          <p:spPr>
            <a:xfrm>
              <a:off x="3339547" y="1761953"/>
              <a:ext cx="1540565" cy="33126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80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1BD00A-8A86-4C0B-92C2-6B19842C8500}"/>
                </a:ext>
              </a:extLst>
            </p:cNvPr>
            <p:cNvGrpSpPr/>
            <p:nvPr/>
          </p:nvGrpSpPr>
          <p:grpSpPr>
            <a:xfrm>
              <a:off x="988176" y="3862384"/>
              <a:ext cx="4702741" cy="1191901"/>
              <a:chOff x="177372" y="5248656"/>
              <a:chExt cx="4702741" cy="119190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6787B0E-12B2-4886-A973-024CE6D7C41C}"/>
                  </a:ext>
                </a:extLst>
              </p:cNvPr>
              <p:cNvGrpSpPr/>
              <p:nvPr/>
            </p:nvGrpSpPr>
            <p:grpSpPr>
              <a:xfrm>
                <a:off x="1172817" y="5466522"/>
                <a:ext cx="3707296" cy="974035"/>
                <a:chOff x="1172817" y="5466522"/>
                <a:chExt cx="3707296" cy="974035"/>
              </a:xfrm>
            </p:grpSpPr>
            <p:sp>
              <p:nvSpPr>
                <p:cNvPr id="8" name="Action Button: Blank 7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4D7D1B35-CAB6-45F5-9EED-BADE1EB00128}"/>
                    </a:ext>
                  </a:extLst>
                </p:cNvPr>
                <p:cNvSpPr/>
                <p:nvPr/>
              </p:nvSpPr>
              <p:spPr>
                <a:xfrm>
                  <a:off x="1445792" y="5704025"/>
                  <a:ext cx="1282851" cy="468175"/>
                </a:xfrm>
                <a:prstGeom prst="actionButtonBlank">
                  <a:avLst/>
                </a:prstGeom>
                <a:solidFill>
                  <a:schemeClr val="accent6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Edit</a:t>
                  </a:r>
                  <a:endParaRPr lang="en-SG" sz="800" dirty="0"/>
                </a:p>
              </p:txBody>
            </p:sp>
            <p:sp>
              <p:nvSpPr>
                <p:cNvPr id="25" name="Action Button: Blank 24">
                  <a:hlinkClick r:id="" action="ppaction://noaction" highlightClick="1"/>
                  <a:extLst>
                    <a:ext uri="{FF2B5EF4-FFF2-40B4-BE49-F238E27FC236}">
                      <a16:creationId xmlns:a16="http://schemas.microsoft.com/office/drawing/2014/main" id="{9D64DEAC-7CA2-4A2A-B4DA-23C982A2770B}"/>
                    </a:ext>
                  </a:extLst>
                </p:cNvPr>
                <p:cNvSpPr/>
                <p:nvPr/>
              </p:nvSpPr>
              <p:spPr>
                <a:xfrm>
                  <a:off x="3339547" y="5704024"/>
                  <a:ext cx="1282851" cy="468175"/>
                </a:xfrm>
                <a:prstGeom prst="actionButtonBlank">
                  <a:avLst/>
                </a:prstGeom>
                <a:solidFill>
                  <a:schemeClr val="accent6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Delete</a:t>
                  </a:r>
                  <a:endParaRPr lang="en-SG" sz="800" dirty="0"/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866DF91F-ACB8-474B-B9D1-148E4B9AAE57}"/>
                    </a:ext>
                  </a:extLst>
                </p:cNvPr>
                <p:cNvSpPr/>
                <p:nvPr/>
              </p:nvSpPr>
              <p:spPr>
                <a:xfrm>
                  <a:off x="1172817" y="5466522"/>
                  <a:ext cx="3707296" cy="97403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800"/>
                </a:p>
              </p:txBody>
            </p:sp>
          </p:grpSp>
          <p:sp>
            <p:nvSpPr>
              <p:cNvPr id="13" name="Flowchart: Card 12">
                <a:extLst>
                  <a:ext uri="{FF2B5EF4-FFF2-40B4-BE49-F238E27FC236}">
                    <a16:creationId xmlns:a16="http://schemas.microsoft.com/office/drawing/2014/main" id="{A6EE8D28-F3AC-4CA6-872C-E90F5A348137}"/>
                  </a:ext>
                </a:extLst>
              </p:cNvPr>
              <p:cNvSpPr/>
              <p:nvPr/>
            </p:nvSpPr>
            <p:spPr>
              <a:xfrm>
                <a:off x="177372" y="5248656"/>
                <a:ext cx="1315031" cy="468175"/>
              </a:xfrm>
              <a:prstGeom prst="flowChartPunchedCard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For teachers only</a:t>
                </a:r>
                <a:endParaRPr lang="en-SG" sz="800" dirty="0"/>
              </a:p>
            </p:txBody>
          </p:sp>
        </p:grp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D57821-B91D-4D07-BF61-81384ACC9DBF}"/>
              </a:ext>
            </a:extLst>
          </p:cNvPr>
          <p:cNvSpPr/>
          <p:nvPr/>
        </p:nvSpPr>
        <p:spPr>
          <a:xfrm>
            <a:off x="988175" y="2729552"/>
            <a:ext cx="9815659" cy="40091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i="1" dirty="0"/>
              <a:t>Comments:</a:t>
            </a:r>
            <a:endParaRPr lang="en-SG" b="1" i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C54B727-7770-45E8-A8D0-916F07634B4D}"/>
              </a:ext>
            </a:extLst>
          </p:cNvPr>
          <p:cNvGrpSpPr/>
          <p:nvPr/>
        </p:nvGrpSpPr>
        <p:grpSpPr>
          <a:xfrm>
            <a:off x="1423159" y="3866317"/>
            <a:ext cx="8684936" cy="2663687"/>
            <a:chOff x="1363525" y="3190460"/>
            <a:chExt cx="8684936" cy="2663687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18ED623-9BE8-452A-B9EE-846EC37F4881}"/>
                </a:ext>
              </a:extLst>
            </p:cNvPr>
            <p:cNvSpPr/>
            <p:nvPr/>
          </p:nvSpPr>
          <p:spPr>
            <a:xfrm>
              <a:off x="1363525" y="3326447"/>
              <a:ext cx="733632" cy="67932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User a</a:t>
              </a:r>
              <a:endParaRPr lang="en-SG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35030CA-EC4D-4312-AE82-80337BC8F1F1}"/>
                </a:ext>
              </a:extLst>
            </p:cNvPr>
            <p:cNvSpPr/>
            <p:nvPr/>
          </p:nvSpPr>
          <p:spPr>
            <a:xfrm>
              <a:off x="2779173" y="3190460"/>
              <a:ext cx="7269288" cy="266368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/>
                <a:t>User comments……………………………………..</a:t>
              </a:r>
            </a:p>
            <a:p>
              <a:r>
                <a:rPr lang="en-US" dirty="0"/>
                <a:t>……………………………………………………………..</a:t>
              </a:r>
              <a:endParaRPr lang="en-SG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F5D8DA4-509E-41EE-B134-23F5CAD8F8F0}"/>
                </a:ext>
              </a:extLst>
            </p:cNvPr>
            <p:cNvSpPr/>
            <p:nvPr/>
          </p:nvSpPr>
          <p:spPr>
            <a:xfrm>
              <a:off x="2874272" y="4182639"/>
              <a:ext cx="644180" cy="58814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>
                      <a:lumMod val="50000"/>
                    </a:schemeClr>
                  </a:solidFill>
                </a:rPr>
                <a:t>User Q</a:t>
              </a:r>
              <a:endParaRPr lang="en-SG" sz="11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9940B75-2AA1-42F2-BB16-E4A34EA6F3C8}"/>
                </a:ext>
              </a:extLst>
            </p:cNvPr>
            <p:cNvSpPr/>
            <p:nvPr/>
          </p:nvSpPr>
          <p:spPr>
            <a:xfrm>
              <a:off x="3665412" y="4078357"/>
              <a:ext cx="6005362" cy="152731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/>
                <a:t>User comments……………………………………..</a:t>
              </a:r>
            </a:p>
            <a:p>
              <a:r>
                <a:rPr lang="en-US" dirty="0"/>
                <a:t>……………………………………………………………..</a:t>
              </a:r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		Reply 			Like</a:t>
              </a:r>
              <a:endParaRPr lang="en-SG" dirty="0"/>
            </a:p>
          </p:txBody>
        </p:sp>
        <p:sp>
          <p:nvSpPr>
            <p:cNvPr id="19" name="Heart 18">
              <a:extLst>
                <a:ext uri="{FF2B5EF4-FFF2-40B4-BE49-F238E27FC236}">
                  <a16:creationId xmlns:a16="http://schemas.microsoft.com/office/drawing/2014/main" id="{A0ECC8FB-7758-499D-8EA2-F5910DFD61D3}"/>
                </a:ext>
              </a:extLst>
            </p:cNvPr>
            <p:cNvSpPr/>
            <p:nvPr/>
          </p:nvSpPr>
          <p:spPr>
            <a:xfrm>
              <a:off x="8836359" y="5377067"/>
              <a:ext cx="181154" cy="141894"/>
            </a:xfrm>
            <a:prstGeom prst="hear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Speech Bubble: Rectangle with Corners Rounded 20">
              <a:extLst>
                <a:ext uri="{FF2B5EF4-FFF2-40B4-BE49-F238E27FC236}">
                  <a16:creationId xmlns:a16="http://schemas.microsoft.com/office/drawing/2014/main" id="{B62A6788-9E37-4880-934A-E6E25425B447}"/>
                </a:ext>
              </a:extLst>
            </p:cNvPr>
            <p:cNvSpPr/>
            <p:nvPr/>
          </p:nvSpPr>
          <p:spPr>
            <a:xfrm>
              <a:off x="5410794" y="5338686"/>
              <a:ext cx="181154" cy="127835"/>
            </a:xfrm>
            <a:prstGeom prst="wedgeRoundRectCallout">
              <a:avLst>
                <a:gd name="adj1" fmla="val -59742"/>
                <a:gd name="adj2" fmla="val 108573"/>
                <a:gd name="adj3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96AA2B1-947A-41D7-9E00-7AB62CF517FB}"/>
              </a:ext>
            </a:extLst>
          </p:cNvPr>
          <p:cNvGrpSpPr/>
          <p:nvPr/>
        </p:nvGrpSpPr>
        <p:grpSpPr>
          <a:xfrm>
            <a:off x="3578086" y="2164810"/>
            <a:ext cx="1805131" cy="286694"/>
            <a:chOff x="6957392" y="4096471"/>
            <a:chExt cx="3635527" cy="739037"/>
          </a:xfrm>
        </p:grpSpPr>
        <p:sp>
          <p:nvSpPr>
            <p:cNvPr id="30" name="Action Button: Blank 29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BF7729BE-20EC-4738-95B3-EDA727059EF7}"/>
                </a:ext>
              </a:extLst>
            </p:cNvPr>
            <p:cNvSpPr/>
            <p:nvPr/>
          </p:nvSpPr>
          <p:spPr>
            <a:xfrm>
              <a:off x="6957392" y="4299025"/>
              <a:ext cx="2902226" cy="536483"/>
            </a:xfrm>
            <a:prstGeom prst="actionButtonBlank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accent6">
                      <a:lumMod val="50000"/>
                    </a:schemeClr>
                  </a:solidFill>
                </a:rPr>
                <a:t>Submit Answer</a:t>
              </a:r>
              <a:endParaRPr lang="en-SG" sz="9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1" name="Flowchart: Card 30">
              <a:extLst>
                <a:ext uri="{FF2B5EF4-FFF2-40B4-BE49-F238E27FC236}">
                  <a16:creationId xmlns:a16="http://schemas.microsoft.com/office/drawing/2014/main" id="{7C66F519-092D-49CE-B53F-9D6D35924EA5}"/>
                </a:ext>
              </a:extLst>
            </p:cNvPr>
            <p:cNvSpPr/>
            <p:nvPr/>
          </p:nvSpPr>
          <p:spPr>
            <a:xfrm>
              <a:off x="9277888" y="4096471"/>
              <a:ext cx="1315031" cy="349304"/>
            </a:xfrm>
            <a:prstGeom prst="flowChartPunchedCar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For students only</a:t>
              </a:r>
              <a:endParaRPr lang="en-SG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6818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5B51-3FC4-409C-A937-E4BD3D71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77"/>
            <a:ext cx="10515600" cy="638727"/>
          </a:xfrm>
        </p:spPr>
        <p:txBody>
          <a:bodyPr>
            <a:normAutofit/>
          </a:bodyPr>
          <a:lstStyle/>
          <a:p>
            <a:r>
              <a:rPr lang="en-US" sz="3600" b="1" dirty="0"/>
              <a:t>Answer Submission by Students</a:t>
            </a:r>
            <a:endParaRPr lang="en-SG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01F2C-6CE9-4ECE-9DB0-8DCB04B67CD6}"/>
              </a:ext>
            </a:extLst>
          </p:cNvPr>
          <p:cNvSpPr txBox="1"/>
          <p:nvPr/>
        </p:nvSpPr>
        <p:spPr>
          <a:xfrm>
            <a:off x="1470992" y="816044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15582-B2AB-47D2-A5A3-709CB32F3563}"/>
              </a:ext>
            </a:extLst>
          </p:cNvPr>
          <p:cNvSpPr txBox="1"/>
          <p:nvPr/>
        </p:nvSpPr>
        <p:spPr>
          <a:xfrm>
            <a:off x="1470991" y="1272457"/>
            <a:ext cx="7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Grade</a:t>
            </a:r>
            <a:endParaRPr lang="en-SG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56C0A5-1871-4661-8817-535CD5214075}"/>
              </a:ext>
            </a:extLst>
          </p:cNvPr>
          <p:cNvSpPr/>
          <p:nvPr/>
        </p:nvSpPr>
        <p:spPr>
          <a:xfrm>
            <a:off x="3339547" y="1772029"/>
            <a:ext cx="4005469" cy="8058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Read only</a:t>
            </a:r>
            <a:endParaRPr lang="en-SG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FEA56-0DDE-4649-905C-823B9787F51D}"/>
              </a:ext>
            </a:extLst>
          </p:cNvPr>
          <p:cNvSpPr txBox="1"/>
          <p:nvPr/>
        </p:nvSpPr>
        <p:spPr>
          <a:xfrm>
            <a:off x="1470991" y="1830872"/>
            <a:ext cx="1271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Homework </a:t>
            </a:r>
          </a:p>
          <a:p>
            <a:r>
              <a:rPr lang="en-US" dirty="0"/>
              <a:t>Description</a:t>
            </a:r>
            <a:endParaRPr lang="en-S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47CD6B-30AB-4B85-B191-8E802815C802}"/>
              </a:ext>
            </a:extLst>
          </p:cNvPr>
          <p:cNvSpPr/>
          <p:nvPr/>
        </p:nvSpPr>
        <p:spPr>
          <a:xfrm>
            <a:off x="3339548" y="816044"/>
            <a:ext cx="1540565" cy="3427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Read only</a:t>
            </a:r>
            <a:endParaRPr lang="en-SG" i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1B651B-83F6-4FF0-B59E-03F4E9B9D533}"/>
              </a:ext>
            </a:extLst>
          </p:cNvPr>
          <p:cNvSpPr/>
          <p:nvPr/>
        </p:nvSpPr>
        <p:spPr>
          <a:xfrm>
            <a:off x="3339547" y="1272457"/>
            <a:ext cx="15405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 read only</a:t>
            </a:r>
            <a:endParaRPr lang="en-SG" i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6E1323-449C-4B50-86C1-669E3DB9A8DB}"/>
              </a:ext>
            </a:extLst>
          </p:cNvPr>
          <p:cNvSpPr/>
          <p:nvPr/>
        </p:nvSpPr>
        <p:spPr>
          <a:xfrm>
            <a:off x="3339547" y="2858253"/>
            <a:ext cx="4005469" cy="11074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77285-BAA7-4408-8524-F0D078211517}"/>
              </a:ext>
            </a:extLst>
          </p:cNvPr>
          <p:cNvSpPr txBox="1"/>
          <p:nvPr/>
        </p:nvSpPr>
        <p:spPr>
          <a:xfrm>
            <a:off x="1470991" y="291709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35F803-6406-4F39-8B32-DEF1089A12BD}"/>
              </a:ext>
            </a:extLst>
          </p:cNvPr>
          <p:cNvSpPr/>
          <p:nvPr/>
        </p:nvSpPr>
        <p:spPr>
          <a:xfrm>
            <a:off x="1202635" y="2673625"/>
            <a:ext cx="6867939" cy="312088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500BCAB-C6EC-49DB-88A3-E885B348CED0}"/>
              </a:ext>
            </a:extLst>
          </p:cNvPr>
          <p:cNvSpPr/>
          <p:nvPr/>
        </p:nvSpPr>
        <p:spPr>
          <a:xfrm>
            <a:off x="3339547" y="4205288"/>
            <a:ext cx="4005469" cy="487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512035-4EE1-4396-952E-29ED8269B5F6}"/>
              </a:ext>
            </a:extLst>
          </p:cNvPr>
          <p:cNvSpPr txBox="1"/>
          <p:nvPr/>
        </p:nvSpPr>
        <p:spPr>
          <a:xfrm>
            <a:off x="1470991" y="4264131"/>
            <a:ext cx="98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Path</a:t>
            </a:r>
            <a:endParaRPr lang="en-SG" dirty="0"/>
          </a:p>
        </p:txBody>
      </p:sp>
      <p:sp>
        <p:nvSpPr>
          <p:cNvPr id="15" name="Action Button: Blank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B8CB5E2-41AE-49D5-A109-A56E59F40B86}"/>
              </a:ext>
            </a:extLst>
          </p:cNvPr>
          <p:cNvSpPr/>
          <p:nvPr/>
        </p:nvSpPr>
        <p:spPr>
          <a:xfrm>
            <a:off x="1963754" y="4916045"/>
            <a:ext cx="1562871" cy="716409"/>
          </a:xfrm>
          <a:prstGeom prst="actionButtonBlank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1869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FA5D-02AF-4F38-A015-A4740AB27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126" y="2462282"/>
            <a:ext cx="3415748" cy="1325563"/>
          </a:xfrm>
        </p:spPr>
        <p:txBody>
          <a:bodyPr/>
          <a:lstStyle/>
          <a:p>
            <a:pPr algn="ctr"/>
            <a:r>
              <a:rPr lang="en-US" b="1" dirty="0"/>
              <a:t>Homepage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064524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EB4891-6A86-45F8-90B4-F968E787FEA8}"/>
              </a:ext>
            </a:extLst>
          </p:cNvPr>
          <p:cNvSpPr/>
          <p:nvPr/>
        </p:nvSpPr>
        <p:spPr>
          <a:xfrm>
            <a:off x="0" y="0"/>
            <a:ext cx="12192000" cy="11032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Logo                                                    								About	Login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9D8808-2679-4CAE-B34C-117FBA2D08A9}"/>
              </a:ext>
            </a:extLst>
          </p:cNvPr>
          <p:cNvSpPr/>
          <p:nvPr/>
        </p:nvSpPr>
        <p:spPr>
          <a:xfrm>
            <a:off x="0" y="1103243"/>
            <a:ext cx="12192000" cy="33296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Announcements, Pictures, 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9B660-532C-49C0-A672-424EA513D30C}"/>
              </a:ext>
            </a:extLst>
          </p:cNvPr>
          <p:cNvSpPr/>
          <p:nvPr/>
        </p:nvSpPr>
        <p:spPr>
          <a:xfrm>
            <a:off x="0" y="4432852"/>
            <a:ext cx="12192000" cy="24251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Footer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78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5D9888-9FCC-40D9-9F1B-93D892A89BF9}"/>
              </a:ext>
            </a:extLst>
          </p:cNvPr>
          <p:cNvSpPr txBox="1"/>
          <p:nvPr/>
        </p:nvSpPr>
        <p:spPr>
          <a:xfrm>
            <a:off x="1510748" y="1321904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Name:</a:t>
            </a:r>
            <a:endParaRPr lang="en-S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A4D482-5DC7-446D-A438-2E7F6AB61313}"/>
              </a:ext>
            </a:extLst>
          </p:cNvPr>
          <p:cNvSpPr/>
          <p:nvPr/>
        </p:nvSpPr>
        <p:spPr>
          <a:xfrm>
            <a:off x="3021496" y="1321904"/>
            <a:ext cx="4005469" cy="487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CAE224-F201-4EF7-B8D6-DFC3F573F55F}"/>
              </a:ext>
            </a:extLst>
          </p:cNvPr>
          <p:cNvSpPr/>
          <p:nvPr/>
        </p:nvSpPr>
        <p:spPr>
          <a:xfrm>
            <a:off x="3021496" y="2117034"/>
            <a:ext cx="4005469" cy="487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13CF56-632A-4173-A6EE-8B080E937EEA}"/>
              </a:ext>
            </a:extLst>
          </p:cNvPr>
          <p:cNvSpPr/>
          <p:nvPr/>
        </p:nvSpPr>
        <p:spPr>
          <a:xfrm>
            <a:off x="3021496" y="2941982"/>
            <a:ext cx="4005469" cy="487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B40D9-C7AA-45DF-A240-42BE868F114B}"/>
              </a:ext>
            </a:extLst>
          </p:cNvPr>
          <p:cNvSpPr txBox="1"/>
          <p:nvPr/>
        </p:nvSpPr>
        <p:spPr>
          <a:xfrm>
            <a:off x="1510747" y="2175877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8AF06-BBFD-4669-BDD3-73FF65A75C79}"/>
              </a:ext>
            </a:extLst>
          </p:cNvPr>
          <p:cNvSpPr txBox="1"/>
          <p:nvPr/>
        </p:nvSpPr>
        <p:spPr>
          <a:xfrm>
            <a:off x="1510747" y="2951129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  <a:endParaRPr lang="en-SG" dirty="0"/>
          </a:p>
        </p:txBody>
      </p:sp>
      <p:sp>
        <p:nvSpPr>
          <p:cNvPr id="12" name="Action Button: Blank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5C8B30B-05E0-4DA2-AFCE-EA03B188078E}"/>
              </a:ext>
            </a:extLst>
          </p:cNvPr>
          <p:cNvSpPr/>
          <p:nvPr/>
        </p:nvSpPr>
        <p:spPr>
          <a:xfrm>
            <a:off x="2581746" y="4253948"/>
            <a:ext cx="1562871" cy="716409"/>
          </a:xfrm>
          <a:prstGeom prst="actionButtonBlank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SG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7A245D0-D8E2-4DC0-9BC5-71D67994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69" y="-54788"/>
            <a:ext cx="10515600" cy="1325563"/>
          </a:xfrm>
        </p:spPr>
        <p:txBody>
          <a:bodyPr/>
          <a:lstStyle/>
          <a:p>
            <a:r>
              <a:rPr lang="en-US" dirty="0"/>
              <a:t>Login form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5051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E892-2DC8-4E4C-9C6B-81A14BF6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Profile form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C99FB-3EE8-4A6E-A5DA-9D8C5CBBE3E4}"/>
              </a:ext>
            </a:extLst>
          </p:cNvPr>
          <p:cNvSpPr txBox="1"/>
          <p:nvPr/>
        </p:nvSpPr>
        <p:spPr>
          <a:xfrm>
            <a:off x="1470992" y="169068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Name:</a:t>
            </a:r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C9B6B6-4C3C-449A-8FEE-576C32F1AADF}"/>
              </a:ext>
            </a:extLst>
          </p:cNvPr>
          <p:cNvSpPr/>
          <p:nvPr/>
        </p:nvSpPr>
        <p:spPr>
          <a:xfrm>
            <a:off x="3339547" y="1690688"/>
            <a:ext cx="4005469" cy="487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C6888D-A525-434C-A6CD-748D28AE67E8}"/>
              </a:ext>
            </a:extLst>
          </p:cNvPr>
          <p:cNvSpPr/>
          <p:nvPr/>
        </p:nvSpPr>
        <p:spPr>
          <a:xfrm>
            <a:off x="3339547" y="2485818"/>
            <a:ext cx="4005469" cy="487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62D3F2-FA71-4F53-8736-8EDBA4CB696E}"/>
              </a:ext>
            </a:extLst>
          </p:cNvPr>
          <p:cNvSpPr txBox="1"/>
          <p:nvPr/>
        </p:nvSpPr>
        <p:spPr>
          <a:xfrm>
            <a:off x="1470991" y="2544661"/>
            <a:ext cx="173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Contact Number</a:t>
            </a:r>
            <a:endParaRPr lang="en-SG" dirty="0"/>
          </a:p>
        </p:txBody>
      </p:sp>
      <p:sp>
        <p:nvSpPr>
          <p:cNvPr id="10" name="Action Button: Blank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07A2A3D-D0A3-4F62-A16B-C2E1FF7D76F4}"/>
              </a:ext>
            </a:extLst>
          </p:cNvPr>
          <p:cNvSpPr/>
          <p:nvPr/>
        </p:nvSpPr>
        <p:spPr>
          <a:xfrm>
            <a:off x="2541990" y="4622732"/>
            <a:ext cx="1562871" cy="716409"/>
          </a:xfrm>
          <a:prstGeom prst="actionButtonBlank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  <a:endParaRPr lang="en-S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C08AFE-4A98-44C0-83AB-EC55E1BC0381}"/>
              </a:ext>
            </a:extLst>
          </p:cNvPr>
          <p:cNvSpPr/>
          <p:nvPr/>
        </p:nvSpPr>
        <p:spPr>
          <a:xfrm>
            <a:off x="3339547" y="3156710"/>
            <a:ext cx="4005469" cy="487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701CB3-EE3E-4296-A5EC-BA4DB4AC0131}"/>
              </a:ext>
            </a:extLst>
          </p:cNvPr>
          <p:cNvSpPr txBox="1"/>
          <p:nvPr/>
        </p:nvSpPr>
        <p:spPr>
          <a:xfrm>
            <a:off x="1470991" y="3215553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329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376D-284B-4344-ADB4-0E26F87F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Password Form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E25BE8-DF55-4CB0-9C21-DC07A753DD76}"/>
              </a:ext>
            </a:extLst>
          </p:cNvPr>
          <p:cNvSpPr txBox="1"/>
          <p:nvPr/>
        </p:nvSpPr>
        <p:spPr>
          <a:xfrm>
            <a:off x="1470992" y="169068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Name:</a:t>
            </a:r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8BFF12-AC25-4D62-BA9B-A267590EE782}"/>
              </a:ext>
            </a:extLst>
          </p:cNvPr>
          <p:cNvSpPr/>
          <p:nvPr/>
        </p:nvSpPr>
        <p:spPr>
          <a:xfrm>
            <a:off x="3339547" y="1690688"/>
            <a:ext cx="4005469" cy="487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5AD5AC-EE05-4C5C-BC20-5F20A1716565}"/>
              </a:ext>
            </a:extLst>
          </p:cNvPr>
          <p:cNvSpPr/>
          <p:nvPr/>
        </p:nvSpPr>
        <p:spPr>
          <a:xfrm>
            <a:off x="3339547" y="2485818"/>
            <a:ext cx="4005469" cy="487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5539D-B6EE-4FAD-B3DC-8EE26B0FD8D7}"/>
              </a:ext>
            </a:extLst>
          </p:cNvPr>
          <p:cNvSpPr txBox="1"/>
          <p:nvPr/>
        </p:nvSpPr>
        <p:spPr>
          <a:xfrm>
            <a:off x="1470991" y="254466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</a:t>
            </a:r>
            <a:endParaRPr lang="en-S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014972-6127-4846-85F5-67F786A4267A}"/>
              </a:ext>
            </a:extLst>
          </p:cNvPr>
          <p:cNvSpPr/>
          <p:nvPr/>
        </p:nvSpPr>
        <p:spPr>
          <a:xfrm>
            <a:off x="3339547" y="3156710"/>
            <a:ext cx="4005469" cy="487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142660-A627-4726-8C24-F1D6FEB39017}"/>
              </a:ext>
            </a:extLst>
          </p:cNvPr>
          <p:cNvSpPr txBox="1"/>
          <p:nvPr/>
        </p:nvSpPr>
        <p:spPr>
          <a:xfrm>
            <a:off x="1470991" y="3215553"/>
            <a:ext cx="183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Password</a:t>
            </a:r>
            <a:endParaRPr lang="en-SG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7C8498-6B9E-4A88-95F8-94CAC64776F4}"/>
              </a:ext>
            </a:extLst>
          </p:cNvPr>
          <p:cNvSpPr/>
          <p:nvPr/>
        </p:nvSpPr>
        <p:spPr>
          <a:xfrm>
            <a:off x="3309508" y="3951840"/>
            <a:ext cx="4005469" cy="487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1CD783-92A8-40DF-A9E2-E226968178A6}"/>
              </a:ext>
            </a:extLst>
          </p:cNvPr>
          <p:cNvSpPr txBox="1"/>
          <p:nvPr/>
        </p:nvSpPr>
        <p:spPr>
          <a:xfrm>
            <a:off x="1440952" y="4010683"/>
            <a:ext cx="155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Password</a:t>
            </a:r>
            <a:endParaRPr lang="en-SG" dirty="0"/>
          </a:p>
        </p:txBody>
      </p:sp>
      <p:sp>
        <p:nvSpPr>
          <p:cNvPr id="12" name="Action Button: Blank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ED1D505-32A1-4648-B93E-95D8DD1C151B}"/>
              </a:ext>
            </a:extLst>
          </p:cNvPr>
          <p:cNvSpPr/>
          <p:nvPr/>
        </p:nvSpPr>
        <p:spPr>
          <a:xfrm>
            <a:off x="1938130" y="5108713"/>
            <a:ext cx="1838517" cy="606287"/>
          </a:xfrm>
          <a:prstGeom prst="actionButtonBlank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8317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E65EC7-057C-412B-B2B1-E703AD9A1FE5}"/>
              </a:ext>
            </a:extLst>
          </p:cNvPr>
          <p:cNvSpPr/>
          <p:nvPr/>
        </p:nvSpPr>
        <p:spPr>
          <a:xfrm>
            <a:off x="0" y="1013787"/>
            <a:ext cx="12192000" cy="11032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Logo								&lt;Welcome Admin message&gt;	About	Settings 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33755-B923-4291-86E7-5E45E6ADDF7E}"/>
              </a:ext>
            </a:extLst>
          </p:cNvPr>
          <p:cNvSpPr/>
          <p:nvPr/>
        </p:nvSpPr>
        <p:spPr>
          <a:xfrm>
            <a:off x="0" y="2117030"/>
            <a:ext cx="12192000" cy="13219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Announcements, Pictures, 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AB59DA-715D-4C93-95B1-43AFD42E5A33}"/>
              </a:ext>
            </a:extLst>
          </p:cNvPr>
          <p:cNvSpPr/>
          <p:nvPr/>
        </p:nvSpPr>
        <p:spPr>
          <a:xfrm>
            <a:off x="0" y="6003234"/>
            <a:ext cx="12192000" cy="854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Footer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1D3C23-6111-4F92-BAE7-955A0F9E1D9E}"/>
              </a:ext>
            </a:extLst>
          </p:cNvPr>
          <p:cNvSpPr/>
          <p:nvPr/>
        </p:nvSpPr>
        <p:spPr>
          <a:xfrm>
            <a:off x="0" y="3428999"/>
            <a:ext cx="12192000" cy="2564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Current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Add New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Find a user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A79DC-83A5-4DAD-9031-382426A39B66}"/>
              </a:ext>
            </a:extLst>
          </p:cNvPr>
          <p:cNvSpPr txBox="1"/>
          <p:nvPr/>
        </p:nvSpPr>
        <p:spPr>
          <a:xfrm>
            <a:off x="357809" y="108223"/>
            <a:ext cx="34205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 Admin User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138953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967B-6A5D-473C-8E00-4C44ACB1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56" y="245856"/>
            <a:ext cx="10515600" cy="251101"/>
          </a:xfrm>
        </p:spPr>
        <p:txBody>
          <a:bodyPr>
            <a:normAutofit fontScale="90000"/>
          </a:bodyPr>
          <a:lstStyle/>
          <a:p>
            <a:r>
              <a:rPr lang="en-US" dirty="0"/>
              <a:t>Get all users list (for Admin user)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25E14A-632E-42A1-A6E1-802848F06DC2}"/>
              </a:ext>
            </a:extLst>
          </p:cNvPr>
          <p:cNvSpPr/>
          <p:nvPr/>
        </p:nvSpPr>
        <p:spPr>
          <a:xfrm>
            <a:off x="0" y="805070"/>
            <a:ext cx="12192000" cy="11032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Logo							&lt;Welcome User message&gt;	About	Settings  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080EBC-0A30-442E-9559-34F9FA8670A5}"/>
              </a:ext>
            </a:extLst>
          </p:cNvPr>
          <p:cNvSpPr/>
          <p:nvPr/>
        </p:nvSpPr>
        <p:spPr>
          <a:xfrm>
            <a:off x="0" y="1908313"/>
            <a:ext cx="12192000" cy="4194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797577-73C7-4A80-9839-F30286BE72FC}"/>
              </a:ext>
            </a:extLst>
          </p:cNvPr>
          <p:cNvSpPr/>
          <p:nvPr/>
        </p:nvSpPr>
        <p:spPr>
          <a:xfrm>
            <a:off x="0" y="6102626"/>
            <a:ext cx="12192000" cy="755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Footer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78E10604-E190-4012-945D-EEA989865889}"/>
              </a:ext>
            </a:extLst>
          </p:cNvPr>
          <p:cNvSpPr/>
          <p:nvPr/>
        </p:nvSpPr>
        <p:spPr>
          <a:xfrm rot="10800000">
            <a:off x="10883347" y="1326874"/>
            <a:ext cx="218662" cy="144118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3C91FB-9358-4EB7-A5D1-6E6BAFB43880}"/>
              </a:ext>
            </a:extLst>
          </p:cNvPr>
          <p:cNvCxnSpPr/>
          <p:nvPr/>
        </p:nvCxnSpPr>
        <p:spPr>
          <a:xfrm>
            <a:off x="2484780" y="1944108"/>
            <a:ext cx="0" cy="415851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4068B9-BEF0-47D6-B27E-EAC15C5C7DBF}"/>
              </a:ext>
            </a:extLst>
          </p:cNvPr>
          <p:cNvSpPr txBox="1"/>
          <p:nvPr/>
        </p:nvSpPr>
        <p:spPr>
          <a:xfrm>
            <a:off x="219185" y="2216426"/>
            <a:ext cx="103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 By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6FE3AE-1255-4ABD-A578-7B8C93BA7847}"/>
              </a:ext>
            </a:extLst>
          </p:cNvPr>
          <p:cNvSpPr txBox="1"/>
          <p:nvPr/>
        </p:nvSpPr>
        <p:spPr>
          <a:xfrm>
            <a:off x="533709" y="2588676"/>
            <a:ext cx="1613143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Name  A to Z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Name Z to A</a:t>
            </a:r>
          </a:p>
          <a:p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UserID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Low to High</a:t>
            </a:r>
          </a:p>
          <a:p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UserID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High to Low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3BB9119-2C29-4AD2-8022-2B8522D85D07}"/>
              </a:ext>
            </a:extLst>
          </p:cNvPr>
          <p:cNvSpPr/>
          <p:nvPr/>
        </p:nvSpPr>
        <p:spPr>
          <a:xfrm rot="10800000">
            <a:off x="1204961" y="2353913"/>
            <a:ext cx="266811" cy="144118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616302C-1B43-4F65-8022-561B61D7DECB}"/>
              </a:ext>
            </a:extLst>
          </p:cNvPr>
          <p:cNvGrpSpPr/>
          <p:nvPr/>
        </p:nvGrpSpPr>
        <p:grpSpPr>
          <a:xfrm>
            <a:off x="191034" y="3799499"/>
            <a:ext cx="1656042" cy="1129458"/>
            <a:chOff x="111522" y="3322425"/>
            <a:chExt cx="1656042" cy="112945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41008F9-2BD3-42FA-8C08-B68BC5D10F27}"/>
                </a:ext>
              </a:extLst>
            </p:cNvPr>
            <p:cNvSpPr txBox="1"/>
            <p:nvPr/>
          </p:nvSpPr>
          <p:spPr>
            <a:xfrm>
              <a:off x="111522" y="3322425"/>
              <a:ext cx="946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 By</a:t>
              </a:r>
              <a:endParaRPr lang="en-SG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08C020-D67F-48F4-A9C9-A7A18D1CADAC}"/>
                </a:ext>
              </a:extLst>
            </p:cNvPr>
            <p:cNvSpPr txBox="1"/>
            <p:nvPr/>
          </p:nvSpPr>
          <p:spPr>
            <a:xfrm>
              <a:off x="891127" y="3713219"/>
              <a:ext cx="876437" cy="7386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Teacher</a:t>
              </a:r>
            </a:p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Student</a:t>
              </a:r>
            </a:p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Admins</a:t>
              </a: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4825E6C-9051-4F46-A96C-D8EA478F71F9}"/>
                </a:ext>
              </a:extLst>
            </p:cNvPr>
            <p:cNvSpPr/>
            <p:nvPr/>
          </p:nvSpPr>
          <p:spPr>
            <a:xfrm rot="10800000">
              <a:off x="998916" y="3459912"/>
              <a:ext cx="218662" cy="144118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7FD57E4-2455-4B2E-8744-A8756F6D5CF8}"/>
              </a:ext>
            </a:extLst>
          </p:cNvPr>
          <p:cNvSpPr/>
          <p:nvPr/>
        </p:nvSpPr>
        <p:spPr>
          <a:xfrm>
            <a:off x="111521" y="2169215"/>
            <a:ext cx="2126915" cy="153917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946FD0-7CD0-48B7-8F1D-E149F6FC196A}"/>
              </a:ext>
            </a:extLst>
          </p:cNvPr>
          <p:cNvSpPr/>
          <p:nvPr/>
        </p:nvSpPr>
        <p:spPr>
          <a:xfrm>
            <a:off x="160121" y="3792097"/>
            <a:ext cx="2038551" cy="11317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4D5FFB29-04F5-45E0-84CF-1035F37E8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422150"/>
              </p:ext>
            </p:extLst>
          </p:nvPr>
        </p:nvGraphicFramePr>
        <p:xfrm>
          <a:off x="2731107" y="2787901"/>
          <a:ext cx="8128002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4535">
                  <a:extLst>
                    <a:ext uri="{9D8B030D-6E8A-4147-A177-3AD203B41FA5}">
                      <a16:colId xmlns:a16="http://schemas.microsoft.com/office/drawing/2014/main" val="955202375"/>
                    </a:ext>
                  </a:extLst>
                </a:gridCol>
                <a:gridCol w="1644593">
                  <a:extLst>
                    <a:ext uri="{9D8B030D-6E8A-4147-A177-3AD203B41FA5}">
                      <a16:colId xmlns:a16="http://schemas.microsoft.com/office/drawing/2014/main" val="3066451461"/>
                    </a:ext>
                  </a:extLst>
                </a:gridCol>
                <a:gridCol w="1808922">
                  <a:extLst>
                    <a:ext uri="{9D8B030D-6E8A-4147-A177-3AD203B41FA5}">
                      <a16:colId xmlns:a16="http://schemas.microsoft.com/office/drawing/2014/main" val="3085685798"/>
                    </a:ext>
                  </a:extLst>
                </a:gridCol>
                <a:gridCol w="1421295">
                  <a:extLst>
                    <a:ext uri="{9D8B030D-6E8A-4147-A177-3AD203B41FA5}">
                      <a16:colId xmlns:a16="http://schemas.microsoft.com/office/drawing/2014/main" val="1513136734"/>
                    </a:ext>
                  </a:extLst>
                </a:gridCol>
                <a:gridCol w="1103244">
                  <a:extLst>
                    <a:ext uri="{9D8B030D-6E8A-4147-A177-3AD203B41FA5}">
                      <a16:colId xmlns:a16="http://schemas.microsoft.com/office/drawing/2014/main" val="1679167168"/>
                    </a:ext>
                  </a:extLst>
                </a:gridCol>
                <a:gridCol w="1665413">
                  <a:extLst>
                    <a:ext uri="{9D8B030D-6E8A-4147-A177-3AD203B41FA5}">
                      <a16:colId xmlns:a16="http://schemas.microsoft.com/office/drawing/2014/main" val="3934111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Name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Institution ID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57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S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User-1</a:t>
                      </a:r>
                      <a:endParaRPr lang="en-SG" u="sn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User1</a:t>
                      </a:r>
                      <a:endParaRPr lang="en-S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LN1</a:t>
                      </a:r>
                      <a:endParaRPr lang="en-S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Teacher</a:t>
                      </a:r>
                      <a:endParaRPr lang="en-S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A1234T</a:t>
                      </a:r>
                      <a:endParaRPr lang="en-S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63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S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User-2</a:t>
                      </a:r>
                      <a:endParaRPr lang="en-SG" u="sn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User2</a:t>
                      </a:r>
                      <a:endParaRPr lang="en-S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LN2</a:t>
                      </a:r>
                      <a:endParaRPr lang="en-S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Student</a:t>
                      </a:r>
                      <a:endParaRPr lang="en-S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S89765P</a:t>
                      </a:r>
                      <a:endParaRPr lang="en-S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37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376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07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967B-6A5D-473C-8E00-4C44ACB1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56" y="49696"/>
            <a:ext cx="10515600" cy="705678"/>
          </a:xfrm>
        </p:spPr>
        <p:txBody>
          <a:bodyPr>
            <a:noAutofit/>
          </a:bodyPr>
          <a:lstStyle/>
          <a:p>
            <a:r>
              <a:rPr lang="en-US" sz="3200" b="1" dirty="0"/>
              <a:t>Create new user/Edit current user form </a:t>
            </a:r>
            <a:r>
              <a:rPr lang="en-US" sz="2800" b="1" dirty="0"/>
              <a:t>(available for Admin user)</a:t>
            </a:r>
            <a:endParaRPr lang="en-SG" sz="2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25E14A-632E-42A1-A6E1-802848F06DC2}"/>
              </a:ext>
            </a:extLst>
          </p:cNvPr>
          <p:cNvSpPr/>
          <p:nvPr/>
        </p:nvSpPr>
        <p:spPr>
          <a:xfrm>
            <a:off x="0" y="805070"/>
            <a:ext cx="12192000" cy="11032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Logo							&lt;Welcome User message&gt;	About	Settings  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080EBC-0A30-442E-9559-34F9FA8670A5}"/>
              </a:ext>
            </a:extLst>
          </p:cNvPr>
          <p:cNvSpPr/>
          <p:nvPr/>
        </p:nvSpPr>
        <p:spPr>
          <a:xfrm>
            <a:off x="0" y="1908313"/>
            <a:ext cx="12192000" cy="4194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797577-73C7-4A80-9839-F30286BE72FC}"/>
              </a:ext>
            </a:extLst>
          </p:cNvPr>
          <p:cNvSpPr/>
          <p:nvPr/>
        </p:nvSpPr>
        <p:spPr>
          <a:xfrm>
            <a:off x="0" y="6102626"/>
            <a:ext cx="12192000" cy="755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Footer</a:t>
            </a:r>
            <a:endParaRPr lang="en-SG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78E10604-E190-4012-945D-EEA989865889}"/>
              </a:ext>
            </a:extLst>
          </p:cNvPr>
          <p:cNvSpPr/>
          <p:nvPr/>
        </p:nvSpPr>
        <p:spPr>
          <a:xfrm rot="10800000">
            <a:off x="10883347" y="1326874"/>
            <a:ext cx="218662" cy="144118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453834-3F65-4C38-9A35-E7D7B26E1648}"/>
              </a:ext>
            </a:extLst>
          </p:cNvPr>
          <p:cNvSpPr txBox="1"/>
          <p:nvPr/>
        </p:nvSpPr>
        <p:spPr>
          <a:xfrm>
            <a:off x="413325" y="3877245"/>
            <a:ext cx="7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Grade</a:t>
            </a:r>
            <a:endParaRPr lang="en-SG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4E046C-9AA7-4D60-A873-F0B5EC592E74}"/>
              </a:ext>
            </a:extLst>
          </p:cNvPr>
          <p:cNvGrpSpPr/>
          <p:nvPr/>
        </p:nvGrpSpPr>
        <p:grpSpPr>
          <a:xfrm>
            <a:off x="1709776" y="3888298"/>
            <a:ext cx="1562602" cy="369333"/>
            <a:chOff x="3339548" y="1233488"/>
            <a:chExt cx="1540566" cy="487018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84EA2E8-6174-4089-841C-C0A2BA74BE2B}"/>
                </a:ext>
              </a:extLst>
            </p:cNvPr>
            <p:cNvSpPr/>
            <p:nvPr/>
          </p:nvSpPr>
          <p:spPr>
            <a:xfrm>
              <a:off x="3339548" y="1233488"/>
              <a:ext cx="1540566" cy="48701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40D847FD-2F3D-4468-8B9D-A858A3388F2F}"/>
                </a:ext>
              </a:extLst>
            </p:cNvPr>
            <p:cNvSpPr/>
            <p:nvPr/>
          </p:nvSpPr>
          <p:spPr>
            <a:xfrm rot="10800000">
              <a:off x="4506550" y="1332745"/>
              <a:ext cx="284111" cy="20678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33D76A9-8E7C-4763-9457-590C59FA4ED9}"/>
              </a:ext>
            </a:extLst>
          </p:cNvPr>
          <p:cNvSpPr txBox="1"/>
          <p:nvPr/>
        </p:nvSpPr>
        <p:spPr>
          <a:xfrm>
            <a:off x="420757" y="2208809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Name:</a:t>
            </a:r>
            <a:endParaRPr lang="en-SG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79D44B5-55CE-4145-B049-EF1CBF973984}"/>
              </a:ext>
            </a:extLst>
          </p:cNvPr>
          <p:cNvSpPr/>
          <p:nvPr/>
        </p:nvSpPr>
        <p:spPr>
          <a:xfrm>
            <a:off x="1752599" y="2208809"/>
            <a:ext cx="1646589" cy="487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16A0ADD-3287-411C-8864-D59B3BB61F58}"/>
              </a:ext>
            </a:extLst>
          </p:cNvPr>
          <p:cNvSpPr/>
          <p:nvPr/>
        </p:nvSpPr>
        <p:spPr>
          <a:xfrm>
            <a:off x="1713098" y="3032964"/>
            <a:ext cx="1686090" cy="4859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B0CBC4-C382-4BBF-8E24-A8A7A4CFCEEB}"/>
              </a:ext>
            </a:extLst>
          </p:cNvPr>
          <p:cNvSpPr txBox="1"/>
          <p:nvPr/>
        </p:nvSpPr>
        <p:spPr>
          <a:xfrm>
            <a:off x="420756" y="3062782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Name</a:t>
            </a:r>
            <a:endParaRPr lang="en-SG" dirty="0"/>
          </a:p>
        </p:txBody>
      </p:sp>
      <p:sp>
        <p:nvSpPr>
          <p:cNvPr id="35" name="Action Button: Blank 3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D3800B1-53E2-4376-9107-036319A36CB7}"/>
              </a:ext>
            </a:extLst>
          </p:cNvPr>
          <p:cNvSpPr/>
          <p:nvPr/>
        </p:nvSpPr>
        <p:spPr>
          <a:xfrm>
            <a:off x="4160506" y="5509069"/>
            <a:ext cx="1292342" cy="369333"/>
          </a:xfrm>
          <a:prstGeom prst="actionButtonBlank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  <a:endParaRPr lang="en-SG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ADDFBDE-DF85-46A5-9E14-F5785942445B}"/>
              </a:ext>
            </a:extLst>
          </p:cNvPr>
          <p:cNvSpPr/>
          <p:nvPr/>
        </p:nvSpPr>
        <p:spPr>
          <a:xfrm>
            <a:off x="4806677" y="3003939"/>
            <a:ext cx="1537803" cy="4859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414824-E31C-4BDF-96ED-24932C159ABA}"/>
              </a:ext>
            </a:extLst>
          </p:cNvPr>
          <p:cNvSpPr txBox="1"/>
          <p:nvPr/>
        </p:nvSpPr>
        <p:spPr>
          <a:xfrm>
            <a:off x="3514336" y="3033757"/>
            <a:ext cx="116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 Name</a:t>
            </a:r>
            <a:endParaRPr lang="en-SG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1A31DB9-B4CF-4AF8-AE86-EEDA95769010}"/>
              </a:ext>
            </a:extLst>
          </p:cNvPr>
          <p:cNvSpPr/>
          <p:nvPr/>
        </p:nvSpPr>
        <p:spPr>
          <a:xfrm>
            <a:off x="4737903" y="2238352"/>
            <a:ext cx="1606578" cy="4859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8D8AC8-41EE-46E8-A02D-2ABCB7120B58}"/>
              </a:ext>
            </a:extLst>
          </p:cNvPr>
          <p:cNvSpPr txBox="1"/>
          <p:nvPr/>
        </p:nvSpPr>
        <p:spPr>
          <a:xfrm>
            <a:off x="3366049" y="2268170"/>
            <a:ext cx="140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Institution ID</a:t>
            </a:r>
            <a:endParaRPr lang="en-SG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47FB842-629C-4B65-8D34-55780FF06CCF}"/>
              </a:ext>
            </a:extLst>
          </p:cNvPr>
          <p:cNvSpPr/>
          <p:nvPr/>
        </p:nvSpPr>
        <p:spPr>
          <a:xfrm>
            <a:off x="1709776" y="4494438"/>
            <a:ext cx="1686090" cy="4859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A8A718-F291-4F8B-A642-6954A00F8C0B}"/>
              </a:ext>
            </a:extLst>
          </p:cNvPr>
          <p:cNvSpPr txBox="1"/>
          <p:nvPr/>
        </p:nvSpPr>
        <p:spPr>
          <a:xfrm>
            <a:off x="417434" y="4524256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 id</a:t>
            </a:r>
            <a:endParaRPr lang="en-SG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5ADAF17-B521-4B9F-AA1D-E23B10DE7E84}"/>
              </a:ext>
            </a:extLst>
          </p:cNvPr>
          <p:cNvSpPr/>
          <p:nvPr/>
        </p:nvSpPr>
        <p:spPr>
          <a:xfrm>
            <a:off x="1709776" y="5207754"/>
            <a:ext cx="1686090" cy="4859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4E6A67-60E2-4A99-A831-B03BAD1632D1}"/>
              </a:ext>
            </a:extLst>
          </p:cNvPr>
          <p:cNvSpPr txBox="1"/>
          <p:nvPr/>
        </p:nvSpPr>
        <p:spPr>
          <a:xfrm>
            <a:off x="417434" y="5237572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  <a:endParaRPr lang="en-SG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887F5F5-ABFF-46D5-9DF7-A7A8BAEF59A8}"/>
              </a:ext>
            </a:extLst>
          </p:cNvPr>
          <p:cNvSpPr/>
          <p:nvPr/>
        </p:nvSpPr>
        <p:spPr>
          <a:xfrm>
            <a:off x="4772844" y="3873836"/>
            <a:ext cx="2607914" cy="13339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117626-D4B6-43F3-AFCB-14DE7CA1C57B}"/>
              </a:ext>
            </a:extLst>
          </p:cNvPr>
          <p:cNvSpPr txBox="1"/>
          <p:nvPr/>
        </p:nvSpPr>
        <p:spPr>
          <a:xfrm>
            <a:off x="3514336" y="3903654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C6A1A-3B2C-4D9D-8F47-B5BECE7BC333}"/>
              </a:ext>
            </a:extLst>
          </p:cNvPr>
          <p:cNvSpPr txBox="1"/>
          <p:nvPr/>
        </p:nvSpPr>
        <p:spPr>
          <a:xfrm>
            <a:off x="6925413" y="2234162"/>
            <a:ext cx="1211678" cy="92333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Teacher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Student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Admin</a:t>
            </a:r>
            <a:endParaRPr lang="en-SG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546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372</Words>
  <Application>Microsoft Office PowerPoint</Application>
  <PresentationFormat>Widescreen</PresentationFormat>
  <Paragraphs>163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Wire-Frame</vt:lpstr>
      <vt:lpstr>Homepage</vt:lpstr>
      <vt:lpstr>PowerPoint Presentation</vt:lpstr>
      <vt:lpstr>Login form</vt:lpstr>
      <vt:lpstr>Edit Profile form</vt:lpstr>
      <vt:lpstr>Change Password Form</vt:lpstr>
      <vt:lpstr>PowerPoint Presentation</vt:lpstr>
      <vt:lpstr>Get all users list (for Admin user)</vt:lpstr>
      <vt:lpstr>Create new user/Edit current user form (available for Admin user)</vt:lpstr>
      <vt:lpstr>Get all homework / by grade / by subject</vt:lpstr>
      <vt:lpstr>New Homework Form</vt:lpstr>
      <vt:lpstr>Edit Homework Form</vt:lpstr>
      <vt:lpstr>View Homework</vt:lpstr>
      <vt:lpstr>Comments on View Homework Page</vt:lpstr>
      <vt:lpstr>Answer Submission by Students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</dc:title>
  <dc:creator>Veena S</dc:creator>
  <cp:lastModifiedBy>Veena S</cp:lastModifiedBy>
  <cp:revision>26</cp:revision>
  <dcterms:created xsi:type="dcterms:W3CDTF">2020-12-01T11:30:18Z</dcterms:created>
  <dcterms:modified xsi:type="dcterms:W3CDTF">2020-12-02T06:30:41Z</dcterms:modified>
</cp:coreProperties>
</file>