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98" r:id="rId4"/>
  </p:sldMasterIdLst>
  <p:notesMasterIdLst>
    <p:notesMasterId r:id="rId27"/>
  </p:notesMasterIdLst>
  <p:sldIdLst>
    <p:sldId id="256" r:id="rId5"/>
    <p:sldId id="257" r:id="rId6"/>
    <p:sldId id="258" r:id="rId7"/>
    <p:sldId id="259" r:id="rId8"/>
    <p:sldId id="262" r:id="rId9"/>
    <p:sldId id="260" r:id="rId10"/>
    <p:sldId id="261" r:id="rId11"/>
    <p:sldId id="268" r:id="rId12"/>
    <p:sldId id="298" r:id="rId13"/>
    <p:sldId id="287" r:id="rId14"/>
    <p:sldId id="290" r:id="rId15"/>
    <p:sldId id="297" r:id="rId16"/>
    <p:sldId id="300" r:id="rId17"/>
    <p:sldId id="281" r:id="rId18"/>
    <p:sldId id="285" r:id="rId19"/>
    <p:sldId id="286" r:id="rId20"/>
    <p:sldId id="301" r:id="rId21"/>
    <p:sldId id="284" r:id="rId22"/>
    <p:sldId id="272" r:id="rId23"/>
    <p:sldId id="283" r:id="rId24"/>
    <p:sldId id="295" r:id="rId25"/>
    <p:sldId id="294"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FF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5B9B6B6-8B53-4709-BF50-191AE8CC5B76}" v="2" dt="2021-04-26T01:38:09.323"/>
    <p1510:client id="{1BB3D9B1-38BA-4298-9D90-C1C5381B6AF3}" v="4" dt="2021-04-26T17:50:10.756"/>
    <p1510:client id="{3F98C491-5B0C-4BBE-922D-9905988B0698}" v="67" dt="2021-04-26T04:51:17.695"/>
    <p1510:client id="{7F021FA6-F77C-40AF-A906-928CAE08280A}" v="16" dt="2021-04-26T15:32:15.480"/>
    <p1510:client id="{91A73C98-4F50-4A49-8704-65631AA6416B}" v="207" dt="2021-04-25T23:32:26.866"/>
    <p1510:client id="{A44C205A-7D0A-43ED-8EBA-CBB69799F232}" v="5" dt="2021-04-26T07:05:18.684"/>
    <p1510:client id="{BAD2E7AC-C28C-4B0F-B415-B4F68627E596}" v="3736" dt="2021-04-26T20:53:52.61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80" d="100"/>
          <a:sy n="80" d="100"/>
        </p:scale>
        <p:origin x="682" y="-2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clId="Web-{48F9719F-6936-435A-8439-E1255644943D}"/>
    <pc:docChg chg="modSld">
      <pc:chgData name="" userId="" providerId="" clId="Web-{48F9719F-6936-435A-8439-E1255644943D}" dt="2021-04-25T21:19:33.634" v="1" actId="20577"/>
      <pc:docMkLst>
        <pc:docMk/>
      </pc:docMkLst>
      <pc:sldChg chg="modSp">
        <pc:chgData name="" userId="" providerId="" clId="Web-{48F9719F-6936-435A-8439-E1255644943D}" dt="2021-04-25T21:19:33.634" v="1" actId="20577"/>
        <pc:sldMkLst>
          <pc:docMk/>
          <pc:sldMk cId="3857917158" sldId="260"/>
        </pc:sldMkLst>
        <pc:spChg chg="mod">
          <ac:chgData name="" userId="" providerId="" clId="Web-{48F9719F-6936-435A-8439-E1255644943D}" dt="2021-04-25T21:19:33.634" v="1" actId="20577"/>
          <ac:spMkLst>
            <pc:docMk/>
            <pc:sldMk cId="3857917158" sldId="260"/>
            <ac:spMk id="2" creationId="{CA08AAEB-838C-C548-A0E9-295CFC122831}"/>
          </ac:spMkLst>
        </pc:spChg>
      </pc:sldChg>
    </pc:docChg>
  </pc:docChgLst>
  <pc:docChgLst>
    <pc:chgData name="Bada, Taiwo" userId="S::bada_taiw@bentley.edu::8d5cf639-135a-49ef-8978-d0fc12b3a755" providerId="AD" clId="Web-{3F98C491-5B0C-4BBE-922D-9905988B0698}"/>
    <pc:docChg chg="modSld">
      <pc:chgData name="Bada, Taiwo" userId="S::bada_taiw@bentley.edu::8d5cf639-135a-49ef-8978-d0fc12b3a755" providerId="AD" clId="Web-{3F98C491-5B0C-4BBE-922D-9905988B0698}" dt="2021-04-26T04:51:17.695" v="57"/>
      <pc:docMkLst>
        <pc:docMk/>
      </pc:docMkLst>
      <pc:sldChg chg="modSp">
        <pc:chgData name="Bada, Taiwo" userId="S::bada_taiw@bentley.edu::8d5cf639-135a-49ef-8978-d0fc12b3a755" providerId="AD" clId="Web-{3F98C491-5B0C-4BBE-922D-9905988B0698}" dt="2021-04-26T04:18:39.869" v="1"/>
        <pc:sldMkLst>
          <pc:docMk/>
          <pc:sldMk cId="1037546170" sldId="257"/>
        </pc:sldMkLst>
        <pc:graphicFrameChg chg="modGraphic">
          <ac:chgData name="Bada, Taiwo" userId="S::bada_taiw@bentley.edu::8d5cf639-135a-49ef-8978-d0fc12b3a755" providerId="AD" clId="Web-{3F98C491-5B0C-4BBE-922D-9905988B0698}" dt="2021-04-26T04:18:39.869" v="1"/>
          <ac:graphicFrameMkLst>
            <pc:docMk/>
            <pc:sldMk cId="1037546170" sldId="257"/>
            <ac:graphicFrameMk id="5" creationId="{447ACBD5-D795-4106-BDCC-DF3C80727843}"/>
          </ac:graphicFrameMkLst>
        </pc:graphicFrameChg>
      </pc:sldChg>
      <pc:sldChg chg="addSp delSp modSp">
        <pc:chgData name="Bada, Taiwo" userId="S::bada_taiw@bentley.edu::8d5cf639-135a-49ef-8978-d0fc12b3a755" providerId="AD" clId="Web-{3F98C491-5B0C-4BBE-922D-9905988B0698}" dt="2021-04-26T04:34:49.756" v="7"/>
        <pc:sldMkLst>
          <pc:docMk/>
          <pc:sldMk cId="1371141642" sldId="284"/>
        </pc:sldMkLst>
        <pc:spChg chg="add del mod">
          <ac:chgData name="Bada, Taiwo" userId="S::bada_taiw@bentley.edu::8d5cf639-135a-49ef-8978-d0fc12b3a755" providerId="AD" clId="Web-{3F98C491-5B0C-4BBE-922D-9905988B0698}" dt="2021-04-26T04:34:49.756" v="7"/>
          <ac:spMkLst>
            <pc:docMk/>
            <pc:sldMk cId="1371141642" sldId="284"/>
            <ac:spMk id="5" creationId="{F2F059D0-6E1F-4C5C-8B1C-BA91FB01E002}"/>
          </ac:spMkLst>
        </pc:spChg>
        <pc:spChg chg="add del mod">
          <ac:chgData name="Bada, Taiwo" userId="S::bada_taiw@bentley.edu::8d5cf639-135a-49ef-8978-d0fc12b3a755" providerId="AD" clId="Web-{3F98C491-5B0C-4BBE-922D-9905988B0698}" dt="2021-04-26T04:34:42.865" v="5"/>
          <ac:spMkLst>
            <pc:docMk/>
            <pc:sldMk cId="1371141642" sldId="284"/>
            <ac:spMk id="7" creationId="{B6DF6B8D-9024-4571-963F-C28160DD855E}"/>
          </ac:spMkLst>
        </pc:spChg>
      </pc:sldChg>
      <pc:sldChg chg="addSp delSp modSp">
        <pc:chgData name="Bada, Taiwo" userId="S::bada_taiw@bentley.edu::8d5cf639-135a-49ef-8978-d0fc12b3a755" providerId="AD" clId="Web-{3F98C491-5B0C-4BBE-922D-9905988B0698}" dt="2021-04-26T04:51:17.695" v="57"/>
        <pc:sldMkLst>
          <pc:docMk/>
          <pc:sldMk cId="3649950417" sldId="290"/>
        </pc:sldMkLst>
        <pc:spChg chg="add mod">
          <ac:chgData name="Bada, Taiwo" userId="S::bada_taiw@bentley.edu::8d5cf639-135a-49ef-8978-d0fc12b3a755" providerId="AD" clId="Web-{3F98C491-5B0C-4BBE-922D-9905988B0698}" dt="2021-04-26T04:49:38.302" v="49" actId="1076"/>
          <ac:spMkLst>
            <pc:docMk/>
            <pc:sldMk cId="3649950417" sldId="290"/>
            <ac:spMk id="3" creationId="{F1BA208F-3D08-44EE-BCA0-B36B59F232AE}"/>
          </ac:spMkLst>
        </pc:spChg>
        <pc:spChg chg="add mod">
          <ac:chgData name="Bada, Taiwo" userId="S::bada_taiw@bentley.edu::8d5cf639-135a-49ef-8978-d0fc12b3a755" providerId="AD" clId="Web-{3F98C491-5B0C-4BBE-922D-9905988B0698}" dt="2021-04-26T04:50:42.866" v="53" actId="1076"/>
          <ac:spMkLst>
            <pc:docMk/>
            <pc:sldMk cId="3649950417" sldId="290"/>
            <ac:spMk id="10" creationId="{93423BEA-9C2C-4D65-B8D8-14594FE5B6B5}"/>
          </ac:spMkLst>
        </pc:spChg>
        <pc:spChg chg="add mod">
          <ac:chgData name="Bada, Taiwo" userId="S::bada_taiw@bentley.edu::8d5cf639-135a-49ef-8978-d0fc12b3a755" providerId="AD" clId="Web-{3F98C491-5B0C-4BBE-922D-9905988B0698}" dt="2021-04-26T04:50:38.850" v="52" actId="1076"/>
          <ac:spMkLst>
            <pc:docMk/>
            <pc:sldMk cId="3649950417" sldId="290"/>
            <ac:spMk id="11" creationId="{C8191016-90A7-43A7-94BB-99C5080D7324}"/>
          </ac:spMkLst>
        </pc:spChg>
        <pc:spChg chg="add del">
          <ac:chgData name="Bada, Taiwo" userId="S::bada_taiw@bentley.edu::8d5cf639-135a-49ef-8978-d0fc12b3a755" providerId="AD" clId="Web-{3F98C491-5B0C-4BBE-922D-9905988B0698}" dt="2021-04-26T04:51:17.695" v="57"/>
          <ac:spMkLst>
            <pc:docMk/>
            <pc:sldMk cId="3649950417" sldId="290"/>
            <ac:spMk id="16" creationId="{85B94973-AFB6-429D-9D15-CB12C4ED8FDF}"/>
          </ac:spMkLst>
        </pc:spChg>
        <pc:spChg chg="add mod">
          <ac:chgData name="Bada, Taiwo" userId="S::bada_taiw@bentley.edu::8d5cf639-135a-49ef-8978-d0fc12b3a755" providerId="AD" clId="Web-{3F98C491-5B0C-4BBE-922D-9905988B0698}" dt="2021-04-26T04:51:12.976" v="56" actId="1076"/>
          <ac:spMkLst>
            <pc:docMk/>
            <pc:sldMk cId="3649950417" sldId="290"/>
            <ac:spMk id="17" creationId="{9512C2A0-3E97-46BF-965B-9C4EC4D439F9}"/>
          </ac:spMkLst>
        </pc:spChg>
      </pc:sldChg>
      <pc:sldChg chg="addSp delSp modSp">
        <pc:chgData name="Bada, Taiwo" userId="S::bada_taiw@bentley.edu::8d5cf639-135a-49ef-8978-d0fc12b3a755" providerId="AD" clId="Web-{3F98C491-5B0C-4BBE-922D-9905988B0698}" dt="2021-04-26T04:38:44.248" v="43" actId="1076"/>
        <pc:sldMkLst>
          <pc:docMk/>
          <pc:sldMk cId="2349003484" sldId="301"/>
        </pc:sldMkLst>
        <pc:spChg chg="add">
          <ac:chgData name="Bada, Taiwo" userId="S::bada_taiw@bentley.edu::8d5cf639-135a-49ef-8978-d0fc12b3a755" providerId="AD" clId="Web-{3F98C491-5B0C-4BBE-922D-9905988B0698}" dt="2021-04-26T04:34:58.959" v="8"/>
          <ac:spMkLst>
            <pc:docMk/>
            <pc:sldMk cId="2349003484" sldId="301"/>
            <ac:spMk id="3" creationId="{D3C585C1-EF21-49A9-91F1-3CD0154AF3B6}"/>
          </ac:spMkLst>
        </pc:spChg>
        <pc:spChg chg="mod ord">
          <ac:chgData name="Bada, Taiwo" userId="S::bada_taiw@bentley.edu::8d5cf639-135a-49ef-8978-d0fc12b3a755" providerId="AD" clId="Web-{3F98C491-5B0C-4BBE-922D-9905988B0698}" dt="2021-04-26T04:38:24.404" v="42"/>
          <ac:spMkLst>
            <pc:docMk/>
            <pc:sldMk cId="2349003484" sldId="301"/>
            <ac:spMk id="4" creationId="{87F853BD-2EAE-42CA-BB96-BE53351342DF}"/>
          </ac:spMkLst>
        </pc:spChg>
        <pc:spChg chg="add mod">
          <ac:chgData name="Bada, Taiwo" userId="S::bada_taiw@bentley.edu::8d5cf639-135a-49ef-8978-d0fc12b3a755" providerId="AD" clId="Web-{3F98C491-5B0C-4BBE-922D-9905988B0698}" dt="2021-04-26T04:35:04.881" v="10" actId="1076"/>
          <ac:spMkLst>
            <pc:docMk/>
            <pc:sldMk cId="2349003484" sldId="301"/>
            <ac:spMk id="5" creationId="{CB1FD446-9924-433A-A385-96A1AF437125}"/>
          </ac:spMkLst>
        </pc:spChg>
        <pc:spChg chg="add del mod">
          <ac:chgData name="Bada, Taiwo" userId="S::bada_taiw@bentley.edu::8d5cf639-135a-49ef-8978-d0fc12b3a755" providerId="AD" clId="Web-{3F98C491-5B0C-4BBE-922D-9905988B0698}" dt="2021-04-26T04:35:33.679" v="16"/>
          <ac:spMkLst>
            <pc:docMk/>
            <pc:sldMk cId="2349003484" sldId="301"/>
            <ac:spMk id="13" creationId="{8896CEC5-E4AF-4C61-87AD-989C950D99DD}"/>
          </ac:spMkLst>
        </pc:spChg>
        <pc:spChg chg="add del">
          <ac:chgData name="Bada, Taiwo" userId="S::bada_taiw@bentley.edu::8d5cf639-135a-49ef-8978-d0fc12b3a755" providerId="AD" clId="Web-{3F98C491-5B0C-4BBE-922D-9905988B0698}" dt="2021-04-26T04:35:23.381" v="13"/>
          <ac:spMkLst>
            <pc:docMk/>
            <pc:sldMk cId="2349003484" sldId="301"/>
            <ac:spMk id="15" creationId="{8483A20E-5C4A-455D-B7D2-14890ECBA554}"/>
          </ac:spMkLst>
        </pc:spChg>
        <pc:spChg chg="add">
          <ac:chgData name="Bada, Taiwo" userId="S::bada_taiw@bentley.edu::8d5cf639-135a-49ef-8978-d0fc12b3a755" providerId="AD" clId="Web-{3F98C491-5B0C-4BBE-922D-9905988B0698}" dt="2021-04-26T04:35:51.163" v="17"/>
          <ac:spMkLst>
            <pc:docMk/>
            <pc:sldMk cId="2349003484" sldId="301"/>
            <ac:spMk id="17" creationId="{EBD4F98F-C280-4AE9-A568-7C4A93441ACA}"/>
          </ac:spMkLst>
        </pc:spChg>
        <pc:spChg chg="add mod">
          <ac:chgData name="Bada, Taiwo" userId="S::bada_taiw@bentley.edu::8d5cf639-135a-49ef-8978-d0fc12b3a755" providerId="AD" clId="Web-{3F98C491-5B0C-4BBE-922D-9905988B0698}" dt="2021-04-26T04:36:04.429" v="20" actId="1076"/>
          <ac:spMkLst>
            <pc:docMk/>
            <pc:sldMk cId="2349003484" sldId="301"/>
            <ac:spMk id="19" creationId="{8A5D9223-4F88-4801-BB01-F9F0FE6A48A4}"/>
          </ac:spMkLst>
        </pc:spChg>
        <pc:spChg chg="add del mod">
          <ac:chgData name="Bada, Taiwo" userId="S::bada_taiw@bentley.edu::8d5cf639-135a-49ef-8978-d0fc12b3a755" providerId="AD" clId="Web-{3F98C491-5B0C-4BBE-922D-9905988B0698}" dt="2021-04-26T04:36:55.730" v="26"/>
          <ac:spMkLst>
            <pc:docMk/>
            <pc:sldMk cId="2349003484" sldId="301"/>
            <ac:spMk id="21" creationId="{60DCCE54-E3E7-43DE-9EFC-86B516AA382C}"/>
          </ac:spMkLst>
        </pc:spChg>
        <pc:spChg chg="add del mod">
          <ac:chgData name="Bada, Taiwo" userId="S::bada_taiw@bentley.edu::8d5cf639-135a-49ef-8978-d0fc12b3a755" providerId="AD" clId="Web-{3F98C491-5B0C-4BBE-922D-9905988B0698}" dt="2021-04-26T04:36:49.855" v="24"/>
          <ac:spMkLst>
            <pc:docMk/>
            <pc:sldMk cId="2349003484" sldId="301"/>
            <ac:spMk id="23" creationId="{61EABABE-163E-4F72-9A6A-21876F715FA0}"/>
          </ac:spMkLst>
        </pc:spChg>
        <pc:spChg chg="add mod">
          <ac:chgData name="Bada, Taiwo" userId="S::bada_taiw@bentley.edu::8d5cf639-135a-49ef-8978-d0fc12b3a755" providerId="AD" clId="Web-{3F98C491-5B0C-4BBE-922D-9905988B0698}" dt="2021-04-26T04:38:44.248" v="43" actId="1076"/>
          <ac:spMkLst>
            <pc:docMk/>
            <pc:sldMk cId="2349003484" sldId="301"/>
            <ac:spMk id="25" creationId="{FB45C545-A778-4D8F-9361-AEB0AA4DE40B}"/>
          </ac:spMkLst>
        </pc:spChg>
        <pc:spChg chg="add del mod">
          <ac:chgData name="Bada, Taiwo" userId="S::bada_taiw@bentley.edu::8d5cf639-135a-49ef-8978-d0fc12b3a755" providerId="AD" clId="Web-{3F98C491-5B0C-4BBE-922D-9905988B0698}" dt="2021-04-26T04:37:18.871" v="30"/>
          <ac:spMkLst>
            <pc:docMk/>
            <pc:sldMk cId="2349003484" sldId="301"/>
            <ac:spMk id="27" creationId="{6D6CEB43-D3BC-4096-9685-3D9B5A8BA2CB}"/>
          </ac:spMkLst>
        </pc:spChg>
      </pc:sldChg>
    </pc:docChg>
  </pc:docChgLst>
  <pc:docChgLst>
    <pc:chgData name="Bada, Taiwo" userId="S::bada_taiw@bentley.edu::8d5cf639-135a-49ef-8978-d0fc12b3a755" providerId="AD" clId="Web-{48F9719F-6936-435A-8439-E1255644943D}"/>
    <pc:docChg chg="modSld">
      <pc:chgData name="Bada, Taiwo" userId="S::bada_taiw@bentley.edu::8d5cf639-135a-49ef-8978-d0fc12b3a755" providerId="AD" clId="Web-{48F9719F-6936-435A-8439-E1255644943D}" dt="2021-04-25T21:33:56.737" v="7" actId="20577"/>
      <pc:docMkLst>
        <pc:docMk/>
      </pc:docMkLst>
      <pc:sldChg chg="modSp">
        <pc:chgData name="Bada, Taiwo" userId="S::bada_taiw@bentley.edu::8d5cf639-135a-49ef-8978-d0fc12b3a755" providerId="AD" clId="Web-{48F9719F-6936-435A-8439-E1255644943D}" dt="2021-04-25T21:20:27.324" v="4" actId="20577"/>
        <pc:sldMkLst>
          <pc:docMk/>
          <pc:sldMk cId="3857917158" sldId="260"/>
        </pc:sldMkLst>
        <pc:spChg chg="mod">
          <ac:chgData name="Bada, Taiwo" userId="S::bada_taiw@bentley.edu::8d5cf639-135a-49ef-8978-d0fc12b3a755" providerId="AD" clId="Web-{48F9719F-6936-435A-8439-E1255644943D}" dt="2021-04-25T21:20:05.151" v="0" actId="20577"/>
          <ac:spMkLst>
            <pc:docMk/>
            <pc:sldMk cId="3857917158" sldId="260"/>
            <ac:spMk id="2" creationId="{CA08AAEB-838C-C548-A0E9-295CFC122831}"/>
          </ac:spMkLst>
        </pc:spChg>
        <pc:spChg chg="mod">
          <ac:chgData name="Bada, Taiwo" userId="S::bada_taiw@bentley.edu::8d5cf639-135a-49ef-8978-d0fc12b3a755" providerId="AD" clId="Web-{48F9719F-6936-435A-8439-E1255644943D}" dt="2021-04-25T21:20:27.324" v="4" actId="20577"/>
          <ac:spMkLst>
            <pc:docMk/>
            <pc:sldMk cId="3857917158" sldId="260"/>
            <ac:spMk id="3" creationId="{A047D228-B167-4892-B9AD-9A0C3208397D}"/>
          </ac:spMkLst>
        </pc:spChg>
      </pc:sldChg>
      <pc:sldChg chg="modSp">
        <pc:chgData name="Bada, Taiwo" userId="S::bada_taiw@bentley.edu::8d5cf639-135a-49ef-8978-d0fc12b3a755" providerId="AD" clId="Web-{48F9719F-6936-435A-8439-E1255644943D}" dt="2021-04-25T21:33:56.737" v="7" actId="20577"/>
        <pc:sldMkLst>
          <pc:docMk/>
          <pc:sldMk cId="3649950417" sldId="290"/>
        </pc:sldMkLst>
        <pc:spChg chg="mod">
          <ac:chgData name="Bada, Taiwo" userId="S::bada_taiw@bentley.edu::8d5cf639-135a-49ef-8978-d0fc12b3a755" providerId="AD" clId="Web-{48F9719F-6936-435A-8439-E1255644943D}" dt="2021-04-25T21:33:56.737" v="7" actId="20577"/>
          <ac:spMkLst>
            <pc:docMk/>
            <pc:sldMk cId="3649950417" sldId="290"/>
            <ac:spMk id="2" creationId="{4F667DCE-8C78-4240-81D5-404F07A9EBC3}"/>
          </ac:spMkLst>
        </pc:spChg>
      </pc:sldChg>
    </pc:docChg>
  </pc:docChgLst>
  <pc:docChgLst>
    <pc:chgData name="Chalkou, Silvia" userId="S::schalkou@falcon.bentley.edu::5b624f93-13e3-4f7b-bb93-b9c1f954081b" providerId="AD" clId="Web-{A44C205A-7D0A-43ED-8EBA-CBB69799F232}"/>
    <pc:docChg chg="modSld">
      <pc:chgData name="Chalkou, Silvia" userId="S::schalkou@falcon.bentley.edu::5b624f93-13e3-4f7b-bb93-b9c1f954081b" providerId="AD" clId="Web-{A44C205A-7D0A-43ED-8EBA-CBB69799F232}" dt="2021-04-26T07:05:18.684" v="2" actId="14100"/>
      <pc:docMkLst>
        <pc:docMk/>
      </pc:docMkLst>
      <pc:sldChg chg="modSp">
        <pc:chgData name="Chalkou, Silvia" userId="S::schalkou@falcon.bentley.edu::5b624f93-13e3-4f7b-bb93-b9c1f954081b" providerId="AD" clId="Web-{A44C205A-7D0A-43ED-8EBA-CBB69799F232}" dt="2021-04-26T07:05:18.684" v="2" actId="14100"/>
        <pc:sldMkLst>
          <pc:docMk/>
          <pc:sldMk cId="1371141642" sldId="284"/>
        </pc:sldMkLst>
        <pc:picChg chg="mod">
          <ac:chgData name="Chalkou, Silvia" userId="S::schalkou@falcon.bentley.edu::5b624f93-13e3-4f7b-bb93-b9c1f954081b" providerId="AD" clId="Web-{A44C205A-7D0A-43ED-8EBA-CBB69799F232}" dt="2021-04-26T07:05:18.684" v="2" actId="14100"/>
          <ac:picMkLst>
            <pc:docMk/>
            <pc:sldMk cId="1371141642" sldId="284"/>
            <ac:picMk id="3" creationId="{505BC239-6393-F94A-8D91-80113189D7D6}"/>
          </ac:picMkLst>
        </pc:picChg>
        <pc:picChg chg="mod">
          <ac:chgData name="Chalkou, Silvia" userId="S::schalkou@falcon.bentley.edu::5b624f93-13e3-4f7b-bb93-b9c1f954081b" providerId="AD" clId="Web-{A44C205A-7D0A-43ED-8EBA-CBB69799F232}" dt="2021-04-26T07:05:13.715" v="1" actId="14100"/>
          <ac:picMkLst>
            <pc:docMk/>
            <pc:sldMk cId="1371141642" sldId="284"/>
            <ac:picMk id="4" creationId="{6E099081-51AE-2642-9152-895257EC5F30}"/>
          </ac:picMkLst>
        </pc:picChg>
      </pc:sldChg>
      <pc:sldChg chg="modSp">
        <pc:chgData name="Chalkou, Silvia" userId="S::schalkou@falcon.bentley.edu::5b624f93-13e3-4f7b-bb93-b9c1f954081b" providerId="AD" clId="Web-{A44C205A-7D0A-43ED-8EBA-CBB69799F232}" dt="2021-04-26T07:04:28.399" v="0" actId="20577"/>
        <pc:sldMkLst>
          <pc:docMk/>
          <pc:sldMk cId="2511268706" sldId="285"/>
        </pc:sldMkLst>
        <pc:spChg chg="mod">
          <ac:chgData name="Chalkou, Silvia" userId="S::schalkou@falcon.bentley.edu::5b624f93-13e3-4f7b-bb93-b9c1f954081b" providerId="AD" clId="Web-{A44C205A-7D0A-43ED-8EBA-CBB69799F232}" dt="2021-04-26T07:04:28.399" v="0" actId="20577"/>
          <ac:spMkLst>
            <pc:docMk/>
            <pc:sldMk cId="2511268706" sldId="285"/>
            <ac:spMk id="2" creationId="{9FEDE6DD-F564-9349-93C6-B2ED08A978EC}"/>
          </ac:spMkLst>
        </pc:spChg>
      </pc:sldChg>
    </pc:docChg>
  </pc:docChgLst>
  <pc:docChgLst>
    <pc:chgData name="Bada, Taiwo" userId="S::bada_taiw@bentley.edu::8d5cf639-135a-49ef-8978-d0fc12b3a755" providerId="AD" clId="Web-{91A73C98-4F50-4A49-8704-65631AA6416B}"/>
    <pc:docChg chg="modSld">
      <pc:chgData name="Bada, Taiwo" userId="S::bada_taiw@bentley.edu::8d5cf639-135a-49ef-8978-d0fc12b3a755" providerId="AD" clId="Web-{91A73C98-4F50-4A49-8704-65631AA6416B}" dt="2021-04-25T23:32:26.866" v="77" actId="1076"/>
      <pc:docMkLst>
        <pc:docMk/>
      </pc:docMkLst>
      <pc:sldChg chg="modSp">
        <pc:chgData name="Bada, Taiwo" userId="S::bada_taiw@bentley.edu::8d5cf639-135a-49ef-8978-d0fc12b3a755" providerId="AD" clId="Web-{91A73C98-4F50-4A49-8704-65631AA6416B}" dt="2021-04-25T23:32:26.866" v="77" actId="1076"/>
        <pc:sldMkLst>
          <pc:docMk/>
          <pc:sldMk cId="1083761602" sldId="286"/>
        </pc:sldMkLst>
        <pc:spChg chg="mod">
          <ac:chgData name="Bada, Taiwo" userId="S::bada_taiw@bentley.edu::8d5cf639-135a-49ef-8978-d0fc12b3a755" providerId="AD" clId="Web-{91A73C98-4F50-4A49-8704-65631AA6416B}" dt="2021-04-25T23:32:26.866" v="77" actId="1076"/>
          <ac:spMkLst>
            <pc:docMk/>
            <pc:sldMk cId="1083761602" sldId="286"/>
            <ac:spMk id="3" creationId="{1C1B583F-699B-40FE-B41D-051B9A221555}"/>
          </ac:spMkLst>
        </pc:spChg>
        <pc:graphicFrameChg chg="mod modGraphic">
          <ac:chgData name="Bada, Taiwo" userId="S::bada_taiw@bentley.edu::8d5cf639-135a-49ef-8978-d0fc12b3a755" providerId="AD" clId="Web-{91A73C98-4F50-4A49-8704-65631AA6416B}" dt="2021-04-25T23:22:17.551" v="76"/>
          <ac:graphicFrameMkLst>
            <pc:docMk/>
            <pc:sldMk cId="1083761602" sldId="286"/>
            <ac:graphicFrameMk id="4" creationId="{0F7A9644-EB58-4263-B20F-33FADEE074D0}"/>
          </ac:graphicFrameMkLst>
        </pc:graphicFrameChg>
      </pc:sldChg>
      <pc:sldChg chg="addSp modSp">
        <pc:chgData name="Bada, Taiwo" userId="S::bada_taiw@bentley.edu::8d5cf639-135a-49ef-8978-d0fc12b3a755" providerId="AD" clId="Web-{91A73C98-4F50-4A49-8704-65631AA6416B}" dt="2021-04-25T23:15:13.227" v="70" actId="20577"/>
        <pc:sldMkLst>
          <pc:docMk/>
          <pc:sldMk cId="2880078676" sldId="297"/>
        </pc:sldMkLst>
        <pc:spChg chg="add mod">
          <ac:chgData name="Bada, Taiwo" userId="S::bada_taiw@bentley.edu::8d5cf639-135a-49ef-8978-d0fc12b3a755" providerId="AD" clId="Web-{91A73C98-4F50-4A49-8704-65631AA6416B}" dt="2021-04-25T23:12:37.926" v="28" actId="1076"/>
          <ac:spMkLst>
            <pc:docMk/>
            <pc:sldMk cId="2880078676" sldId="297"/>
            <ac:spMk id="3" creationId="{7FC52FB8-CAEA-45D7-A1C3-8774624F0892}"/>
          </ac:spMkLst>
        </pc:spChg>
        <pc:spChg chg="add mod">
          <ac:chgData name="Bada, Taiwo" userId="S::bada_taiw@bentley.edu::8d5cf639-135a-49ef-8978-d0fc12b3a755" providerId="AD" clId="Web-{91A73C98-4F50-4A49-8704-65631AA6416B}" dt="2021-04-25T23:11:49.237" v="16" actId="1076"/>
          <ac:spMkLst>
            <pc:docMk/>
            <pc:sldMk cId="2880078676" sldId="297"/>
            <ac:spMk id="5" creationId="{D003FD94-48D2-4B78-967A-27CDADBD5BEF}"/>
          </ac:spMkLst>
        </pc:spChg>
        <pc:spChg chg="add mod">
          <ac:chgData name="Bada, Taiwo" userId="S::bada_taiw@bentley.edu::8d5cf639-135a-49ef-8978-d0fc12b3a755" providerId="AD" clId="Web-{91A73C98-4F50-4A49-8704-65631AA6416B}" dt="2021-04-25T23:13:58.225" v="54" actId="20577"/>
          <ac:spMkLst>
            <pc:docMk/>
            <pc:sldMk cId="2880078676" sldId="297"/>
            <ac:spMk id="25" creationId="{984AF3C9-D8FE-46F5-8C18-4E940870FD94}"/>
          </ac:spMkLst>
        </pc:spChg>
        <pc:spChg chg="add mod">
          <ac:chgData name="Bada, Taiwo" userId="S::bada_taiw@bentley.edu::8d5cf639-135a-49ef-8978-d0fc12b3a755" providerId="AD" clId="Web-{91A73C98-4F50-4A49-8704-65631AA6416B}" dt="2021-04-25T23:13:19.333" v="41" actId="20577"/>
          <ac:spMkLst>
            <pc:docMk/>
            <pc:sldMk cId="2880078676" sldId="297"/>
            <ac:spMk id="26" creationId="{92F3C37A-B398-4360-94CF-0DE709F9BE20}"/>
          </ac:spMkLst>
        </pc:spChg>
        <pc:spChg chg="add mod">
          <ac:chgData name="Bada, Taiwo" userId="S::bada_taiw@bentley.edu::8d5cf639-135a-49ef-8978-d0fc12b3a755" providerId="AD" clId="Web-{91A73C98-4F50-4A49-8704-65631AA6416B}" dt="2021-04-25T23:15:13.227" v="70" actId="20577"/>
          <ac:spMkLst>
            <pc:docMk/>
            <pc:sldMk cId="2880078676" sldId="297"/>
            <ac:spMk id="27" creationId="{74C72B9E-2959-4665-A1DF-A738507C13F4}"/>
          </ac:spMkLst>
        </pc:spChg>
        <pc:spChg chg="add mod">
          <ac:chgData name="Bada, Taiwo" userId="S::bada_taiw@bentley.edu::8d5cf639-135a-49ef-8978-d0fc12b3a755" providerId="AD" clId="Web-{91A73C98-4F50-4A49-8704-65631AA6416B}" dt="2021-04-25T23:14:44.242" v="63" actId="20577"/>
          <ac:spMkLst>
            <pc:docMk/>
            <pc:sldMk cId="2880078676" sldId="297"/>
            <ac:spMk id="28" creationId="{8B5F28BB-90C0-4A78-8962-4047D6C17D61}"/>
          </ac:spMkLst>
        </pc:spChg>
      </pc:sldChg>
    </pc:docChg>
  </pc:docChgLst>
  <pc:docChgLst>
    <pc:chgData name="Chalkou, Silvia" userId="S::schalkou@falcon.bentley.edu::5b624f93-13e3-4f7b-bb93-b9c1f954081b" providerId="AD" clId="Web-{814CA3DC-FC63-4069-AB79-9CECEDBABD06}"/>
    <pc:docChg chg="modSld">
      <pc:chgData name="Chalkou, Silvia" userId="S::schalkou@falcon.bentley.edu::5b624f93-13e3-4f7b-bb93-b9c1f954081b" providerId="AD" clId="Web-{814CA3DC-FC63-4069-AB79-9CECEDBABD06}" dt="2021-04-25T22:17:13.266" v="58" actId="20577"/>
      <pc:docMkLst>
        <pc:docMk/>
      </pc:docMkLst>
      <pc:sldChg chg="modSp">
        <pc:chgData name="Chalkou, Silvia" userId="S::schalkou@falcon.bentley.edu::5b624f93-13e3-4f7b-bb93-b9c1f954081b" providerId="AD" clId="Web-{814CA3DC-FC63-4069-AB79-9CECEDBABD06}" dt="2021-04-25T22:14:45.998" v="41" actId="20577"/>
        <pc:sldMkLst>
          <pc:docMk/>
          <pc:sldMk cId="515384336" sldId="256"/>
        </pc:sldMkLst>
        <pc:spChg chg="mod">
          <ac:chgData name="Chalkou, Silvia" userId="S::schalkou@falcon.bentley.edu::5b624f93-13e3-4f7b-bb93-b9c1f954081b" providerId="AD" clId="Web-{814CA3DC-FC63-4069-AB79-9CECEDBABD06}" dt="2021-04-25T22:12:29.573" v="28" actId="1076"/>
          <ac:spMkLst>
            <pc:docMk/>
            <pc:sldMk cId="515384336" sldId="256"/>
            <ac:spMk id="2" creationId="{67CB90A8-D229-FA4B-B30A-ACC021368683}"/>
          </ac:spMkLst>
        </pc:spChg>
        <pc:spChg chg="mod">
          <ac:chgData name="Chalkou, Silvia" userId="S::schalkou@falcon.bentley.edu::5b624f93-13e3-4f7b-bb93-b9c1f954081b" providerId="AD" clId="Web-{814CA3DC-FC63-4069-AB79-9CECEDBABD06}" dt="2021-04-25T22:14:45.998" v="41" actId="20577"/>
          <ac:spMkLst>
            <pc:docMk/>
            <pc:sldMk cId="515384336" sldId="256"/>
            <ac:spMk id="3" creationId="{69E69DDF-9A24-9F4B-B0D6-DEBB7249D028}"/>
          </ac:spMkLst>
        </pc:spChg>
      </pc:sldChg>
      <pc:sldChg chg="modSp">
        <pc:chgData name="Chalkou, Silvia" userId="S::schalkou@falcon.bentley.edu::5b624f93-13e3-4f7b-bb93-b9c1f954081b" providerId="AD" clId="Web-{814CA3DC-FC63-4069-AB79-9CECEDBABD06}" dt="2021-04-25T22:17:13.266" v="58" actId="20577"/>
        <pc:sldMkLst>
          <pc:docMk/>
          <pc:sldMk cId="3888703372" sldId="258"/>
        </pc:sldMkLst>
        <pc:spChg chg="mod">
          <ac:chgData name="Chalkou, Silvia" userId="S::schalkou@falcon.bentley.edu::5b624f93-13e3-4f7b-bb93-b9c1f954081b" providerId="AD" clId="Web-{814CA3DC-FC63-4069-AB79-9CECEDBABD06}" dt="2021-04-25T22:17:13.266" v="58" actId="20577"/>
          <ac:spMkLst>
            <pc:docMk/>
            <pc:sldMk cId="3888703372" sldId="258"/>
            <ac:spMk id="3" creationId="{136287FC-0811-414D-A803-AC254C165FD8}"/>
          </ac:spMkLst>
        </pc:spChg>
      </pc:sldChg>
    </pc:docChg>
  </pc:docChgLst>
  <pc:docChgLst>
    <pc:chgData name="Bada, Taiwo" userId="S::bada_taiw@bentley.edu::8d5cf639-135a-49ef-8978-d0fc12b3a755" providerId="AD" clId="Web-{1BB3D9B1-38BA-4298-9D90-C1C5381B6AF3}"/>
    <pc:docChg chg="modSld">
      <pc:chgData name="Bada, Taiwo" userId="S::bada_taiw@bentley.edu::8d5cf639-135a-49ef-8978-d0fc12b3a755" providerId="AD" clId="Web-{1BB3D9B1-38BA-4298-9D90-C1C5381B6AF3}" dt="2021-04-26T17:50:10.756" v="1" actId="20577"/>
      <pc:docMkLst>
        <pc:docMk/>
      </pc:docMkLst>
      <pc:sldChg chg="modSp">
        <pc:chgData name="Bada, Taiwo" userId="S::bada_taiw@bentley.edu::8d5cf639-135a-49ef-8978-d0fc12b3a755" providerId="AD" clId="Web-{1BB3D9B1-38BA-4298-9D90-C1C5381B6AF3}" dt="2021-04-26T17:50:10.756" v="1" actId="20577"/>
        <pc:sldMkLst>
          <pc:docMk/>
          <pc:sldMk cId="1835101425" sldId="298"/>
        </pc:sldMkLst>
        <pc:spChg chg="mod">
          <ac:chgData name="Bada, Taiwo" userId="S::bada_taiw@bentley.edu::8d5cf639-135a-49ef-8978-d0fc12b3a755" providerId="AD" clId="Web-{1BB3D9B1-38BA-4298-9D90-C1C5381B6AF3}" dt="2021-04-26T17:50:10.756" v="1" actId="20577"/>
          <ac:spMkLst>
            <pc:docMk/>
            <pc:sldMk cId="1835101425" sldId="298"/>
            <ac:spMk id="5" creationId="{FAF81571-D1A5-442F-A7A1-196B98DEFD4A}"/>
          </ac:spMkLst>
        </pc:spChg>
      </pc:sldChg>
    </pc:docChg>
  </pc:docChgLst>
  <pc:docChgLst>
    <pc:chgData name="Chalkou, Silvia" userId="S::schalkou@falcon.bentley.edu::5b624f93-13e3-4f7b-bb93-b9c1f954081b" providerId="AD" clId="Web-{7F021FA6-F77C-40AF-A906-928CAE08280A}"/>
    <pc:docChg chg="modSld">
      <pc:chgData name="Chalkou, Silvia" userId="S::schalkou@falcon.bentley.edu::5b624f93-13e3-4f7b-bb93-b9c1f954081b" providerId="AD" clId="Web-{7F021FA6-F77C-40AF-A906-928CAE08280A}" dt="2021-04-26T15:32:15.480" v="8"/>
      <pc:docMkLst>
        <pc:docMk/>
      </pc:docMkLst>
      <pc:sldChg chg="addSp delSp modSp">
        <pc:chgData name="Chalkou, Silvia" userId="S::schalkou@falcon.bentley.edu::5b624f93-13e3-4f7b-bb93-b9c1f954081b" providerId="AD" clId="Web-{7F021FA6-F77C-40AF-A906-928CAE08280A}" dt="2021-04-26T15:32:15.480" v="8"/>
        <pc:sldMkLst>
          <pc:docMk/>
          <pc:sldMk cId="2511268706" sldId="285"/>
        </pc:sldMkLst>
        <pc:spChg chg="mod">
          <ac:chgData name="Chalkou, Silvia" userId="S::schalkou@falcon.bentley.edu::5b624f93-13e3-4f7b-bb93-b9c1f954081b" providerId="AD" clId="Web-{7F021FA6-F77C-40AF-A906-928CAE08280A}" dt="2021-04-26T15:23:32.340" v="3" actId="20577"/>
          <ac:spMkLst>
            <pc:docMk/>
            <pc:sldMk cId="2511268706" sldId="285"/>
            <ac:spMk id="15" creationId="{BEAB22B8-8EA5-46C4-9C96-942CEE3BBFDB}"/>
          </ac:spMkLst>
        </pc:spChg>
        <pc:picChg chg="add del mod">
          <ac:chgData name="Chalkou, Silvia" userId="S::schalkou@falcon.bentley.edu::5b624f93-13e3-4f7b-bb93-b9c1f954081b" providerId="AD" clId="Web-{7F021FA6-F77C-40AF-A906-928CAE08280A}" dt="2021-04-26T15:31:26.118" v="6"/>
          <ac:picMkLst>
            <pc:docMk/>
            <pc:sldMk cId="2511268706" sldId="285"/>
            <ac:picMk id="3" creationId="{A9CAA48C-75A3-481B-A2CF-C0BE50D12D32}"/>
          </ac:picMkLst>
        </pc:picChg>
        <pc:picChg chg="add del mod">
          <ac:chgData name="Chalkou, Silvia" userId="S::schalkou@falcon.bentley.edu::5b624f93-13e3-4f7b-bb93-b9c1f954081b" providerId="AD" clId="Web-{7F021FA6-F77C-40AF-A906-928CAE08280A}" dt="2021-04-26T15:32:15.480" v="8"/>
          <ac:picMkLst>
            <pc:docMk/>
            <pc:sldMk cId="2511268706" sldId="285"/>
            <ac:picMk id="5" creationId="{2F90644A-DAC8-4A11-9B26-34139D149155}"/>
          </ac:picMkLst>
        </pc:picChg>
        <pc:picChg chg="del">
          <ac:chgData name="Chalkou, Silvia" userId="S::schalkou@falcon.bentley.edu::5b624f93-13e3-4f7b-bb93-b9c1f954081b" providerId="AD" clId="Web-{7F021FA6-F77C-40AF-A906-928CAE08280A}" dt="2021-04-26T15:31:20.149" v="4"/>
          <ac:picMkLst>
            <pc:docMk/>
            <pc:sldMk cId="2511268706" sldId="285"/>
            <ac:picMk id="9" creationId="{49514F8C-8983-4F59-92B7-C2EF45B96D14}"/>
          </ac:picMkLst>
        </pc:picChg>
      </pc:sldChg>
    </pc:docChg>
  </pc:docChgLst>
  <pc:docChgLst>
    <pc:chgData name="Iyer, Veena" userId="S::iyer_veen@bentley.edu::40504f85-c021-483d-9553-1b7d544a8a44" providerId="AD" clId="Web-{05B9B6B6-8B53-4709-BF50-191AE8CC5B76}"/>
    <pc:docChg chg="delSld modSld">
      <pc:chgData name="Iyer, Veena" userId="S::iyer_veen@bentley.edu::40504f85-c021-483d-9553-1b7d544a8a44" providerId="AD" clId="Web-{05B9B6B6-8B53-4709-BF50-191AE8CC5B76}" dt="2021-04-26T01:38:09.323" v="1"/>
      <pc:docMkLst>
        <pc:docMk/>
      </pc:docMkLst>
      <pc:sldChg chg="delSp">
        <pc:chgData name="Iyer, Veena" userId="S::iyer_veen@bentley.edu::40504f85-c021-483d-9553-1b7d544a8a44" providerId="AD" clId="Web-{05B9B6B6-8B53-4709-BF50-191AE8CC5B76}" dt="2021-04-26T01:38:09.323" v="1"/>
        <pc:sldMkLst>
          <pc:docMk/>
          <pc:sldMk cId="3598216703" sldId="268"/>
        </pc:sldMkLst>
        <pc:spChg chg="del">
          <ac:chgData name="Iyer, Veena" userId="S::iyer_veen@bentley.edu::40504f85-c021-483d-9553-1b7d544a8a44" providerId="AD" clId="Web-{05B9B6B6-8B53-4709-BF50-191AE8CC5B76}" dt="2021-04-26T01:38:09.323" v="1"/>
          <ac:spMkLst>
            <pc:docMk/>
            <pc:sldMk cId="3598216703" sldId="268"/>
            <ac:spMk id="5" creationId="{2323D78F-93BB-48E2-9AB1-9E3A5937F2D6}"/>
          </ac:spMkLst>
        </pc:spChg>
      </pc:sldChg>
      <pc:sldChg chg="del">
        <pc:chgData name="Iyer, Veena" userId="S::iyer_veen@bentley.edu::40504f85-c021-483d-9553-1b7d544a8a44" providerId="AD" clId="Web-{05B9B6B6-8B53-4709-BF50-191AE8CC5B76}" dt="2021-04-26T01:35:50.930" v="0"/>
        <pc:sldMkLst>
          <pc:docMk/>
          <pc:sldMk cId="4051387750" sldId="299"/>
        </pc:sldMkLst>
      </pc:sldChg>
    </pc:docChg>
  </pc:docChgLst>
  <pc:docChgLst>
    <pc:chgData name="Nguyen, Linh" userId="f93569e3-4945-48db-a9df-acdd079079d9" providerId="ADAL" clId="{BAD2E7AC-C28C-4B0F-B415-B4F68627E596}"/>
    <pc:docChg chg="undo custSel addSld delSld modSld sldOrd modMainMaster">
      <pc:chgData name="Nguyen, Linh" userId="f93569e3-4945-48db-a9df-acdd079079d9" providerId="ADAL" clId="{BAD2E7AC-C28C-4B0F-B415-B4F68627E596}" dt="2021-04-26T20:53:52.615" v="3802" actId="478"/>
      <pc:docMkLst>
        <pc:docMk/>
      </pc:docMkLst>
      <pc:sldChg chg="addSp delSp modSp mod setBg delAnim delDesignElem">
        <pc:chgData name="Nguyen, Linh" userId="f93569e3-4945-48db-a9df-acdd079079d9" providerId="ADAL" clId="{BAD2E7AC-C28C-4B0F-B415-B4F68627E596}" dt="2021-04-26T20:45:41.111" v="3718"/>
        <pc:sldMkLst>
          <pc:docMk/>
          <pc:sldMk cId="515384336" sldId="256"/>
        </pc:sldMkLst>
        <pc:spChg chg="mod">
          <ac:chgData name="Nguyen, Linh" userId="f93569e3-4945-48db-a9df-acdd079079d9" providerId="ADAL" clId="{BAD2E7AC-C28C-4B0F-B415-B4F68627E596}" dt="2021-04-25T18:33:36.111" v="317" actId="20577"/>
          <ac:spMkLst>
            <pc:docMk/>
            <pc:sldMk cId="515384336" sldId="256"/>
            <ac:spMk id="2" creationId="{67CB90A8-D229-FA4B-B30A-ACC021368683}"/>
          </ac:spMkLst>
        </pc:spChg>
        <pc:spChg chg="mod">
          <ac:chgData name="Nguyen, Linh" userId="f93569e3-4945-48db-a9df-acdd079079d9" providerId="ADAL" clId="{BAD2E7AC-C28C-4B0F-B415-B4F68627E596}" dt="2021-04-26T20:45:41.111" v="3718"/>
          <ac:spMkLst>
            <pc:docMk/>
            <pc:sldMk cId="515384336" sldId="256"/>
            <ac:spMk id="3" creationId="{69E69DDF-9A24-9F4B-B0D6-DEBB7249D028}"/>
          </ac:spMkLst>
        </pc:spChg>
        <pc:spChg chg="add del">
          <ac:chgData name="Nguyen, Linh" userId="f93569e3-4945-48db-a9df-acdd079079d9" providerId="ADAL" clId="{BAD2E7AC-C28C-4B0F-B415-B4F68627E596}" dt="2021-04-25T18:23:02.668" v="36" actId="11529"/>
          <ac:spMkLst>
            <pc:docMk/>
            <pc:sldMk cId="515384336" sldId="256"/>
            <ac:spMk id="5" creationId="{249E056C-FE9C-4420-A818-88491E82E020}"/>
          </ac:spMkLst>
        </pc:spChg>
        <pc:spChg chg="add del">
          <ac:chgData name="Nguyen, Linh" userId="f93569e3-4945-48db-a9df-acdd079079d9" providerId="ADAL" clId="{BAD2E7AC-C28C-4B0F-B415-B4F68627E596}" dt="2021-04-25T19:32:53.105" v="1520" actId="11529"/>
          <ac:spMkLst>
            <pc:docMk/>
            <pc:sldMk cId="515384336" sldId="256"/>
            <ac:spMk id="6" creationId="{E8B92B3B-2603-4912-9EB3-EC67053C70F4}"/>
          </ac:spMkLst>
        </pc:spChg>
        <pc:spChg chg="add mod">
          <ac:chgData name="Nguyen, Linh" userId="f93569e3-4945-48db-a9df-acdd079079d9" providerId="ADAL" clId="{BAD2E7AC-C28C-4B0F-B415-B4F68627E596}" dt="2021-04-25T20:18:57.580" v="2064" actId="164"/>
          <ac:spMkLst>
            <pc:docMk/>
            <pc:sldMk cId="515384336" sldId="256"/>
            <ac:spMk id="7" creationId="{5479A4EF-5B32-4D15-B319-08D29BE18B82}"/>
          </ac:spMkLst>
        </pc:spChg>
        <pc:spChg chg="add del mod">
          <ac:chgData name="Nguyen, Linh" userId="f93569e3-4945-48db-a9df-acdd079079d9" providerId="ADAL" clId="{BAD2E7AC-C28C-4B0F-B415-B4F68627E596}" dt="2021-04-25T18:44:41.999" v="500"/>
          <ac:spMkLst>
            <pc:docMk/>
            <pc:sldMk cId="515384336" sldId="256"/>
            <ac:spMk id="8" creationId="{2E7DE3F5-6F07-4902-BF54-4B3E552E6AF4}"/>
          </ac:spMkLst>
        </pc:spChg>
        <pc:spChg chg="add del mod">
          <ac:chgData name="Nguyen, Linh" userId="f93569e3-4945-48db-a9df-acdd079079d9" providerId="ADAL" clId="{BAD2E7AC-C28C-4B0F-B415-B4F68627E596}" dt="2021-04-25T18:44:41.999" v="500"/>
          <ac:spMkLst>
            <pc:docMk/>
            <pc:sldMk cId="515384336" sldId="256"/>
            <ac:spMk id="9" creationId="{B27EB622-2ED7-46E7-96E4-AAF95694C6B3}"/>
          </ac:spMkLst>
        </pc:spChg>
        <pc:spChg chg="add del mod">
          <ac:chgData name="Nguyen, Linh" userId="f93569e3-4945-48db-a9df-acdd079079d9" providerId="ADAL" clId="{BAD2E7AC-C28C-4B0F-B415-B4F68627E596}" dt="2021-04-25T18:44:41.999" v="500"/>
          <ac:spMkLst>
            <pc:docMk/>
            <pc:sldMk cId="515384336" sldId="256"/>
            <ac:spMk id="10" creationId="{F6416E30-0F51-48F7-B8AB-2AB4E830CB75}"/>
          </ac:spMkLst>
        </pc:spChg>
        <pc:spChg chg="add mod">
          <ac:chgData name="Nguyen, Linh" userId="f93569e3-4945-48db-a9df-acdd079079d9" providerId="ADAL" clId="{BAD2E7AC-C28C-4B0F-B415-B4F68627E596}" dt="2021-04-25T20:18:57.580" v="2064" actId="164"/>
          <ac:spMkLst>
            <pc:docMk/>
            <pc:sldMk cId="515384336" sldId="256"/>
            <ac:spMk id="13" creationId="{9172F523-F1D0-4C13-9E7F-98B8A8F4722C}"/>
          </ac:spMkLst>
        </pc:spChg>
        <pc:spChg chg="add mod">
          <ac:chgData name="Nguyen, Linh" userId="f93569e3-4945-48db-a9df-acdd079079d9" providerId="ADAL" clId="{BAD2E7AC-C28C-4B0F-B415-B4F68627E596}" dt="2021-04-25T20:18:57.580" v="2064" actId="164"/>
          <ac:spMkLst>
            <pc:docMk/>
            <pc:sldMk cId="515384336" sldId="256"/>
            <ac:spMk id="14" creationId="{EA2DBDBA-0662-421E-902E-0A07B8009AAE}"/>
          </ac:spMkLst>
        </pc:spChg>
        <pc:spChg chg="mod">
          <ac:chgData name="Nguyen, Linh" userId="f93569e3-4945-48db-a9df-acdd079079d9" providerId="ADAL" clId="{BAD2E7AC-C28C-4B0F-B415-B4F68627E596}" dt="2021-04-25T20:30:27.468" v="2240"/>
          <ac:spMkLst>
            <pc:docMk/>
            <pc:sldMk cId="515384336" sldId="256"/>
            <ac:spMk id="17" creationId="{1659132C-C009-4A7F-BE45-ACC1B19C6C29}"/>
          </ac:spMkLst>
        </pc:spChg>
        <pc:spChg chg="mod">
          <ac:chgData name="Nguyen, Linh" userId="f93569e3-4945-48db-a9df-acdd079079d9" providerId="ADAL" clId="{BAD2E7AC-C28C-4B0F-B415-B4F68627E596}" dt="2021-04-25T20:55:00.391" v="2244" actId="242"/>
          <ac:spMkLst>
            <pc:docMk/>
            <pc:sldMk cId="515384336" sldId="256"/>
            <ac:spMk id="18" creationId="{ACF3CC26-1380-443C-886D-5044F78EDEA2}"/>
          </ac:spMkLst>
        </pc:spChg>
        <pc:spChg chg="mod">
          <ac:chgData name="Nguyen, Linh" userId="f93569e3-4945-48db-a9df-acdd079079d9" providerId="ADAL" clId="{BAD2E7AC-C28C-4B0F-B415-B4F68627E596}" dt="2021-04-25T20:30:27.468" v="2240"/>
          <ac:spMkLst>
            <pc:docMk/>
            <pc:sldMk cId="515384336" sldId="256"/>
            <ac:spMk id="19" creationId="{B16CD6E8-3087-4458-B77F-DA937FE22292}"/>
          </ac:spMkLst>
        </pc:spChg>
        <pc:spChg chg="del">
          <ac:chgData name="Nguyen, Linh" userId="f93569e3-4945-48db-a9df-acdd079079d9" providerId="ADAL" clId="{BAD2E7AC-C28C-4B0F-B415-B4F68627E596}" dt="2021-04-25T18:15:05.887" v="1"/>
          <ac:spMkLst>
            <pc:docMk/>
            <pc:sldMk cId="515384336" sldId="256"/>
            <ac:spMk id="24" creationId="{44CA2EAD-E7C7-4F64-924A-52D34FD759C7}"/>
          </ac:spMkLst>
        </pc:spChg>
        <pc:grpChg chg="add del mod">
          <ac:chgData name="Nguyen, Linh" userId="f93569e3-4945-48db-a9df-acdd079079d9" providerId="ADAL" clId="{BAD2E7AC-C28C-4B0F-B415-B4F68627E596}" dt="2021-04-25T20:30:27.045" v="2239" actId="478"/>
          <ac:grpSpMkLst>
            <pc:docMk/>
            <pc:sldMk cId="515384336" sldId="256"/>
            <ac:grpSpMk id="11" creationId="{B09D315C-DE54-450E-A0DE-F7C5E943B0E3}"/>
          </ac:grpSpMkLst>
        </pc:grpChg>
        <pc:grpChg chg="add mod">
          <ac:chgData name="Nguyen, Linh" userId="f93569e3-4945-48db-a9df-acdd079079d9" providerId="ADAL" clId="{BAD2E7AC-C28C-4B0F-B415-B4F68627E596}" dt="2021-04-25T20:30:27.468" v="2240"/>
          <ac:grpSpMkLst>
            <pc:docMk/>
            <pc:sldMk cId="515384336" sldId="256"/>
            <ac:grpSpMk id="16" creationId="{68CD7BC9-A783-4BEC-B1F0-845A194457FD}"/>
          </ac:grpSpMkLst>
        </pc:grpChg>
        <pc:picChg chg="del">
          <ac:chgData name="Nguyen, Linh" userId="f93569e3-4945-48db-a9df-acdd079079d9" providerId="ADAL" clId="{BAD2E7AC-C28C-4B0F-B415-B4F68627E596}" dt="2021-04-25T18:15:51.687" v="11" actId="478"/>
          <ac:picMkLst>
            <pc:docMk/>
            <pc:sldMk cId="515384336" sldId="256"/>
            <ac:picMk id="4" creationId="{710D8229-26A0-456D-BA0A-981942B6D5A0}"/>
          </ac:picMkLst>
        </pc:picChg>
        <pc:cxnChg chg="del">
          <ac:chgData name="Nguyen, Linh" userId="f93569e3-4945-48db-a9df-acdd079079d9" providerId="ADAL" clId="{BAD2E7AC-C28C-4B0F-B415-B4F68627E596}" dt="2021-04-25T18:15:05.887" v="1"/>
          <ac:cxnSpMkLst>
            <pc:docMk/>
            <pc:sldMk cId="515384336" sldId="256"/>
            <ac:cxnSpMk id="26" creationId="{9E7C23BC-DAA6-40E1-8166-B8C4439D1430}"/>
          </ac:cxnSpMkLst>
        </pc:cxnChg>
      </pc:sldChg>
      <pc:sldChg chg="addSp delSp modSp mod setBg setClrOvrMap delDesignElem">
        <pc:chgData name="Nguyen, Linh" userId="f93569e3-4945-48db-a9df-acdd079079d9" providerId="ADAL" clId="{BAD2E7AC-C28C-4B0F-B415-B4F68627E596}" dt="2021-04-26T01:40:37.559" v="3388" actId="171"/>
        <pc:sldMkLst>
          <pc:docMk/>
          <pc:sldMk cId="1037546170" sldId="257"/>
        </pc:sldMkLst>
        <pc:spChg chg="mod">
          <ac:chgData name="Nguyen, Linh" userId="f93569e3-4945-48db-a9df-acdd079079d9" providerId="ADAL" clId="{BAD2E7AC-C28C-4B0F-B415-B4F68627E596}" dt="2021-04-25T18:54:45.417" v="665"/>
          <ac:spMkLst>
            <pc:docMk/>
            <pc:sldMk cId="1037546170" sldId="257"/>
            <ac:spMk id="2" creationId="{51918E3B-1FF1-6441-AC6F-ED5612C57494}"/>
          </ac:spMkLst>
        </pc:spChg>
        <pc:spChg chg="del">
          <ac:chgData name="Nguyen, Linh" userId="f93569e3-4945-48db-a9df-acdd079079d9" providerId="ADAL" clId="{BAD2E7AC-C28C-4B0F-B415-B4F68627E596}" dt="2021-04-25T18:19:39.952" v="20" actId="26606"/>
          <ac:spMkLst>
            <pc:docMk/>
            <pc:sldMk cId="1037546170" sldId="257"/>
            <ac:spMk id="3" creationId="{6328E109-ED07-B84C-8A9B-79372C0E3C3E}"/>
          </ac:spMkLst>
        </pc:spChg>
        <pc:spChg chg="add del mod">
          <ac:chgData name="Nguyen, Linh" userId="f93569e3-4945-48db-a9df-acdd079079d9" providerId="ADAL" clId="{BAD2E7AC-C28C-4B0F-B415-B4F68627E596}" dt="2021-04-25T18:44:41.536" v="499"/>
          <ac:spMkLst>
            <pc:docMk/>
            <pc:sldMk cId="1037546170" sldId="257"/>
            <ac:spMk id="8" creationId="{16D76EA0-16ED-443C-B0D3-BEF19ED3AAEA}"/>
          </ac:spMkLst>
        </pc:spChg>
        <pc:spChg chg="add del">
          <ac:chgData name="Nguyen, Linh" userId="f93569e3-4945-48db-a9df-acdd079079d9" providerId="ADAL" clId="{BAD2E7AC-C28C-4B0F-B415-B4F68627E596}" dt="2021-04-25T18:54:45.417" v="665"/>
          <ac:spMkLst>
            <pc:docMk/>
            <pc:sldMk cId="1037546170" sldId="257"/>
            <ac:spMk id="9" creationId="{36D16D1E-4205-49F5-BD2A-DA769947C104}"/>
          </ac:spMkLst>
        </pc:spChg>
        <pc:spChg chg="add del mod">
          <ac:chgData name="Nguyen, Linh" userId="f93569e3-4945-48db-a9df-acdd079079d9" providerId="ADAL" clId="{BAD2E7AC-C28C-4B0F-B415-B4F68627E596}" dt="2021-04-25T18:44:41.536" v="499"/>
          <ac:spMkLst>
            <pc:docMk/>
            <pc:sldMk cId="1037546170" sldId="257"/>
            <ac:spMk id="10" creationId="{553860C2-D45E-4B1E-8208-8429A9E2FCEF}"/>
          </ac:spMkLst>
        </pc:spChg>
        <pc:spChg chg="add del">
          <ac:chgData name="Nguyen, Linh" userId="f93569e3-4945-48db-a9df-acdd079079d9" providerId="ADAL" clId="{BAD2E7AC-C28C-4B0F-B415-B4F68627E596}" dt="2021-04-25T18:54:45.417" v="665"/>
          <ac:spMkLst>
            <pc:docMk/>
            <pc:sldMk cId="1037546170" sldId="257"/>
            <ac:spMk id="11" creationId="{012FD100-C039-4E03-B5E4-2EDFA7290AA6}"/>
          </ac:spMkLst>
        </pc:spChg>
        <pc:spChg chg="add del mod">
          <ac:chgData name="Nguyen, Linh" userId="f93569e3-4945-48db-a9df-acdd079079d9" providerId="ADAL" clId="{BAD2E7AC-C28C-4B0F-B415-B4F68627E596}" dt="2021-04-25T18:44:41.536" v="499"/>
          <ac:spMkLst>
            <pc:docMk/>
            <pc:sldMk cId="1037546170" sldId="257"/>
            <ac:spMk id="12" creationId="{F5EC8C7E-7B94-4A48-933D-5A02E2ADA828}"/>
          </ac:spMkLst>
        </pc:spChg>
        <pc:spChg chg="mod">
          <ac:chgData name="Nguyen, Linh" userId="f93569e3-4945-48db-a9df-acdd079079d9" providerId="ADAL" clId="{BAD2E7AC-C28C-4B0F-B415-B4F68627E596}" dt="2021-04-25T20:19:35.052" v="2066"/>
          <ac:spMkLst>
            <pc:docMk/>
            <pc:sldMk cId="1037546170" sldId="257"/>
            <ac:spMk id="15" creationId="{5913A17A-71BD-4CCB-A31E-D6B395BB9CDC}"/>
          </ac:spMkLst>
        </pc:spChg>
        <pc:spChg chg="mod">
          <ac:chgData name="Nguyen, Linh" userId="f93569e3-4945-48db-a9df-acdd079079d9" providerId="ADAL" clId="{BAD2E7AC-C28C-4B0F-B415-B4F68627E596}" dt="2021-04-25T20:19:35.052" v="2066"/>
          <ac:spMkLst>
            <pc:docMk/>
            <pc:sldMk cId="1037546170" sldId="257"/>
            <ac:spMk id="16" creationId="{78AAA61B-490F-4399-A105-D9EE8ACD090D}"/>
          </ac:spMkLst>
        </pc:spChg>
        <pc:spChg chg="mod">
          <ac:chgData name="Nguyen, Linh" userId="f93569e3-4945-48db-a9df-acdd079079d9" providerId="ADAL" clId="{BAD2E7AC-C28C-4B0F-B415-B4F68627E596}" dt="2021-04-25T20:19:35.052" v="2066"/>
          <ac:spMkLst>
            <pc:docMk/>
            <pc:sldMk cId="1037546170" sldId="257"/>
            <ac:spMk id="17" creationId="{0F9FB65E-FD90-4D68-9E89-399F9C5F4F60}"/>
          </ac:spMkLst>
        </pc:spChg>
        <pc:spChg chg="mod">
          <ac:chgData name="Nguyen, Linh" userId="f93569e3-4945-48db-a9df-acdd079079d9" providerId="ADAL" clId="{BAD2E7AC-C28C-4B0F-B415-B4F68627E596}" dt="2021-04-25T20:30:16.609" v="2236"/>
          <ac:spMkLst>
            <pc:docMk/>
            <pc:sldMk cId="1037546170" sldId="257"/>
            <ac:spMk id="19" creationId="{22B5CE4E-AA80-4E5C-82C1-9B74F9705571}"/>
          </ac:spMkLst>
        </pc:spChg>
        <pc:spChg chg="mod">
          <ac:chgData name="Nguyen, Linh" userId="f93569e3-4945-48db-a9df-acdd079079d9" providerId="ADAL" clId="{BAD2E7AC-C28C-4B0F-B415-B4F68627E596}" dt="2021-04-25T20:30:16.609" v="2236"/>
          <ac:spMkLst>
            <pc:docMk/>
            <pc:sldMk cId="1037546170" sldId="257"/>
            <ac:spMk id="20" creationId="{C5594ADF-A8AC-4F61-BBD0-07C5E6EBC07F}"/>
          </ac:spMkLst>
        </pc:spChg>
        <pc:spChg chg="mod">
          <ac:chgData name="Nguyen, Linh" userId="f93569e3-4945-48db-a9df-acdd079079d9" providerId="ADAL" clId="{BAD2E7AC-C28C-4B0F-B415-B4F68627E596}" dt="2021-04-25T20:30:16.609" v="2236"/>
          <ac:spMkLst>
            <pc:docMk/>
            <pc:sldMk cId="1037546170" sldId="257"/>
            <ac:spMk id="21" creationId="{F6AA33A1-84F3-426E-8984-A95A164ECADD}"/>
          </ac:spMkLst>
        </pc:spChg>
        <pc:grpChg chg="add del mod">
          <ac:chgData name="Nguyen, Linh" userId="f93569e3-4945-48db-a9df-acdd079079d9" providerId="ADAL" clId="{BAD2E7AC-C28C-4B0F-B415-B4F68627E596}" dt="2021-04-25T20:30:16.191" v="2235" actId="478"/>
          <ac:grpSpMkLst>
            <pc:docMk/>
            <pc:sldMk cId="1037546170" sldId="257"/>
            <ac:grpSpMk id="14" creationId="{CEBE6E6D-0D8D-4218-9C35-C7DC1AA54CC6}"/>
          </ac:grpSpMkLst>
        </pc:grpChg>
        <pc:grpChg chg="add mod ord">
          <ac:chgData name="Nguyen, Linh" userId="f93569e3-4945-48db-a9df-acdd079079d9" providerId="ADAL" clId="{BAD2E7AC-C28C-4B0F-B415-B4F68627E596}" dt="2021-04-26T01:40:37.559" v="3388" actId="171"/>
          <ac:grpSpMkLst>
            <pc:docMk/>
            <pc:sldMk cId="1037546170" sldId="257"/>
            <ac:grpSpMk id="18" creationId="{36EBBB15-9C48-4FFF-86E4-7280FECC7252}"/>
          </ac:grpSpMkLst>
        </pc:grpChg>
        <pc:graphicFrameChg chg="add">
          <ac:chgData name="Nguyen, Linh" userId="f93569e3-4945-48db-a9df-acdd079079d9" providerId="ADAL" clId="{BAD2E7AC-C28C-4B0F-B415-B4F68627E596}" dt="2021-04-25T18:19:39.952" v="20" actId="26606"/>
          <ac:graphicFrameMkLst>
            <pc:docMk/>
            <pc:sldMk cId="1037546170" sldId="257"/>
            <ac:graphicFrameMk id="5" creationId="{447ACBD5-D795-4106-BDCC-DF3C80727843}"/>
          </ac:graphicFrameMkLst>
        </pc:graphicFrameChg>
        <pc:cxnChg chg="add del">
          <ac:chgData name="Nguyen, Linh" userId="f93569e3-4945-48db-a9df-acdd079079d9" providerId="ADAL" clId="{BAD2E7AC-C28C-4B0F-B415-B4F68627E596}" dt="2021-04-25T18:54:45.417" v="665"/>
          <ac:cxnSpMkLst>
            <pc:docMk/>
            <pc:sldMk cId="1037546170" sldId="257"/>
            <ac:cxnSpMk id="13" creationId="{4418FCD2-8448-4A81-8EB4-72250F7827B4}"/>
          </ac:cxnSpMkLst>
        </pc:cxnChg>
      </pc:sldChg>
      <pc:sldChg chg="addSp delSp modSp mod ord">
        <pc:chgData name="Nguyen, Linh" userId="f93569e3-4945-48db-a9df-acdd079079d9" providerId="ADAL" clId="{BAD2E7AC-C28C-4B0F-B415-B4F68627E596}" dt="2021-04-26T01:40:48.106" v="3389" actId="171"/>
        <pc:sldMkLst>
          <pc:docMk/>
          <pc:sldMk cId="3888703372" sldId="258"/>
        </pc:sldMkLst>
        <pc:spChg chg="mod">
          <ac:chgData name="Nguyen, Linh" userId="f93569e3-4945-48db-a9df-acdd079079d9" providerId="ADAL" clId="{BAD2E7AC-C28C-4B0F-B415-B4F68627E596}" dt="2021-04-25T22:09:40.667" v="2897" actId="2711"/>
          <ac:spMkLst>
            <pc:docMk/>
            <pc:sldMk cId="3888703372" sldId="258"/>
            <ac:spMk id="2" creationId="{CAF0C198-0F52-3E42-9830-571759CEEAE6}"/>
          </ac:spMkLst>
        </pc:spChg>
        <pc:spChg chg="mod">
          <ac:chgData name="Nguyen, Linh" userId="f93569e3-4945-48db-a9df-acdd079079d9" providerId="ADAL" clId="{BAD2E7AC-C28C-4B0F-B415-B4F68627E596}" dt="2021-04-25T22:09:05.404" v="2896" actId="1037"/>
          <ac:spMkLst>
            <pc:docMk/>
            <pc:sldMk cId="3888703372" sldId="258"/>
            <ac:spMk id="3" creationId="{136287FC-0811-414D-A803-AC254C165FD8}"/>
          </ac:spMkLst>
        </pc:spChg>
        <pc:spChg chg="add del mod">
          <ac:chgData name="Nguyen, Linh" userId="f93569e3-4945-48db-a9df-acdd079079d9" providerId="ADAL" clId="{BAD2E7AC-C28C-4B0F-B415-B4F68627E596}" dt="2021-04-25T18:44:41.137" v="498"/>
          <ac:spMkLst>
            <pc:docMk/>
            <pc:sldMk cId="3888703372" sldId="258"/>
            <ac:spMk id="4" creationId="{3B44E547-24DD-4530-ACE5-5735F49A1781}"/>
          </ac:spMkLst>
        </pc:spChg>
        <pc:spChg chg="add del mod">
          <ac:chgData name="Nguyen, Linh" userId="f93569e3-4945-48db-a9df-acdd079079d9" providerId="ADAL" clId="{BAD2E7AC-C28C-4B0F-B415-B4F68627E596}" dt="2021-04-25T18:44:41.137" v="498"/>
          <ac:spMkLst>
            <pc:docMk/>
            <pc:sldMk cId="3888703372" sldId="258"/>
            <ac:spMk id="5" creationId="{2AC48A30-5EE2-48EF-B79A-2813775D12C3}"/>
          </ac:spMkLst>
        </pc:spChg>
        <pc:spChg chg="add del mod">
          <ac:chgData name="Nguyen, Linh" userId="f93569e3-4945-48db-a9df-acdd079079d9" providerId="ADAL" clId="{BAD2E7AC-C28C-4B0F-B415-B4F68627E596}" dt="2021-04-25T18:44:41.137" v="498"/>
          <ac:spMkLst>
            <pc:docMk/>
            <pc:sldMk cId="3888703372" sldId="258"/>
            <ac:spMk id="6" creationId="{1BB952CC-48B7-407E-8437-14EBDA82BA26}"/>
          </ac:spMkLst>
        </pc:spChg>
        <pc:spChg chg="mod">
          <ac:chgData name="Nguyen, Linh" userId="f93569e3-4945-48db-a9df-acdd079079d9" providerId="ADAL" clId="{BAD2E7AC-C28C-4B0F-B415-B4F68627E596}" dt="2021-04-25T20:19:36.856" v="2067"/>
          <ac:spMkLst>
            <pc:docMk/>
            <pc:sldMk cId="3888703372" sldId="258"/>
            <ac:spMk id="10" creationId="{E607FA8B-44E2-4D3A-9C2D-6CDE35CCC8ED}"/>
          </ac:spMkLst>
        </pc:spChg>
        <pc:spChg chg="mod">
          <ac:chgData name="Nguyen, Linh" userId="f93569e3-4945-48db-a9df-acdd079079d9" providerId="ADAL" clId="{BAD2E7AC-C28C-4B0F-B415-B4F68627E596}" dt="2021-04-25T20:19:36.856" v="2067"/>
          <ac:spMkLst>
            <pc:docMk/>
            <pc:sldMk cId="3888703372" sldId="258"/>
            <ac:spMk id="11" creationId="{E47741AF-79AC-4B7D-9EA8-1E30937FBD72}"/>
          </ac:spMkLst>
        </pc:spChg>
        <pc:spChg chg="mod">
          <ac:chgData name="Nguyen, Linh" userId="f93569e3-4945-48db-a9df-acdd079079d9" providerId="ADAL" clId="{BAD2E7AC-C28C-4B0F-B415-B4F68627E596}" dt="2021-04-25T20:19:36.856" v="2067"/>
          <ac:spMkLst>
            <pc:docMk/>
            <pc:sldMk cId="3888703372" sldId="258"/>
            <ac:spMk id="12" creationId="{EE0D94C0-095F-4704-80C2-23855B365ACF}"/>
          </ac:spMkLst>
        </pc:spChg>
        <pc:spChg chg="mod">
          <ac:chgData name="Nguyen, Linh" userId="f93569e3-4945-48db-a9df-acdd079079d9" providerId="ADAL" clId="{BAD2E7AC-C28C-4B0F-B415-B4F68627E596}" dt="2021-04-25T20:30:12.569" v="2234"/>
          <ac:spMkLst>
            <pc:docMk/>
            <pc:sldMk cId="3888703372" sldId="258"/>
            <ac:spMk id="14" creationId="{CC801F68-EF04-47FC-BF6D-97D179D95F40}"/>
          </ac:spMkLst>
        </pc:spChg>
        <pc:spChg chg="mod">
          <ac:chgData name="Nguyen, Linh" userId="f93569e3-4945-48db-a9df-acdd079079d9" providerId="ADAL" clId="{BAD2E7AC-C28C-4B0F-B415-B4F68627E596}" dt="2021-04-25T20:30:12.569" v="2234"/>
          <ac:spMkLst>
            <pc:docMk/>
            <pc:sldMk cId="3888703372" sldId="258"/>
            <ac:spMk id="15" creationId="{387BAE2F-24FF-4A82-9722-E1ED239D7B71}"/>
          </ac:spMkLst>
        </pc:spChg>
        <pc:spChg chg="mod">
          <ac:chgData name="Nguyen, Linh" userId="f93569e3-4945-48db-a9df-acdd079079d9" providerId="ADAL" clId="{BAD2E7AC-C28C-4B0F-B415-B4F68627E596}" dt="2021-04-25T20:30:12.569" v="2234"/>
          <ac:spMkLst>
            <pc:docMk/>
            <pc:sldMk cId="3888703372" sldId="258"/>
            <ac:spMk id="16" creationId="{5E82ABDD-8254-44B6-8264-0A905560244B}"/>
          </ac:spMkLst>
        </pc:spChg>
        <pc:grpChg chg="add del mod">
          <ac:chgData name="Nguyen, Linh" userId="f93569e3-4945-48db-a9df-acdd079079d9" providerId="ADAL" clId="{BAD2E7AC-C28C-4B0F-B415-B4F68627E596}" dt="2021-04-25T20:30:12.154" v="2233" actId="478"/>
          <ac:grpSpMkLst>
            <pc:docMk/>
            <pc:sldMk cId="3888703372" sldId="258"/>
            <ac:grpSpMk id="9" creationId="{37B6A308-8622-4791-94BD-DA1D38F0689B}"/>
          </ac:grpSpMkLst>
        </pc:grpChg>
        <pc:grpChg chg="add mod ord">
          <ac:chgData name="Nguyen, Linh" userId="f93569e3-4945-48db-a9df-acdd079079d9" providerId="ADAL" clId="{BAD2E7AC-C28C-4B0F-B415-B4F68627E596}" dt="2021-04-26T01:40:48.106" v="3389" actId="171"/>
          <ac:grpSpMkLst>
            <pc:docMk/>
            <pc:sldMk cId="3888703372" sldId="258"/>
            <ac:grpSpMk id="13" creationId="{210E1370-610C-432A-95D6-5EFF51BCCA73}"/>
          </ac:grpSpMkLst>
        </pc:grpChg>
        <pc:picChg chg="mod">
          <ac:chgData name="Nguyen, Linh" userId="f93569e3-4945-48db-a9df-acdd079079d9" providerId="ADAL" clId="{BAD2E7AC-C28C-4B0F-B415-B4F68627E596}" dt="2021-04-25T22:09:05.404" v="2896" actId="1037"/>
          <ac:picMkLst>
            <pc:docMk/>
            <pc:sldMk cId="3888703372" sldId="258"/>
            <ac:picMk id="4" creationId="{76AFF6C1-F0E5-417A-8F80-1F83B7595D35}"/>
          </ac:picMkLst>
        </pc:picChg>
        <pc:picChg chg="add del mod">
          <ac:chgData name="Nguyen, Linh" userId="f93569e3-4945-48db-a9df-acdd079079d9" providerId="ADAL" clId="{BAD2E7AC-C28C-4B0F-B415-B4F68627E596}" dt="2021-04-25T21:57:16.580" v="2860" actId="22"/>
          <ac:picMkLst>
            <pc:docMk/>
            <pc:sldMk cId="3888703372" sldId="258"/>
            <ac:picMk id="5" creationId="{84F876E3-7562-4781-B528-EBD00CC001C9}"/>
          </ac:picMkLst>
        </pc:picChg>
        <pc:picChg chg="add del mod">
          <ac:chgData name="Nguyen, Linh" userId="f93569e3-4945-48db-a9df-acdd079079d9" providerId="ADAL" clId="{BAD2E7AC-C28C-4B0F-B415-B4F68627E596}" dt="2021-04-25T21:56:29.221" v="2846" actId="478"/>
          <ac:picMkLst>
            <pc:docMk/>
            <pc:sldMk cId="3888703372" sldId="258"/>
            <ac:picMk id="9" creationId="{373FCD6A-84D6-4DDD-8287-B08FEB393D5F}"/>
          </ac:picMkLst>
        </pc:picChg>
      </pc:sldChg>
      <pc:sldChg chg="addSp delSp modSp mod">
        <pc:chgData name="Nguyen, Linh" userId="f93569e3-4945-48db-a9df-acdd079079d9" providerId="ADAL" clId="{BAD2E7AC-C28C-4B0F-B415-B4F68627E596}" dt="2021-04-26T01:40:58.078" v="3390" actId="171"/>
        <pc:sldMkLst>
          <pc:docMk/>
          <pc:sldMk cId="2069025569" sldId="259"/>
        </pc:sldMkLst>
        <pc:spChg chg="mod">
          <ac:chgData name="Nguyen, Linh" userId="f93569e3-4945-48db-a9df-acdd079079d9" providerId="ADAL" clId="{BAD2E7AC-C28C-4B0F-B415-B4F68627E596}" dt="2021-04-25T22:09:57.467" v="2898" actId="2711"/>
          <ac:spMkLst>
            <pc:docMk/>
            <pc:sldMk cId="2069025569" sldId="259"/>
            <ac:spMk id="2" creationId="{D9204527-1B4D-034B-B3B7-3291519E0E00}"/>
          </ac:spMkLst>
        </pc:spChg>
        <pc:spChg chg="mod">
          <ac:chgData name="Nguyen, Linh" userId="f93569e3-4945-48db-a9df-acdd079079d9" providerId="ADAL" clId="{BAD2E7AC-C28C-4B0F-B415-B4F68627E596}" dt="2021-04-25T18:45:43.841" v="532" actId="14100"/>
          <ac:spMkLst>
            <pc:docMk/>
            <pc:sldMk cId="2069025569" sldId="259"/>
            <ac:spMk id="4" creationId="{EFE1DC8D-2217-CF41-A74B-6C29C5437007}"/>
          </ac:spMkLst>
        </pc:spChg>
        <pc:spChg chg="add del mod">
          <ac:chgData name="Nguyen, Linh" userId="f93569e3-4945-48db-a9df-acdd079079d9" providerId="ADAL" clId="{BAD2E7AC-C28C-4B0F-B415-B4F68627E596}" dt="2021-04-25T18:44:40.762" v="497"/>
          <ac:spMkLst>
            <pc:docMk/>
            <pc:sldMk cId="2069025569" sldId="259"/>
            <ac:spMk id="6" creationId="{4B1146F6-44CD-4B48-8CEC-7FFD1E94D44D}"/>
          </ac:spMkLst>
        </pc:spChg>
        <pc:spChg chg="add del mod">
          <ac:chgData name="Nguyen, Linh" userId="f93569e3-4945-48db-a9df-acdd079079d9" providerId="ADAL" clId="{BAD2E7AC-C28C-4B0F-B415-B4F68627E596}" dt="2021-04-25T18:44:40.762" v="497"/>
          <ac:spMkLst>
            <pc:docMk/>
            <pc:sldMk cId="2069025569" sldId="259"/>
            <ac:spMk id="7" creationId="{89DFDA6E-3693-4327-87AD-FAB8A0C30165}"/>
          </ac:spMkLst>
        </pc:spChg>
        <pc:spChg chg="add del mod">
          <ac:chgData name="Nguyen, Linh" userId="f93569e3-4945-48db-a9df-acdd079079d9" providerId="ADAL" clId="{BAD2E7AC-C28C-4B0F-B415-B4F68627E596}" dt="2021-04-25T18:44:40.762" v="497"/>
          <ac:spMkLst>
            <pc:docMk/>
            <pc:sldMk cId="2069025569" sldId="259"/>
            <ac:spMk id="8" creationId="{A8895DEA-92EF-4798-B2BC-0FCDBA6BB33D}"/>
          </ac:spMkLst>
        </pc:spChg>
        <pc:spChg chg="mod">
          <ac:chgData name="Nguyen, Linh" userId="f93569e3-4945-48db-a9df-acdd079079d9" providerId="ADAL" clId="{BAD2E7AC-C28C-4B0F-B415-B4F68627E596}" dt="2021-04-25T20:19:39.305" v="2068"/>
          <ac:spMkLst>
            <pc:docMk/>
            <pc:sldMk cId="2069025569" sldId="259"/>
            <ac:spMk id="11" creationId="{C08178AE-7D9F-4B22-9FF9-313E6C069ED0}"/>
          </ac:spMkLst>
        </pc:spChg>
        <pc:spChg chg="mod">
          <ac:chgData name="Nguyen, Linh" userId="f93569e3-4945-48db-a9df-acdd079079d9" providerId="ADAL" clId="{BAD2E7AC-C28C-4B0F-B415-B4F68627E596}" dt="2021-04-25T20:19:39.305" v="2068"/>
          <ac:spMkLst>
            <pc:docMk/>
            <pc:sldMk cId="2069025569" sldId="259"/>
            <ac:spMk id="12" creationId="{5FB2D7A7-2D8E-46E5-8650-62E062E8D01F}"/>
          </ac:spMkLst>
        </pc:spChg>
        <pc:spChg chg="mod">
          <ac:chgData name="Nguyen, Linh" userId="f93569e3-4945-48db-a9df-acdd079079d9" providerId="ADAL" clId="{BAD2E7AC-C28C-4B0F-B415-B4F68627E596}" dt="2021-04-25T20:19:39.305" v="2068"/>
          <ac:spMkLst>
            <pc:docMk/>
            <pc:sldMk cId="2069025569" sldId="259"/>
            <ac:spMk id="13" creationId="{D507EB39-5AE5-47C6-92B1-5E0535641523}"/>
          </ac:spMkLst>
        </pc:spChg>
        <pc:spChg chg="mod">
          <ac:chgData name="Nguyen, Linh" userId="f93569e3-4945-48db-a9df-acdd079079d9" providerId="ADAL" clId="{BAD2E7AC-C28C-4B0F-B415-B4F68627E596}" dt="2021-04-25T20:30:08.125" v="2232"/>
          <ac:spMkLst>
            <pc:docMk/>
            <pc:sldMk cId="2069025569" sldId="259"/>
            <ac:spMk id="15" creationId="{05C5F2D4-50F3-4FCA-B8BE-DB4CED4DA2F7}"/>
          </ac:spMkLst>
        </pc:spChg>
        <pc:spChg chg="mod">
          <ac:chgData name="Nguyen, Linh" userId="f93569e3-4945-48db-a9df-acdd079079d9" providerId="ADAL" clId="{BAD2E7AC-C28C-4B0F-B415-B4F68627E596}" dt="2021-04-25T20:30:08.125" v="2232"/>
          <ac:spMkLst>
            <pc:docMk/>
            <pc:sldMk cId="2069025569" sldId="259"/>
            <ac:spMk id="16" creationId="{C87F15D6-1A13-49CD-BA68-3F6F635B2954}"/>
          </ac:spMkLst>
        </pc:spChg>
        <pc:spChg chg="mod">
          <ac:chgData name="Nguyen, Linh" userId="f93569e3-4945-48db-a9df-acdd079079d9" providerId="ADAL" clId="{BAD2E7AC-C28C-4B0F-B415-B4F68627E596}" dt="2021-04-25T20:30:08.125" v="2232"/>
          <ac:spMkLst>
            <pc:docMk/>
            <pc:sldMk cId="2069025569" sldId="259"/>
            <ac:spMk id="17" creationId="{664F422B-272A-4221-B6C7-B97E07B019A5}"/>
          </ac:spMkLst>
        </pc:spChg>
        <pc:grpChg chg="add del mod">
          <ac:chgData name="Nguyen, Linh" userId="f93569e3-4945-48db-a9df-acdd079079d9" providerId="ADAL" clId="{BAD2E7AC-C28C-4B0F-B415-B4F68627E596}" dt="2021-04-25T20:30:07.672" v="2231" actId="478"/>
          <ac:grpSpMkLst>
            <pc:docMk/>
            <pc:sldMk cId="2069025569" sldId="259"/>
            <ac:grpSpMk id="10" creationId="{5A977FC4-C3B0-44FC-AAF3-6723DBD6321B}"/>
          </ac:grpSpMkLst>
        </pc:grpChg>
        <pc:grpChg chg="add mod ord">
          <ac:chgData name="Nguyen, Linh" userId="f93569e3-4945-48db-a9df-acdd079079d9" providerId="ADAL" clId="{BAD2E7AC-C28C-4B0F-B415-B4F68627E596}" dt="2021-04-26T01:40:58.078" v="3390" actId="171"/>
          <ac:grpSpMkLst>
            <pc:docMk/>
            <pc:sldMk cId="2069025569" sldId="259"/>
            <ac:grpSpMk id="14" creationId="{561C348B-A3B8-42F5-9DF3-E638273F85E4}"/>
          </ac:grpSpMkLst>
        </pc:grpChg>
        <pc:graphicFrameChg chg="mod modGraphic">
          <ac:chgData name="Nguyen, Linh" userId="f93569e3-4945-48db-a9df-acdd079079d9" providerId="ADAL" clId="{BAD2E7AC-C28C-4B0F-B415-B4F68627E596}" dt="2021-04-25T19:43:54.126" v="1592" actId="255"/>
          <ac:graphicFrameMkLst>
            <pc:docMk/>
            <pc:sldMk cId="2069025569" sldId="259"/>
            <ac:graphicFrameMk id="5" creationId="{270EB9BF-F0D5-C340-84FC-7E3217893FB2}"/>
          </ac:graphicFrameMkLst>
        </pc:graphicFrameChg>
      </pc:sldChg>
      <pc:sldChg chg="addSp delSp modSp mod setBg modClrScheme chgLayout modNotesTx">
        <pc:chgData name="Nguyen, Linh" userId="f93569e3-4945-48db-a9df-acdd079079d9" providerId="ADAL" clId="{BAD2E7AC-C28C-4B0F-B415-B4F68627E596}" dt="2021-04-26T20:53:52.615" v="3802" actId="478"/>
        <pc:sldMkLst>
          <pc:docMk/>
          <pc:sldMk cId="3857917158" sldId="260"/>
        </pc:sldMkLst>
        <pc:spChg chg="mod ord">
          <ac:chgData name="Nguyen, Linh" userId="f93569e3-4945-48db-a9df-acdd079079d9" providerId="ADAL" clId="{BAD2E7AC-C28C-4B0F-B415-B4F68627E596}" dt="2021-04-25T22:10:05.712" v="2899" actId="2711"/>
          <ac:spMkLst>
            <pc:docMk/>
            <pc:sldMk cId="3857917158" sldId="260"/>
            <ac:spMk id="2" creationId="{CA08AAEB-838C-C548-A0E9-295CFC122831}"/>
          </ac:spMkLst>
        </pc:spChg>
        <pc:spChg chg="add del mod ord">
          <ac:chgData name="Nguyen, Linh" userId="f93569e3-4945-48db-a9df-acdd079079d9" providerId="ADAL" clId="{BAD2E7AC-C28C-4B0F-B415-B4F68627E596}" dt="2021-04-25T19:05:09.083" v="928" actId="700"/>
          <ac:spMkLst>
            <pc:docMk/>
            <pc:sldMk cId="3857917158" sldId="260"/>
            <ac:spMk id="3" creationId="{38B6EA61-7E70-417A-AD69-74EC7854A76F}"/>
          </ac:spMkLst>
        </pc:spChg>
        <pc:spChg chg="add mod">
          <ac:chgData name="Nguyen, Linh" userId="f93569e3-4945-48db-a9df-acdd079079d9" providerId="ADAL" clId="{BAD2E7AC-C28C-4B0F-B415-B4F68627E596}" dt="2021-04-25T23:11:39.157" v="3029" actId="947"/>
          <ac:spMkLst>
            <pc:docMk/>
            <pc:sldMk cId="3857917158" sldId="260"/>
            <ac:spMk id="3" creationId="{A047D228-B167-4892-B9AD-9A0C3208397D}"/>
          </ac:spMkLst>
        </pc:spChg>
        <pc:spChg chg="add del mod">
          <ac:chgData name="Nguyen, Linh" userId="f93569e3-4945-48db-a9df-acdd079079d9" providerId="ADAL" clId="{BAD2E7AC-C28C-4B0F-B415-B4F68627E596}" dt="2021-04-25T18:44:39.937" v="495"/>
          <ac:spMkLst>
            <pc:docMk/>
            <pc:sldMk cId="3857917158" sldId="260"/>
            <ac:spMk id="4" creationId="{5B25CBE1-5064-45DA-BEE5-44DFE6F28DC2}"/>
          </ac:spMkLst>
        </pc:spChg>
        <pc:spChg chg="add del mod">
          <ac:chgData name="Nguyen, Linh" userId="f93569e3-4945-48db-a9df-acdd079079d9" providerId="ADAL" clId="{BAD2E7AC-C28C-4B0F-B415-B4F68627E596}" dt="2021-04-25T18:44:39.937" v="495"/>
          <ac:spMkLst>
            <pc:docMk/>
            <pc:sldMk cId="3857917158" sldId="260"/>
            <ac:spMk id="5" creationId="{33296003-3511-42DE-9B37-4BA5D5FAEFD2}"/>
          </ac:spMkLst>
        </pc:spChg>
        <pc:spChg chg="add del mod">
          <ac:chgData name="Nguyen, Linh" userId="f93569e3-4945-48db-a9df-acdd079079d9" providerId="ADAL" clId="{BAD2E7AC-C28C-4B0F-B415-B4F68627E596}" dt="2021-04-25T18:44:39.937" v="495"/>
          <ac:spMkLst>
            <pc:docMk/>
            <pc:sldMk cId="3857917158" sldId="260"/>
            <ac:spMk id="6" creationId="{0923C25F-4180-4584-93CF-49A7060804E8}"/>
          </ac:spMkLst>
        </pc:spChg>
        <pc:spChg chg="add del mod">
          <ac:chgData name="Nguyen, Linh" userId="f93569e3-4945-48db-a9df-acdd079079d9" providerId="ADAL" clId="{BAD2E7AC-C28C-4B0F-B415-B4F68627E596}" dt="2021-04-26T20:53:52.615" v="3802" actId="478"/>
          <ac:spMkLst>
            <pc:docMk/>
            <pc:sldMk cId="3857917158" sldId="260"/>
            <ac:spMk id="11" creationId="{943BB409-D294-48C9-852A-0208FCD92FD3}"/>
          </ac:spMkLst>
        </pc:spChg>
        <pc:spChg chg="mod">
          <ac:chgData name="Nguyen, Linh" userId="f93569e3-4945-48db-a9df-acdd079079d9" providerId="ADAL" clId="{BAD2E7AC-C28C-4B0F-B415-B4F68627E596}" dt="2021-04-25T20:19:44.084" v="2070"/>
          <ac:spMkLst>
            <pc:docMk/>
            <pc:sldMk cId="3857917158" sldId="260"/>
            <ac:spMk id="12" creationId="{1263B0C5-42C0-40F7-8C63-7D1BAC1C5083}"/>
          </ac:spMkLst>
        </pc:spChg>
        <pc:spChg chg="mod">
          <ac:chgData name="Nguyen, Linh" userId="f93569e3-4945-48db-a9df-acdd079079d9" providerId="ADAL" clId="{BAD2E7AC-C28C-4B0F-B415-B4F68627E596}" dt="2021-04-25T20:19:44.084" v="2070"/>
          <ac:spMkLst>
            <pc:docMk/>
            <pc:sldMk cId="3857917158" sldId="260"/>
            <ac:spMk id="13" creationId="{7F08705B-CE88-4870-8DA5-D937502879AF}"/>
          </ac:spMkLst>
        </pc:spChg>
        <pc:spChg chg="mod">
          <ac:chgData name="Nguyen, Linh" userId="f93569e3-4945-48db-a9df-acdd079079d9" providerId="ADAL" clId="{BAD2E7AC-C28C-4B0F-B415-B4F68627E596}" dt="2021-04-25T20:19:44.084" v="2070"/>
          <ac:spMkLst>
            <pc:docMk/>
            <pc:sldMk cId="3857917158" sldId="260"/>
            <ac:spMk id="14" creationId="{F15DF6BC-508E-4F03-B403-6E0DA221793F}"/>
          </ac:spMkLst>
        </pc:spChg>
        <pc:spChg chg="mod">
          <ac:chgData name="Nguyen, Linh" userId="f93569e3-4945-48db-a9df-acdd079079d9" providerId="ADAL" clId="{BAD2E7AC-C28C-4B0F-B415-B4F68627E596}" dt="2021-04-25T20:29:58.568" v="2228"/>
          <ac:spMkLst>
            <pc:docMk/>
            <pc:sldMk cId="3857917158" sldId="260"/>
            <ac:spMk id="16" creationId="{F5F1976D-13C8-4240-9D62-57146E8FD389}"/>
          </ac:spMkLst>
        </pc:spChg>
        <pc:spChg chg="mod">
          <ac:chgData name="Nguyen, Linh" userId="f93569e3-4945-48db-a9df-acdd079079d9" providerId="ADAL" clId="{BAD2E7AC-C28C-4B0F-B415-B4F68627E596}" dt="2021-04-25T20:29:58.568" v="2228"/>
          <ac:spMkLst>
            <pc:docMk/>
            <pc:sldMk cId="3857917158" sldId="260"/>
            <ac:spMk id="17" creationId="{84344742-EC70-4C94-9263-9B2414F3E8C9}"/>
          </ac:spMkLst>
        </pc:spChg>
        <pc:spChg chg="mod">
          <ac:chgData name="Nguyen, Linh" userId="f93569e3-4945-48db-a9df-acdd079079d9" providerId="ADAL" clId="{BAD2E7AC-C28C-4B0F-B415-B4F68627E596}" dt="2021-04-25T20:29:58.568" v="2228"/>
          <ac:spMkLst>
            <pc:docMk/>
            <pc:sldMk cId="3857917158" sldId="260"/>
            <ac:spMk id="18" creationId="{DE3DADD9-87CC-431D-81D1-ED12179C52EC}"/>
          </ac:spMkLst>
        </pc:spChg>
        <pc:grpChg chg="add del mod">
          <ac:chgData name="Nguyen, Linh" userId="f93569e3-4945-48db-a9df-acdd079079d9" providerId="ADAL" clId="{BAD2E7AC-C28C-4B0F-B415-B4F68627E596}" dt="2021-04-25T20:29:58.083" v="2227" actId="478"/>
          <ac:grpSpMkLst>
            <pc:docMk/>
            <pc:sldMk cId="3857917158" sldId="260"/>
            <ac:grpSpMk id="11" creationId="{BD36FD6C-83B4-4FC7-9C2C-90D2C4EB0151}"/>
          </ac:grpSpMkLst>
        </pc:grpChg>
        <pc:grpChg chg="add mod ord">
          <ac:chgData name="Nguyen, Linh" userId="f93569e3-4945-48db-a9df-acdd079079d9" providerId="ADAL" clId="{BAD2E7AC-C28C-4B0F-B415-B4F68627E596}" dt="2021-04-26T01:41:29.737" v="3395" actId="167"/>
          <ac:grpSpMkLst>
            <pc:docMk/>
            <pc:sldMk cId="3857917158" sldId="260"/>
            <ac:grpSpMk id="15" creationId="{31D01DE4-ADA7-4FC9-9772-DBEA7A058B02}"/>
          </ac:grpSpMkLst>
        </pc:grpChg>
        <pc:picChg chg="del mod">
          <ac:chgData name="Nguyen, Linh" userId="f93569e3-4945-48db-a9df-acdd079079d9" providerId="ADAL" clId="{BAD2E7AC-C28C-4B0F-B415-B4F68627E596}" dt="2021-04-25T19:01:40.003" v="817" actId="478"/>
          <ac:picMkLst>
            <pc:docMk/>
            <pc:sldMk cId="3857917158" sldId="260"/>
            <ac:picMk id="7" creationId="{753AA151-C930-4925-8B5B-189CF5AC58DA}"/>
          </ac:picMkLst>
        </pc:picChg>
        <pc:picChg chg="add mod">
          <ac:chgData name="Nguyen, Linh" userId="f93569e3-4945-48db-a9df-acdd079079d9" providerId="ADAL" clId="{BAD2E7AC-C28C-4B0F-B415-B4F68627E596}" dt="2021-04-25T21:18:05.290" v="2261" actId="1076"/>
          <ac:picMkLst>
            <pc:docMk/>
            <pc:sldMk cId="3857917158" sldId="260"/>
            <ac:picMk id="8" creationId="{09FE1CAF-08E6-47D2-9E86-075744B562D4}"/>
          </ac:picMkLst>
        </pc:picChg>
        <pc:picChg chg="add mod">
          <ac:chgData name="Nguyen, Linh" userId="f93569e3-4945-48db-a9df-acdd079079d9" providerId="ADAL" clId="{BAD2E7AC-C28C-4B0F-B415-B4F68627E596}" dt="2021-04-25T21:18:13.704" v="2266" actId="1076"/>
          <ac:picMkLst>
            <pc:docMk/>
            <pc:sldMk cId="3857917158" sldId="260"/>
            <ac:picMk id="9" creationId="{20C81605-4533-4A7E-A18D-3478301F73CB}"/>
          </ac:picMkLst>
        </pc:picChg>
      </pc:sldChg>
      <pc:sldChg chg="addSp delSp modSp mod modNotesTx">
        <pc:chgData name="Nguyen, Linh" userId="f93569e3-4945-48db-a9df-acdd079079d9" providerId="ADAL" clId="{BAD2E7AC-C28C-4B0F-B415-B4F68627E596}" dt="2021-04-26T17:00:57.252" v="3535" actId="20577"/>
        <pc:sldMkLst>
          <pc:docMk/>
          <pc:sldMk cId="2447333176" sldId="261"/>
        </pc:sldMkLst>
        <pc:spChg chg="mod">
          <ac:chgData name="Nguyen, Linh" userId="f93569e3-4945-48db-a9df-acdd079079d9" providerId="ADAL" clId="{BAD2E7AC-C28C-4B0F-B415-B4F68627E596}" dt="2021-04-25T22:10:11.982" v="2900" actId="2711"/>
          <ac:spMkLst>
            <pc:docMk/>
            <pc:sldMk cId="2447333176" sldId="261"/>
            <ac:spMk id="2" creationId="{161A87D6-502E-4DF0-8E41-EF59C2674A14}"/>
          </ac:spMkLst>
        </pc:spChg>
        <pc:spChg chg="del">
          <ac:chgData name="Nguyen, Linh" userId="f93569e3-4945-48db-a9df-acdd079079d9" providerId="ADAL" clId="{BAD2E7AC-C28C-4B0F-B415-B4F68627E596}" dt="2021-04-25T19:04:30.207" v="899" actId="478"/>
          <ac:spMkLst>
            <pc:docMk/>
            <pc:sldMk cId="2447333176" sldId="261"/>
            <ac:spMk id="3" creationId="{847AF3C3-70EB-AB44-A42E-C15D8451B11E}"/>
          </ac:spMkLst>
        </pc:spChg>
        <pc:spChg chg="del">
          <ac:chgData name="Nguyen, Linh" userId="f93569e3-4945-48db-a9df-acdd079079d9" providerId="ADAL" clId="{BAD2E7AC-C28C-4B0F-B415-B4F68627E596}" dt="2021-04-25T19:04:30.207" v="899" actId="478"/>
          <ac:spMkLst>
            <pc:docMk/>
            <pc:sldMk cId="2447333176" sldId="261"/>
            <ac:spMk id="8" creationId="{C5563D17-2C9B-074E-A9D2-AD39DD6C9582}"/>
          </ac:spMkLst>
        </pc:spChg>
        <pc:spChg chg="mod">
          <ac:chgData name="Nguyen, Linh" userId="f93569e3-4945-48db-a9df-acdd079079d9" providerId="ADAL" clId="{BAD2E7AC-C28C-4B0F-B415-B4F68627E596}" dt="2021-04-25T20:19:47.670" v="2072"/>
          <ac:spMkLst>
            <pc:docMk/>
            <pc:sldMk cId="2447333176" sldId="261"/>
            <ac:spMk id="12" creationId="{D0333560-A185-4C99-A022-7BD59BA0E8F1}"/>
          </ac:spMkLst>
        </pc:spChg>
        <pc:spChg chg="mod">
          <ac:chgData name="Nguyen, Linh" userId="f93569e3-4945-48db-a9df-acdd079079d9" providerId="ADAL" clId="{BAD2E7AC-C28C-4B0F-B415-B4F68627E596}" dt="2021-04-25T20:19:47.670" v="2072"/>
          <ac:spMkLst>
            <pc:docMk/>
            <pc:sldMk cId="2447333176" sldId="261"/>
            <ac:spMk id="13" creationId="{356FDD56-6345-410D-9E3B-13482D5D24C0}"/>
          </ac:spMkLst>
        </pc:spChg>
        <pc:spChg chg="mod">
          <ac:chgData name="Nguyen, Linh" userId="f93569e3-4945-48db-a9df-acdd079079d9" providerId="ADAL" clId="{BAD2E7AC-C28C-4B0F-B415-B4F68627E596}" dt="2021-04-25T20:19:47.670" v="2072"/>
          <ac:spMkLst>
            <pc:docMk/>
            <pc:sldMk cId="2447333176" sldId="261"/>
            <ac:spMk id="14" creationId="{6308768F-FA71-42B3-8574-166C7D7A8416}"/>
          </ac:spMkLst>
        </pc:spChg>
        <pc:spChg chg="mod">
          <ac:chgData name="Nguyen, Linh" userId="f93569e3-4945-48db-a9df-acdd079079d9" providerId="ADAL" clId="{BAD2E7AC-C28C-4B0F-B415-B4F68627E596}" dt="2021-04-25T20:27:19.103" v="2181"/>
          <ac:spMkLst>
            <pc:docMk/>
            <pc:sldMk cId="2447333176" sldId="261"/>
            <ac:spMk id="16" creationId="{8E0C47E6-9A0D-4A06-BAC0-575184F3253B}"/>
          </ac:spMkLst>
        </pc:spChg>
        <pc:spChg chg="mod">
          <ac:chgData name="Nguyen, Linh" userId="f93569e3-4945-48db-a9df-acdd079079d9" providerId="ADAL" clId="{BAD2E7AC-C28C-4B0F-B415-B4F68627E596}" dt="2021-04-25T20:27:19.103" v="2181"/>
          <ac:spMkLst>
            <pc:docMk/>
            <pc:sldMk cId="2447333176" sldId="261"/>
            <ac:spMk id="17" creationId="{FC769CFD-9858-4119-987F-FF7ACEB2FA2A}"/>
          </ac:spMkLst>
        </pc:spChg>
        <pc:spChg chg="mod">
          <ac:chgData name="Nguyen, Linh" userId="f93569e3-4945-48db-a9df-acdd079079d9" providerId="ADAL" clId="{BAD2E7AC-C28C-4B0F-B415-B4F68627E596}" dt="2021-04-25T20:27:19.103" v="2181"/>
          <ac:spMkLst>
            <pc:docMk/>
            <pc:sldMk cId="2447333176" sldId="261"/>
            <ac:spMk id="18" creationId="{D816F213-C744-4BFB-AED4-CCC81A75F23A}"/>
          </ac:spMkLst>
        </pc:spChg>
        <pc:grpChg chg="add del mod">
          <ac:chgData name="Nguyen, Linh" userId="f93569e3-4945-48db-a9df-acdd079079d9" providerId="ADAL" clId="{BAD2E7AC-C28C-4B0F-B415-B4F68627E596}" dt="2021-04-25T20:27:18.250" v="2180" actId="478"/>
          <ac:grpSpMkLst>
            <pc:docMk/>
            <pc:sldMk cId="2447333176" sldId="261"/>
            <ac:grpSpMk id="11" creationId="{D514E1C9-B710-46BD-A779-0DAAF113C684}"/>
          </ac:grpSpMkLst>
        </pc:grpChg>
        <pc:grpChg chg="add mod ord">
          <ac:chgData name="Nguyen, Linh" userId="f93569e3-4945-48db-a9df-acdd079079d9" providerId="ADAL" clId="{BAD2E7AC-C28C-4B0F-B415-B4F68627E596}" dt="2021-04-26T01:41:34.871" v="3396" actId="167"/>
          <ac:grpSpMkLst>
            <pc:docMk/>
            <pc:sldMk cId="2447333176" sldId="261"/>
            <ac:grpSpMk id="15" creationId="{8637237D-9985-4B99-84C5-380FDF81CAD4}"/>
          </ac:grpSpMkLst>
        </pc:grpChg>
        <pc:picChg chg="mod">
          <ac:chgData name="Nguyen, Linh" userId="f93569e3-4945-48db-a9df-acdd079079d9" providerId="ADAL" clId="{BAD2E7AC-C28C-4B0F-B415-B4F68627E596}" dt="2021-04-25T20:05:01.748" v="1921" actId="14100"/>
          <ac:picMkLst>
            <pc:docMk/>
            <pc:sldMk cId="2447333176" sldId="261"/>
            <ac:picMk id="7" creationId="{ACD1ADEE-CB14-4BC2-ABD0-8F8D34311A45}"/>
          </ac:picMkLst>
        </pc:picChg>
        <pc:picChg chg="add mod">
          <ac:chgData name="Nguyen, Linh" userId="f93569e3-4945-48db-a9df-acdd079079d9" providerId="ADAL" clId="{BAD2E7AC-C28C-4B0F-B415-B4F68627E596}" dt="2021-04-25T20:05:20.822" v="1927" actId="14100"/>
          <ac:picMkLst>
            <pc:docMk/>
            <pc:sldMk cId="2447333176" sldId="261"/>
            <ac:picMk id="9" creationId="{9F88004E-4C7A-49DD-98FF-A42BA908D415}"/>
          </ac:picMkLst>
        </pc:picChg>
        <pc:picChg chg="del mod">
          <ac:chgData name="Nguyen, Linh" userId="f93569e3-4945-48db-a9df-acdd079079d9" providerId="ADAL" clId="{BAD2E7AC-C28C-4B0F-B415-B4F68627E596}" dt="2021-04-25T20:04:35.878" v="1905" actId="478"/>
          <ac:picMkLst>
            <pc:docMk/>
            <pc:sldMk cId="2447333176" sldId="261"/>
            <ac:picMk id="2050" creationId="{13CE7B61-E5AD-BF4D-A6B4-AE7968E2A145}"/>
          </ac:picMkLst>
        </pc:picChg>
      </pc:sldChg>
      <pc:sldChg chg="addSp delSp modSp mod">
        <pc:chgData name="Nguyen, Linh" userId="f93569e3-4945-48db-a9df-acdd079079d9" providerId="ADAL" clId="{BAD2E7AC-C28C-4B0F-B415-B4F68627E596}" dt="2021-04-26T01:41:15.360" v="3394" actId="1035"/>
        <pc:sldMkLst>
          <pc:docMk/>
          <pc:sldMk cId="3154738083" sldId="262"/>
        </pc:sldMkLst>
        <pc:spChg chg="mod">
          <ac:chgData name="Nguyen, Linh" userId="f93569e3-4945-48db-a9df-acdd079079d9" providerId="ADAL" clId="{BAD2E7AC-C28C-4B0F-B415-B4F68627E596}" dt="2021-04-25T18:59:03.841" v="797" actId="1036"/>
          <ac:spMkLst>
            <pc:docMk/>
            <pc:sldMk cId="3154738083" sldId="262"/>
            <ac:spMk id="2" creationId="{947072C1-0836-4113-9BD8-3BD886997926}"/>
          </ac:spMkLst>
        </pc:spChg>
        <pc:spChg chg="add del mod">
          <ac:chgData name="Nguyen, Linh" userId="f93569e3-4945-48db-a9df-acdd079079d9" providerId="ADAL" clId="{BAD2E7AC-C28C-4B0F-B415-B4F68627E596}" dt="2021-04-25T18:44:40.304" v="496"/>
          <ac:spMkLst>
            <pc:docMk/>
            <pc:sldMk cId="3154738083" sldId="262"/>
            <ac:spMk id="4" creationId="{CE8D5299-FA05-4CDC-9987-9CB00FA1BEAD}"/>
          </ac:spMkLst>
        </pc:spChg>
        <pc:spChg chg="mod">
          <ac:chgData name="Nguyen, Linh" userId="f93569e3-4945-48db-a9df-acdd079079d9" providerId="ADAL" clId="{BAD2E7AC-C28C-4B0F-B415-B4F68627E596}" dt="2021-04-25T18:59:25.312" v="815" actId="1035"/>
          <ac:spMkLst>
            <pc:docMk/>
            <pc:sldMk cId="3154738083" sldId="262"/>
            <ac:spMk id="5" creationId="{FAF81571-D1A5-442F-A7A1-196B98DEFD4A}"/>
          </ac:spMkLst>
        </pc:spChg>
        <pc:spChg chg="add del mod">
          <ac:chgData name="Nguyen, Linh" userId="f93569e3-4945-48db-a9df-acdd079079d9" providerId="ADAL" clId="{BAD2E7AC-C28C-4B0F-B415-B4F68627E596}" dt="2021-04-25T18:44:40.304" v="496"/>
          <ac:spMkLst>
            <pc:docMk/>
            <pc:sldMk cId="3154738083" sldId="262"/>
            <ac:spMk id="6" creationId="{FFEC6B2B-04CE-4DCD-B09F-313DAE61734D}"/>
          </ac:spMkLst>
        </pc:spChg>
        <pc:spChg chg="add del mod">
          <ac:chgData name="Nguyen, Linh" userId="f93569e3-4945-48db-a9df-acdd079079d9" providerId="ADAL" clId="{BAD2E7AC-C28C-4B0F-B415-B4F68627E596}" dt="2021-04-25T18:44:40.304" v="496"/>
          <ac:spMkLst>
            <pc:docMk/>
            <pc:sldMk cId="3154738083" sldId="262"/>
            <ac:spMk id="7" creationId="{B329C2D0-5DE3-423D-8CE7-714D88E898B2}"/>
          </ac:spMkLst>
        </pc:spChg>
        <pc:spChg chg="mod">
          <ac:chgData name="Nguyen, Linh" userId="f93569e3-4945-48db-a9df-acdd079079d9" providerId="ADAL" clId="{BAD2E7AC-C28C-4B0F-B415-B4F68627E596}" dt="2021-04-26T01:41:15.360" v="3394" actId="1035"/>
          <ac:spMkLst>
            <pc:docMk/>
            <pc:sldMk cId="3154738083" sldId="262"/>
            <ac:spMk id="8" creationId="{EB055578-F88E-4F32-873D-7EE77AA4907D}"/>
          </ac:spMkLst>
        </pc:spChg>
        <pc:spChg chg="mod">
          <ac:chgData name="Nguyen, Linh" userId="f93569e3-4945-48db-a9df-acdd079079d9" providerId="ADAL" clId="{BAD2E7AC-C28C-4B0F-B415-B4F68627E596}" dt="2021-04-25T20:19:42.228" v="2069"/>
          <ac:spMkLst>
            <pc:docMk/>
            <pc:sldMk cId="3154738083" sldId="262"/>
            <ac:spMk id="10" creationId="{C7AB7301-B103-49EF-9C48-267F0EAE27A9}"/>
          </ac:spMkLst>
        </pc:spChg>
        <pc:spChg chg="mod">
          <ac:chgData name="Nguyen, Linh" userId="f93569e3-4945-48db-a9df-acdd079079d9" providerId="ADAL" clId="{BAD2E7AC-C28C-4B0F-B415-B4F68627E596}" dt="2021-04-25T20:19:42.228" v="2069"/>
          <ac:spMkLst>
            <pc:docMk/>
            <pc:sldMk cId="3154738083" sldId="262"/>
            <ac:spMk id="11" creationId="{0C8C5A85-66DC-453F-A4E7-B521293C21B7}"/>
          </ac:spMkLst>
        </pc:spChg>
        <pc:spChg chg="mod">
          <ac:chgData name="Nguyen, Linh" userId="f93569e3-4945-48db-a9df-acdd079079d9" providerId="ADAL" clId="{BAD2E7AC-C28C-4B0F-B415-B4F68627E596}" dt="2021-04-25T20:19:42.228" v="2069"/>
          <ac:spMkLst>
            <pc:docMk/>
            <pc:sldMk cId="3154738083" sldId="262"/>
            <ac:spMk id="12" creationId="{98310896-87E6-4DD5-A0E3-707F363141D5}"/>
          </ac:spMkLst>
        </pc:spChg>
        <pc:spChg chg="mod">
          <ac:chgData name="Nguyen, Linh" userId="f93569e3-4945-48db-a9df-acdd079079d9" providerId="ADAL" clId="{BAD2E7AC-C28C-4B0F-B415-B4F68627E596}" dt="2021-04-25T20:30:03.262" v="2230"/>
          <ac:spMkLst>
            <pc:docMk/>
            <pc:sldMk cId="3154738083" sldId="262"/>
            <ac:spMk id="14" creationId="{744E6B55-139C-4368-97B1-A42A7F7370CC}"/>
          </ac:spMkLst>
        </pc:spChg>
        <pc:spChg chg="mod">
          <ac:chgData name="Nguyen, Linh" userId="f93569e3-4945-48db-a9df-acdd079079d9" providerId="ADAL" clId="{BAD2E7AC-C28C-4B0F-B415-B4F68627E596}" dt="2021-04-25T20:30:03.262" v="2230"/>
          <ac:spMkLst>
            <pc:docMk/>
            <pc:sldMk cId="3154738083" sldId="262"/>
            <ac:spMk id="15" creationId="{24D04A65-A05F-4C3B-95B4-C16044759919}"/>
          </ac:spMkLst>
        </pc:spChg>
        <pc:spChg chg="mod">
          <ac:chgData name="Nguyen, Linh" userId="f93569e3-4945-48db-a9df-acdd079079d9" providerId="ADAL" clId="{BAD2E7AC-C28C-4B0F-B415-B4F68627E596}" dt="2021-04-25T20:30:03.262" v="2230"/>
          <ac:spMkLst>
            <pc:docMk/>
            <pc:sldMk cId="3154738083" sldId="262"/>
            <ac:spMk id="16" creationId="{09AEE0C4-2431-40DD-BA8A-3A07AD250735}"/>
          </ac:spMkLst>
        </pc:spChg>
        <pc:grpChg chg="add del mod">
          <ac:chgData name="Nguyen, Linh" userId="f93569e3-4945-48db-a9df-acdd079079d9" providerId="ADAL" clId="{BAD2E7AC-C28C-4B0F-B415-B4F68627E596}" dt="2021-04-25T20:30:02.563" v="2229" actId="478"/>
          <ac:grpSpMkLst>
            <pc:docMk/>
            <pc:sldMk cId="3154738083" sldId="262"/>
            <ac:grpSpMk id="9" creationId="{F77AA73F-0EC8-46A8-B4BC-EFF22A56E903}"/>
          </ac:grpSpMkLst>
        </pc:grpChg>
        <pc:grpChg chg="add mod ord">
          <ac:chgData name="Nguyen, Linh" userId="f93569e3-4945-48db-a9df-acdd079079d9" providerId="ADAL" clId="{BAD2E7AC-C28C-4B0F-B415-B4F68627E596}" dt="2021-04-26T01:41:06.603" v="3391" actId="171"/>
          <ac:grpSpMkLst>
            <pc:docMk/>
            <pc:sldMk cId="3154738083" sldId="262"/>
            <ac:grpSpMk id="13" creationId="{8459668E-AF70-4D5A-BF6E-17C9DABCEDB2}"/>
          </ac:grpSpMkLst>
        </pc:grpChg>
      </pc:sldChg>
      <pc:sldChg chg="addSp delSp modSp mod modNotesTx">
        <pc:chgData name="Nguyen, Linh" userId="f93569e3-4945-48db-a9df-acdd079079d9" providerId="ADAL" clId="{BAD2E7AC-C28C-4B0F-B415-B4F68627E596}" dt="2021-04-26T17:03:09.124" v="3539" actId="948"/>
        <pc:sldMkLst>
          <pc:docMk/>
          <pc:sldMk cId="3598216703" sldId="268"/>
        </pc:sldMkLst>
        <pc:spChg chg="mod">
          <ac:chgData name="Nguyen, Linh" userId="f93569e3-4945-48db-a9df-acdd079079d9" providerId="ADAL" clId="{BAD2E7AC-C28C-4B0F-B415-B4F68627E596}" dt="2021-04-25T22:10:23.969" v="2901" actId="2711"/>
          <ac:spMkLst>
            <pc:docMk/>
            <pc:sldMk cId="3598216703" sldId="268"/>
            <ac:spMk id="2" creationId="{161A87D6-502E-4DF0-8E41-EF59C2674A14}"/>
          </ac:spMkLst>
        </pc:spChg>
        <pc:spChg chg="del">
          <ac:chgData name="Nguyen, Linh" userId="f93569e3-4945-48db-a9df-acdd079079d9" providerId="ADAL" clId="{BAD2E7AC-C28C-4B0F-B415-B4F68627E596}" dt="2021-04-25T19:08:24.356" v="1034" actId="478"/>
          <ac:spMkLst>
            <pc:docMk/>
            <pc:sldMk cId="3598216703" sldId="268"/>
            <ac:spMk id="3" creationId="{847AF3C3-70EB-AB44-A42E-C15D8451B11E}"/>
          </ac:spMkLst>
        </pc:spChg>
        <pc:spChg chg="mod">
          <ac:chgData name="Nguyen, Linh" userId="f93569e3-4945-48db-a9df-acdd079079d9" providerId="ADAL" clId="{BAD2E7AC-C28C-4B0F-B415-B4F68627E596}" dt="2021-04-25T20:27:27.968" v="2184"/>
          <ac:spMkLst>
            <pc:docMk/>
            <pc:sldMk cId="3598216703" sldId="268"/>
            <ac:spMk id="10" creationId="{F73E5E52-8B96-429E-8693-B6251B55DB05}"/>
          </ac:spMkLst>
        </pc:spChg>
        <pc:spChg chg="mod">
          <ac:chgData name="Nguyen, Linh" userId="f93569e3-4945-48db-a9df-acdd079079d9" providerId="ADAL" clId="{BAD2E7AC-C28C-4B0F-B415-B4F68627E596}" dt="2021-04-25T20:27:27.968" v="2184"/>
          <ac:spMkLst>
            <pc:docMk/>
            <pc:sldMk cId="3598216703" sldId="268"/>
            <ac:spMk id="11" creationId="{832041F3-6F1D-4913-A35F-FE9AA5FF2770}"/>
          </ac:spMkLst>
        </pc:spChg>
        <pc:spChg chg="mod">
          <ac:chgData name="Nguyen, Linh" userId="f93569e3-4945-48db-a9df-acdd079079d9" providerId="ADAL" clId="{BAD2E7AC-C28C-4B0F-B415-B4F68627E596}" dt="2021-04-25T20:27:27.968" v="2184"/>
          <ac:spMkLst>
            <pc:docMk/>
            <pc:sldMk cId="3598216703" sldId="268"/>
            <ac:spMk id="12" creationId="{C4C6B34E-F572-48BE-BC6B-0430A4CF88D7}"/>
          </ac:spMkLst>
        </pc:spChg>
        <pc:grpChg chg="add mod ord">
          <ac:chgData name="Nguyen, Linh" userId="f93569e3-4945-48db-a9df-acdd079079d9" providerId="ADAL" clId="{BAD2E7AC-C28C-4B0F-B415-B4F68627E596}" dt="2021-04-25T20:27:33.393" v="2185" actId="167"/>
          <ac:grpSpMkLst>
            <pc:docMk/>
            <pc:sldMk cId="3598216703" sldId="268"/>
            <ac:grpSpMk id="9" creationId="{0E66A6AD-F9E2-467B-B288-4F63A33CE074}"/>
          </ac:grpSpMkLst>
        </pc:grpChg>
        <pc:picChg chg="mod">
          <ac:chgData name="Nguyen, Linh" userId="f93569e3-4945-48db-a9df-acdd079079d9" providerId="ADAL" clId="{BAD2E7AC-C28C-4B0F-B415-B4F68627E596}" dt="2021-04-25T19:08:44.187" v="1054" actId="1035"/>
          <ac:picMkLst>
            <pc:docMk/>
            <pc:sldMk cId="3598216703" sldId="268"/>
            <ac:picMk id="8" creationId="{307BF5DE-E06A-46ED-96A9-CCC25445BB2F}"/>
          </ac:picMkLst>
        </pc:picChg>
      </pc:sldChg>
      <pc:sldChg chg="modSp add mod">
        <pc:chgData name="Nguyen, Linh" userId="f93569e3-4945-48db-a9df-acdd079079d9" providerId="ADAL" clId="{BAD2E7AC-C28C-4B0F-B415-B4F68627E596}" dt="2021-04-26T01:44:33.897" v="3424" actId="14100"/>
        <pc:sldMkLst>
          <pc:docMk/>
          <pc:sldMk cId="1783215954" sldId="269"/>
        </pc:sldMkLst>
        <pc:spChg chg="mod">
          <ac:chgData name="Nguyen, Linh" userId="f93569e3-4945-48db-a9df-acdd079079d9" providerId="ADAL" clId="{BAD2E7AC-C28C-4B0F-B415-B4F68627E596}" dt="2021-04-25T22:12:14.567" v="2911" actId="108"/>
          <ac:spMkLst>
            <pc:docMk/>
            <pc:sldMk cId="1783215954" sldId="269"/>
            <ac:spMk id="2" creationId="{161A87D6-502E-4DF0-8E41-EF59C2674A14}"/>
          </ac:spMkLst>
        </pc:spChg>
        <pc:spChg chg="mod">
          <ac:chgData name="Nguyen, Linh" userId="f93569e3-4945-48db-a9df-acdd079079d9" providerId="ADAL" clId="{BAD2E7AC-C28C-4B0F-B415-B4F68627E596}" dt="2021-04-26T01:44:33.897" v="3424" actId="14100"/>
          <ac:spMkLst>
            <pc:docMk/>
            <pc:sldMk cId="1783215954" sldId="269"/>
            <ac:spMk id="4" creationId="{96401BE7-F2E5-4152-86B3-D8B20ED4C33B}"/>
          </ac:spMkLst>
        </pc:spChg>
        <pc:grpChg chg="ord">
          <ac:chgData name="Nguyen, Linh" userId="f93569e3-4945-48db-a9df-acdd079079d9" providerId="ADAL" clId="{BAD2E7AC-C28C-4B0F-B415-B4F68627E596}" dt="2021-04-26T01:43:42.294" v="3415" actId="167"/>
          <ac:grpSpMkLst>
            <pc:docMk/>
            <pc:sldMk cId="1783215954" sldId="269"/>
            <ac:grpSpMk id="18" creationId="{D1E653C3-6A3F-42E7-83B1-B77D4C199291}"/>
          </ac:grpSpMkLst>
        </pc:grpChg>
      </pc:sldChg>
      <pc:sldChg chg="addSp delSp modSp del mod">
        <pc:chgData name="Nguyen, Linh" userId="f93569e3-4945-48db-a9df-acdd079079d9" providerId="ADAL" clId="{BAD2E7AC-C28C-4B0F-B415-B4F68627E596}" dt="2021-04-25T21:20:45.574" v="2327" actId="2696"/>
        <pc:sldMkLst>
          <pc:docMk/>
          <pc:sldMk cId="4071246537" sldId="269"/>
        </pc:sldMkLst>
        <pc:spChg chg="mod">
          <ac:chgData name="Nguyen, Linh" userId="f93569e3-4945-48db-a9df-acdd079079d9" providerId="ADAL" clId="{BAD2E7AC-C28C-4B0F-B415-B4F68627E596}" dt="2021-04-25T19:07:57.171" v="1008" actId="14100"/>
          <ac:spMkLst>
            <pc:docMk/>
            <pc:sldMk cId="4071246537" sldId="269"/>
            <ac:spMk id="2" creationId="{161A87D6-502E-4DF0-8E41-EF59C2674A14}"/>
          </ac:spMkLst>
        </pc:spChg>
        <pc:spChg chg="mod">
          <ac:chgData name="Nguyen, Linh" userId="f93569e3-4945-48db-a9df-acdd079079d9" providerId="ADAL" clId="{BAD2E7AC-C28C-4B0F-B415-B4F68627E596}" dt="2021-04-25T20:24:45.422" v="2151" actId="14100"/>
          <ac:spMkLst>
            <pc:docMk/>
            <pc:sldMk cId="4071246537" sldId="269"/>
            <ac:spMk id="4" creationId="{96401BE7-F2E5-4152-86B3-D8B20ED4C33B}"/>
          </ac:spMkLst>
        </pc:spChg>
        <pc:spChg chg="mod">
          <ac:chgData name="Nguyen, Linh" userId="f93569e3-4945-48db-a9df-acdd079079d9" providerId="ADAL" clId="{BAD2E7AC-C28C-4B0F-B415-B4F68627E596}" dt="2021-04-25T19:45:15.659" v="1607" actId="1038"/>
          <ac:spMkLst>
            <pc:docMk/>
            <pc:sldMk cId="4071246537" sldId="269"/>
            <ac:spMk id="5" creationId="{56112FA8-74EE-4898-9726-32A3D98A51AD}"/>
          </ac:spMkLst>
        </pc:spChg>
        <pc:spChg chg="del">
          <ac:chgData name="Nguyen, Linh" userId="f93569e3-4945-48db-a9df-acdd079079d9" providerId="ADAL" clId="{BAD2E7AC-C28C-4B0F-B415-B4F68627E596}" dt="2021-04-25T19:08:15.716" v="1033" actId="478"/>
          <ac:spMkLst>
            <pc:docMk/>
            <pc:sldMk cId="4071246537" sldId="269"/>
            <ac:spMk id="8" creationId="{C5563D17-2C9B-074E-A9D2-AD39DD6C9582}"/>
          </ac:spMkLst>
        </pc:spChg>
        <pc:spChg chg="mod">
          <ac:chgData name="Nguyen, Linh" userId="f93569e3-4945-48db-a9df-acdd079079d9" providerId="ADAL" clId="{BAD2E7AC-C28C-4B0F-B415-B4F68627E596}" dt="2021-04-25T20:19:49.520" v="2073"/>
          <ac:spMkLst>
            <pc:docMk/>
            <pc:sldMk cId="4071246537" sldId="269"/>
            <ac:spMk id="14" creationId="{85991013-75CF-428D-BD7E-C3C62E0BC9CC}"/>
          </ac:spMkLst>
        </pc:spChg>
        <pc:spChg chg="mod">
          <ac:chgData name="Nguyen, Linh" userId="f93569e3-4945-48db-a9df-acdd079079d9" providerId="ADAL" clId="{BAD2E7AC-C28C-4B0F-B415-B4F68627E596}" dt="2021-04-25T20:19:49.520" v="2073"/>
          <ac:spMkLst>
            <pc:docMk/>
            <pc:sldMk cId="4071246537" sldId="269"/>
            <ac:spMk id="15" creationId="{3447C3F1-FB4D-48A6-A8BD-080E31910260}"/>
          </ac:spMkLst>
        </pc:spChg>
        <pc:spChg chg="mod">
          <ac:chgData name="Nguyen, Linh" userId="f93569e3-4945-48db-a9df-acdd079079d9" providerId="ADAL" clId="{BAD2E7AC-C28C-4B0F-B415-B4F68627E596}" dt="2021-04-25T20:19:49.520" v="2073"/>
          <ac:spMkLst>
            <pc:docMk/>
            <pc:sldMk cId="4071246537" sldId="269"/>
            <ac:spMk id="16" creationId="{D563AA99-E384-4CD7-A2B6-E996AFE2F4F3}"/>
          </ac:spMkLst>
        </pc:spChg>
        <pc:spChg chg="del">
          <ac:chgData name="Nguyen, Linh" userId="f93569e3-4945-48db-a9df-acdd079079d9" providerId="ADAL" clId="{BAD2E7AC-C28C-4B0F-B415-B4F68627E596}" dt="2021-04-25T19:08:15.716" v="1033" actId="478"/>
          <ac:spMkLst>
            <pc:docMk/>
            <pc:sldMk cId="4071246537" sldId="269"/>
            <ac:spMk id="17" creationId="{5A7E991D-8E01-4CA3-ABB4-29791FCCEC00}"/>
          </ac:spMkLst>
        </pc:spChg>
        <pc:spChg chg="mod">
          <ac:chgData name="Nguyen, Linh" userId="f93569e3-4945-48db-a9df-acdd079079d9" providerId="ADAL" clId="{BAD2E7AC-C28C-4B0F-B415-B4F68627E596}" dt="2021-04-25T20:27:24.173" v="2183"/>
          <ac:spMkLst>
            <pc:docMk/>
            <pc:sldMk cId="4071246537" sldId="269"/>
            <ac:spMk id="19" creationId="{6BD7F89E-2368-46A4-B151-1BB581BD74DE}"/>
          </ac:spMkLst>
        </pc:spChg>
        <pc:spChg chg="mod">
          <ac:chgData name="Nguyen, Linh" userId="f93569e3-4945-48db-a9df-acdd079079d9" providerId="ADAL" clId="{BAD2E7AC-C28C-4B0F-B415-B4F68627E596}" dt="2021-04-25T20:27:24.173" v="2183"/>
          <ac:spMkLst>
            <pc:docMk/>
            <pc:sldMk cId="4071246537" sldId="269"/>
            <ac:spMk id="20" creationId="{C48EC348-D574-42E4-931C-1293B9D85D14}"/>
          </ac:spMkLst>
        </pc:spChg>
        <pc:spChg chg="mod">
          <ac:chgData name="Nguyen, Linh" userId="f93569e3-4945-48db-a9df-acdd079079d9" providerId="ADAL" clId="{BAD2E7AC-C28C-4B0F-B415-B4F68627E596}" dt="2021-04-25T20:27:24.173" v="2183"/>
          <ac:spMkLst>
            <pc:docMk/>
            <pc:sldMk cId="4071246537" sldId="269"/>
            <ac:spMk id="21" creationId="{AE246828-7A40-427D-A230-71CFA503066F}"/>
          </ac:spMkLst>
        </pc:spChg>
        <pc:grpChg chg="add del mod ord">
          <ac:chgData name="Nguyen, Linh" userId="f93569e3-4945-48db-a9df-acdd079079d9" providerId="ADAL" clId="{BAD2E7AC-C28C-4B0F-B415-B4F68627E596}" dt="2021-04-25T20:27:23.710" v="2182" actId="478"/>
          <ac:grpSpMkLst>
            <pc:docMk/>
            <pc:sldMk cId="4071246537" sldId="269"/>
            <ac:grpSpMk id="13" creationId="{68361846-787C-41E3-B2AF-56AAC5407CD3}"/>
          </ac:grpSpMkLst>
        </pc:grpChg>
        <pc:grpChg chg="add mod">
          <ac:chgData name="Nguyen, Linh" userId="f93569e3-4945-48db-a9df-acdd079079d9" providerId="ADAL" clId="{BAD2E7AC-C28C-4B0F-B415-B4F68627E596}" dt="2021-04-25T20:27:24.173" v="2183"/>
          <ac:grpSpMkLst>
            <pc:docMk/>
            <pc:sldMk cId="4071246537" sldId="269"/>
            <ac:grpSpMk id="18" creationId="{D1E653C3-6A3F-42E7-83B1-B77D4C199291}"/>
          </ac:grpSpMkLst>
        </pc:grpChg>
        <pc:picChg chg="mod">
          <ac:chgData name="Nguyen, Linh" userId="f93569e3-4945-48db-a9df-acdd079079d9" providerId="ADAL" clId="{BAD2E7AC-C28C-4B0F-B415-B4F68627E596}" dt="2021-04-25T19:08:10.655" v="1032" actId="1035"/>
          <ac:picMkLst>
            <pc:docMk/>
            <pc:sldMk cId="4071246537" sldId="269"/>
            <ac:picMk id="11" creationId="{76D77268-269C-47CA-B672-FFCC2BAB1F1B}"/>
          </ac:picMkLst>
        </pc:picChg>
        <pc:picChg chg="mod">
          <ac:chgData name="Nguyen, Linh" userId="f93569e3-4945-48db-a9df-acdd079079d9" providerId="ADAL" clId="{BAD2E7AC-C28C-4B0F-B415-B4F68627E596}" dt="2021-04-25T19:08:10.655" v="1032" actId="1035"/>
          <ac:picMkLst>
            <pc:docMk/>
            <pc:sldMk cId="4071246537" sldId="269"/>
            <ac:picMk id="12" creationId="{1C2ED97A-1339-4A23-8802-C989F46AF157}"/>
          </ac:picMkLst>
        </pc:picChg>
      </pc:sldChg>
      <pc:sldChg chg="addSp delSp modSp add del mod">
        <pc:chgData name="Nguyen, Linh" userId="f93569e3-4945-48db-a9df-acdd079079d9" providerId="ADAL" clId="{BAD2E7AC-C28C-4B0F-B415-B4F68627E596}" dt="2021-04-25T23:24:19.137" v="3164" actId="47"/>
        <pc:sldMkLst>
          <pc:docMk/>
          <pc:sldMk cId="3842986401" sldId="270"/>
        </pc:sldMkLst>
        <pc:spChg chg="mod">
          <ac:chgData name="Nguyen, Linh" userId="f93569e3-4945-48db-a9df-acdd079079d9" providerId="ADAL" clId="{BAD2E7AC-C28C-4B0F-B415-B4F68627E596}" dt="2021-04-25T23:23:52.648" v="3162" actId="20577"/>
          <ac:spMkLst>
            <pc:docMk/>
            <pc:sldMk cId="3842986401" sldId="270"/>
            <ac:spMk id="2" creationId="{950E014E-AB9B-1149-A554-A48FD58211B4}"/>
          </ac:spMkLst>
        </pc:spChg>
        <pc:spChg chg="mod">
          <ac:chgData name="Nguyen, Linh" userId="f93569e3-4945-48db-a9df-acdd079079d9" providerId="ADAL" clId="{BAD2E7AC-C28C-4B0F-B415-B4F68627E596}" dt="2021-04-25T20:21:46.464" v="2098"/>
          <ac:spMkLst>
            <pc:docMk/>
            <pc:sldMk cId="3842986401" sldId="270"/>
            <ac:spMk id="4" creationId="{486C4AC8-C3A6-45E4-B452-7F0D6FE36AEA}"/>
          </ac:spMkLst>
        </pc:spChg>
        <pc:spChg chg="mod">
          <ac:chgData name="Nguyen, Linh" userId="f93569e3-4945-48db-a9df-acdd079079d9" providerId="ADAL" clId="{BAD2E7AC-C28C-4B0F-B415-B4F68627E596}" dt="2021-04-25T23:23:30.403" v="3130" actId="1037"/>
          <ac:spMkLst>
            <pc:docMk/>
            <pc:sldMk cId="3842986401" sldId="270"/>
            <ac:spMk id="5" creationId="{FAF81571-D1A5-442F-A7A1-196B98DEFD4A}"/>
          </ac:spMkLst>
        </pc:spChg>
        <pc:spChg chg="mod">
          <ac:chgData name="Nguyen, Linh" userId="f93569e3-4945-48db-a9df-acdd079079d9" providerId="ADAL" clId="{BAD2E7AC-C28C-4B0F-B415-B4F68627E596}" dt="2021-04-25T20:19:55.601" v="2077"/>
          <ac:spMkLst>
            <pc:docMk/>
            <pc:sldMk cId="3842986401" sldId="270"/>
            <ac:spMk id="7" creationId="{D36F8FED-3346-4918-9B57-63ECA0418026}"/>
          </ac:spMkLst>
        </pc:spChg>
        <pc:spChg chg="mod">
          <ac:chgData name="Nguyen, Linh" userId="f93569e3-4945-48db-a9df-acdd079079d9" providerId="ADAL" clId="{BAD2E7AC-C28C-4B0F-B415-B4F68627E596}" dt="2021-04-25T20:19:55.601" v="2077"/>
          <ac:spMkLst>
            <pc:docMk/>
            <pc:sldMk cId="3842986401" sldId="270"/>
            <ac:spMk id="8" creationId="{43978CA3-067C-4864-B302-D90C93C3AEF7}"/>
          </ac:spMkLst>
        </pc:spChg>
        <pc:spChg chg="mod">
          <ac:chgData name="Nguyen, Linh" userId="f93569e3-4945-48db-a9df-acdd079079d9" providerId="ADAL" clId="{BAD2E7AC-C28C-4B0F-B415-B4F68627E596}" dt="2021-04-25T20:19:55.601" v="2077"/>
          <ac:spMkLst>
            <pc:docMk/>
            <pc:sldMk cId="3842986401" sldId="270"/>
            <ac:spMk id="9" creationId="{5A6A7D98-2E31-4FB4-AC64-3AC60C094E66}"/>
          </ac:spMkLst>
        </pc:spChg>
        <pc:spChg chg="mod">
          <ac:chgData name="Nguyen, Linh" userId="f93569e3-4945-48db-a9df-acdd079079d9" providerId="ADAL" clId="{BAD2E7AC-C28C-4B0F-B415-B4F68627E596}" dt="2021-04-25T20:28:03.652" v="2193"/>
          <ac:spMkLst>
            <pc:docMk/>
            <pc:sldMk cId="3842986401" sldId="270"/>
            <ac:spMk id="11" creationId="{DAF3B31D-766D-420B-8C4E-49FC6602276C}"/>
          </ac:spMkLst>
        </pc:spChg>
        <pc:spChg chg="mod">
          <ac:chgData name="Nguyen, Linh" userId="f93569e3-4945-48db-a9df-acdd079079d9" providerId="ADAL" clId="{BAD2E7AC-C28C-4B0F-B415-B4F68627E596}" dt="2021-04-25T20:28:03.652" v="2193"/>
          <ac:spMkLst>
            <pc:docMk/>
            <pc:sldMk cId="3842986401" sldId="270"/>
            <ac:spMk id="12" creationId="{2525D818-3D72-4805-8799-E64AC68EDC94}"/>
          </ac:spMkLst>
        </pc:spChg>
        <pc:spChg chg="mod">
          <ac:chgData name="Nguyen, Linh" userId="f93569e3-4945-48db-a9df-acdd079079d9" providerId="ADAL" clId="{BAD2E7AC-C28C-4B0F-B415-B4F68627E596}" dt="2021-04-25T20:28:03.652" v="2193"/>
          <ac:spMkLst>
            <pc:docMk/>
            <pc:sldMk cId="3842986401" sldId="270"/>
            <ac:spMk id="13" creationId="{416D0BC2-201D-437A-A22D-B26C458C3312}"/>
          </ac:spMkLst>
        </pc:spChg>
        <pc:grpChg chg="add del mod">
          <ac:chgData name="Nguyen, Linh" userId="f93569e3-4945-48db-a9df-acdd079079d9" providerId="ADAL" clId="{BAD2E7AC-C28C-4B0F-B415-B4F68627E596}" dt="2021-04-25T20:28:03.150" v="2192" actId="478"/>
          <ac:grpSpMkLst>
            <pc:docMk/>
            <pc:sldMk cId="3842986401" sldId="270"/>
            <ac:grpSpMk id="6" creationId="{51A27445-07B5-472E-AC6F-BC6E198CBF10}"/>
          </ac:grpSpMkLst>
        </pc:grpChg>
        <pc:grpChg chg="add mod">
          <ac:chgData name="Nguyen, Linh" userId="f93569e3-4945-48db-a9df-acdd079079d9" providerId="ADAL" clId="{BAD2E7AC-C28C-4B0F-B415-B4F68627E596}" dt="2021-04-25T20:28:03.652" v="2193"/>
          <ac:grpSpMkLst>
            <pc:docMk/>
            <pc:sldMk cId="3842986401" sldId="270"/>
            <ac:grpSpMk id="10" creationId="{22BEA79B-5F49-4E27-836D-16B2AD3D49F2}"/>
          </ac:grpSpMkLst>
        </pc:grpChg>
      </pc:sldChg>
      <pc:sldChg chg="addSp delSp modSp mod">
        <pc:chgData name="Nguyen, Linh" userId="f93569e3-4945-48db-a9df-acdd079079d9" providerId="ADAL" clId="{BAD2E7AC-C28C-4B0F-B415-B4F68627E596}" dt="2021-04-26T17:08:02.131" v="3625" actId="20577"/>
        <pc:sldMkLst>
          <pc:docMk/>
          <pc:sldMk cId="283824401" sldId="272"/>
        </pc:sldMkLst>
        <pc:spChg chg="mod">
          <ac:chgData name="Nguyen, Linh" userId="f93569e3-4945-48db-a9df-acdd079079d9" providerId="ADAL" clId="{BAD2E7AC-C28C-4B0F-B415-B4F68627E596}" dt="2021-04-25T22:11:53.275" v="2909" actId="2711"/>
          <ac:spMkLst>
            <pc:docMk/>
            <pc:sldMk cId="283824401" sldId="272"/>
            <ac:spMk id="2" creationId="{CA08AAEB-838C-C548-A0E9-295CFC122831}"/>
          </ac:spMkLst>
        </pc:spChg>
        <pc:spChg chg="mod">
          <ac:chgData name="Nguyen, Linh" userId="f93569e3-4945-48db-a9df-acdd079079d9" providerId="ADAL" clId="{BAD2E7AC-C28C-4B0F-B415-B4F68627E596}" dt="2021-04-26T17:08:02.131" v="3625" actId="20577"/>
          <ac:spMkLst>
            <pc:docMk/>
            <pc:sldMk cId="283824401" sldId="272"/>
            <ac:spMk id="5" creationId="{6830043A-62BB-43F8-AB78-15B6D7909151}"/>
          </ac:spMkLst>
        </pc:spChg>
        <pc:spChg chg="mod">
          <ac:chgData name="Nguyen, Linh" userId="f93569e3-4945-48db-a9df-acdd079079d9" providerId="ADAL" clId="{BAD2E7AC-C28C-4B0F-B415-B4F68627E596}" dt="2021-04-25T20:20:19.849" v="2088"/>
          <ac:spMkLst>
            <pc:docMk/>
            <pc:sldMk cId="283824401" sldId="272"/>
            <ac:spMk id="7" creationId="{F9417F47-1794-4A11-9605-F16795532AEB}"/>
          </ac:spMkLst>
        </pc:spChg>
        <pc:spChg chg="mod">
          <ac:chgData name="Nguyen, Linh" userId="f93569e3-4945-48db-a9df-acdd079079d9" providerId="ADAL" clId="{BAD2E7AC-C28C-4B0F-B415-B4F68627E596}" dt="2021-04-25T20:20:19.849" v="2088"/>
          <ac:spMkLst>
            <pc:docMk/>
            <pc:sldMk cId="283824401" sldId="272"/>
            <ac:spMk id="8" creationId="{7D34BD7B-A1A9-49EE-A243-F6308EB8C7A4}"/>
          </ac:spMkLst>
        </pc:spChg>
        <pc:spChg chg="mod">
          <ac:chgData name="Nguyen, Linh" userId="f93569e3-4945-48db-a9df-acdd079079d9" providerId="ADAL" clId="{BAD2E7AC-C28C-4B0F-B415-B4F68627E596}" dt="2021-04-25T20:20:19.849" v="2088"/>
          <ac:spMkLst>
            <pc:docMk/>
            <pc:sldMk cId="283824401" sldId="272"/>
            <ac:spMk id="9" creationId="{6C49975B-A192-43B4-B875-7196C1A5959C}"/>
          </ac:spMkLst>
        </pc:spChg>
        <pc:spChg chg="mod">
          <ac:chgData name="Nguyen, Linh" userId="f93569e3-4945-48db-a9df-acdd079079d9" providerId="ADAL" clId="{BAD2E7AC-C28C-4B0F-B415-B4F68627E596}" dt="2021-04-25T20:28:59.934" v="2216"/>
          <ac:spMkLst>
            <pc:docMk/>
            <pc:sldMk cId="283824401" sldId="272"/>
            <ac:spMk id="11" creationId="{5FCDA307-ECCC-4808-A334-36160F0E54DD}"/>
          </ac:spMkLst>
        </pc:spChg>
        <pc:spChg chg="mod">
          <ac:chgData name="Nguyen, Linh" userId="f93569e3-4945-48db-a9df-acdd079079d9" providerId="ADAL" clId="{BAD2E7AC-C28C-4B0F-B415-B4F68627E596}" dt="2021-04-25T20:28:59.934" v="2216"/>
          <ac:spMkLst>
            <pc:docMk/>
            <pc:sldMk cId="283824401" sldId="272"/>
            <ac:spMk id="12" creationId="{F79C059C-A1DE-4E04-B778-4C745850E716}"/>
          </ac:spMkLst>
        </pc:spChg>
        <pc:spChg chg="mod">
          <ac:chgData name="Nguyen, Linh" userId="f93569e3-4945-48db-a9df-acdd079079d9" providerId="ADAL" clId="{BAD2E7AC-C28C-4B0F-B415-B4F68627E596}" dt="2021-04-25T20:28:59.934" v="2216"/>
          <ac:spMkLst>
            <pc:docMk/>
            <pc:sldMk cId="283824401" sldId="272"/>
            <ac:spMk id="13" creationId="{6855F032-6B40-43A2-A71E-20C7D0D7DE10}"/>
          </ac:spMkLst>
        </pc:spChg>
        <pc:grpChg chg="add del mod">
          <ac:chgData name="Nguyen, Linh" userId="f93569e3-4945-48db-a9df-acdd079079d9" providerId="ADAL" clId="{BAD2E7AC-C28C-4B0F-B415-B4F68627E596}" dt="2021-04-25T20:28:59.502" v="2215" actId="478"/>
          <ac:grpSpMkLst>
            <pc:docMk/>
            <pc:sldMk cId="283824401" sldId="272"/>
            <ac:grpSpMk id="6" creationId="{BF5BCE15-0113-4241-B347-93CE64A8C87F}"/>
          </ac:grpSpMkLst>
        </pc:grpChg>
        <pc:grpChg chg="add mod ord">
          <ac:chgData name="Nguyen, Linh" userId="f93569e3-4945-48db-a9df-acdd079079d9" providerId="ADAL" clId="{BAD2E7AC-C28C-4B0F-B415-B4F68627E596}" dt="2021-04-26T01:43:02.365" v="3408" actId="167"/>
          <ac:grpSpMkLst>
            <pc:docMk/>
            <pc:sldMk cId="283824401" sldId="272"/>
            <ac:grpSpMk id="10" creationId="{8DEF021C-F2D7-420D-9446-5B70F3541B04}"/>
          </ac:grpSpMkLst>
        </pc:grpChg>
      </pc:sldChg>
      <pc:sldChg chg="addSp delSp modSp del mod">
        <pc:chgData name="Nguyen, Linh" userId="f93569e3-4945-48db-a9df-acdd079079d9" providerId="ADAL" clId="{BAD2E7AC-C28C-4B0F-B415-B4F68627E596}" dt="2021-04-25T21:54:46.129" v="2842" actId="47"/>
        <pc:sldMkLst>
          <pc:docMk/>
          <pc:sldMk cId="3637764331" sldId="273"/>
        </pc:sldMkLst>
        <pc:spChg chg="mod">
          <ac:chgData name="Nguyen, Linh" userId="f93569e3-4945-48db-a9df-acdd079079d9" providerId="ADAL" clId="{BAD2E7AC-C28C-4B0F-B415-B4F68627E596}" dt="2021-04-25T20:21:46.464" v="2098"/>
          <ac:spMkLst>
            <pc:docMk/>
            <pc:sldMk cId="3637764331" sldId="273"/>
            <ac:spMk id="3" creationId="{0ACB456C-A57B-4227-A401-E309EDC08501}"/>
          </ac:spMkLst>
        </pc:spChg>
        <pc:spChg chg="mod">
          <ac:chgData name="Nguyen, Linh" userId="f93569e3-4945-48db-a9df-acdd079079d9" providerId="ADAL" clId="{BAD2E7AC-C28C-4B0F-B415-B4F68627E596}" dt="2021-04-25T19:21:58.261" v="1453" actId="20577"/>
          <ac:spMkLst>
            <pc:docMk/>
            <pc:sldMk cId="3637764331" sldId="273"/>
            <ac:spMk id="5" creationId="{FAF81571-D1A5-442F-A7A1-196B98DEFD4A}"/>
          </ac:spMkLst>
        </pc:spChg>
        <pc:spChg chg="mod">
          <ac:chgData name="Nguyen, Linh" userId="f93569e3-4945-48db-a9df-acdd079079d9" providerId="ADAL" clId="{BAD2E7AC-C28C-4B0F-B415-B4F68627E596}" dt="2021-04-25T20:20:18.094" v="2087"/>
          <ac:spMkLst>
            <pc:docMk/>
            <pc:sldMk cId="3637764331" sldId="273"/>
            <ac:spMk id="7" creationId="{C61E9EBC-E801-43AE-8FBC-5CE0AD20AF40}"/>
          </ac:spMkLst>
        </pc:spChg>
        <pc:spChg chg="mod">
          <ac:chgData name="Nguyen, Linh" userId="f93569e3-4945-48db-a9df-acdd079079d9" providerId="ADAL" clId="{BAD2E7AC-C28C-4B0F-B415-B4F68627E596}" dt="2021-04-25T20:20:18.094" v="2087"/>
          <ac:spMkLst>
            <pc:docMk/>
            <pc:sldMk cId="3637764331" sldId="273"/>
            <ac:spMk id="8" creationId="{520F1EC8-49DC-48C5-93B0-B49DF85FC51D}"/>
          </ac:spMkLst>
        </pc:spChg>
        <pc:spChg chg="mod">
          <ac:chgData name="Nguyen, Linh" userId="f93569e3-4945-48db-a9df-acdd079079d9" providerId="ADAL" clId="{BAD2E7AC-C28C-4B0F-B415-B4F68627E596}" dt="2021-04-25T20:20:18.094" v="2087"/>
          <ac:spMkLst>
            <pc:docMk/>
            <pc:sldMk cId="3637764331" sldId="273"/>
            <ac:spMk id="9" creationId="{552ADAC1-4C4E-45FB-AB8C-56643A637FD7}"/>
          </ac:spMkLst>
        </pc:spChg>
        <pc:spChg chg="mod">
          <ac:chgData name="Nguyen, Linh" userId="f93569e3-4945-48db-a9df-acdd079079d9" providerId="ADAL" clId="{BAD2E7AC-C28C-4B0F-B415-B4F68627E596}" dt="2021-04-25T20:28:54.910" v="2214"/>
          <ac:spMkLst>
            <pc:docMk/>
            <pc:sldMk cId="3637764331" sldId="273"/>
            <ac:spMk id="11" creationId="{223FEB2A-FE29-41EB-ADAB-5925F0F841E4}"/>
          </ac:spMkLst>
        </pc:spChg>
        <pc:spChg chg="mod">
          <ac:chgData name="Nguyen, Linh" userId="f93569e3-4945-48db-a9df-acdd079079d9" providerId="ADAL" clId="{BAD2E7AC-C28C-4B0F-B415-B4F68627E596}" dt="2021-04-25T20:28:54.910" v="2214"/>
          <ac:spMkLst>
            <pc:docMk/>
            <pc:sldMk cId="3637764331" sldId="273"/>
            <ac:spMk id="12" creationId="{42F5207F-A28E-4E9D-8561-5003DE617734}"/>
          </ac:spMkLst>
        </pc:spChg>
        <pc:spChg chg="mod">
          <ac:chgData name="Nguyen, Linh" userId="f93569e3-4945-48db-a9df-acdd079079d9" providerId="ADAL" clId="{BAD2E7AC-C28C-4B0F-B415-B4F68627E596}" dt="2021-04-25T20:28:54.910" v="2214"/>
          <ac:spMkLst>
            <pc:docMk/>
            <pc:sldMk cId="3637764331" sldId="273"/>
            <ac:spMk id="13" creationId="{3DF5028D-5672-49EA-9DEC-92E5D0652D34}"/>
          </ac:spMkLst>
        </pc:spChg>
        <pc:grpChg chg="add del mod">
          <ac:chgData name="Nguyen, Linh" userId="f93569e3-4945-48db-a9df-acdd079079d9" providerId="ADAL" clId="{BAD2E7AC-C28C-4B0F-B415-B4F68627E596}" dt="2021-04-25T20:28:54.439" v="2213" actId="478"/>
          <ac:grpSpMkLst>
            <pc:docMk/>
            <pc:sldMk cId="3637764331" sldId="273"/>
            <ac:grpSpMk id="6" creationId="{889B16D4-6138-4195-86F1-1EC3A2C2F468}"/>
          </ac:grpSpMkLst>
        </pc:grpChg>
        <pc:grpChg chg="add mod">
          <ac:chgData name="Nguyen, Linh" userId="f93569e3-4945-48db-a9df-acdd079079d9" providerId="ADAL" clId="{BAD2E7AC-C28C-4B0F-B415-B4F68627E596}" dt="2021-04-25T20:28:54.910" v="2214"/>
          <ac:grpSpMkLst>
            <pc:docMk/>
            <pc:sldMk cId="3637764331" sldId="273"/>
            <ac:grpSpMk id="10" creationId="{5F9508BD-36E1-4708-B728-7C5DE2C596A1}"/>
          </ac:grpSpMkLst>
        </pc:grpChg>
      </pc:sldChg>
      <pc:sldChg chg="addSp delSp modSp del mod">
        <pc:chgData name="Nguyen, Linh" userId="f93569e3-4945-48db-a9df-acdd079079d9" providerId="ADAL" clId="{BAD2E7AC-C28C-4B0F-B415-B4F68627E596}" dt="2021-04-25T21:23:06.839" v="2340" actId="2696"/>
        <pc:sldMkLst>
          <pc:docMk/>
          <pc:sldMk cId="1969405368" sldId="274"/>
        </pc:sldMkLst>
        <pc:spChg chg="mod">
          <ac:chgData name="Nguyen, Linh" userId="f93569e3-4945-48db-a9df-acdd079079d9" providerId="ADAL" clId="{BAD2E7AC-C28C-4B0F-B415-B4F68627E596}" dt="2021-04-25T19:10:32.066" v="1122" actId="14100"/>
          <ac:spMkLst>
            <pc:docMk/>
            <pc:sldMk cId="1969405368" sldId="274"/>
            <ac:spMk id="2" creationId="{161A87D6-502E-4DF0-8E41-EF59C2674A14}"/>
          </ac:spMkLst>
        </pc:spChg>
        <pc:spChg chg="del">
          <ac:chgData name="Nguyen, Linh" userId="f93569e3-4945-48db-a9df-acdd079079d9" providerId="ADAL" clId="{BAD2E7AC-C28C-4B0F-B415-B4F68627E596}" dt="2021-04-25T19:10:22.764" v="1120" actId="478"/>
          <ac:spMkLst>
            <pc:docMk/>
            <pc:sldMk cId="1969405368" sldId="274"/>
            <ac:spMk id="3" creationId="{847AF3C3-70EB-AB44-A42E-C15D8451B11E}"/>
          </ac:spMkLst>
        </pc:spChg>
        <pc:spChg chg="mod">
          <ac:chgData name="Nguyen, Linh" userId="f93569e3-4945-48db-a9df-acdd079079d9" providerId="ADAL" clId="{BAD2E7AC-C28C-4B0F-B415-B4F68627E596}" dt="2021-04-25T20:19:54.065" v="2076"/>
          <ac:spMkLst>
            <pc:docMk/>
            <pc:sldMk cId="1969405368" sldId="274"/>
            <ac:spMk id="9" creationId="{B4758DD0-0B04-478F-9564-346C5F819A2C}"/>
          </ac:spMkLst>
        </pc:spChg>
        <pc:spChg chg="mod">
          <ac:chgData name="Nguyen, Linh" userId="f93569e3-4945-48db-a9df-acdd079079d9" providerId="ADAL" clId="{BAD2E7AC-C28C-4B0F-B415-B4F68627E596}" dt="2021-04-25T20:19:54.065" v="2076"/>
          <ac:spMkLst>
            <pc:docMk/>
            <pc:sldMk cId="1969405368" sldId="274"/>
            <ac:spMk id="11" creationId="{26AD8228-8192-4D46-A1AD-15A331818E11}"/>
          </ac:spMkLst>
        </pc:spChg>
        <pc:spChg chg="mod">
          <ac:chgData name="Nguyen, Linh" userId="f93569e3-4945-48db-a9df-acdd079079d9" providerId="ADAL" clId="{BAD2E7AC-C28C-4B0F-B415-B4F68627E596}" dt="2021-04-25T20:19:54.065" v="2076"/>
          <ac:spMkLst>
            <pc:docMk/>
            <pc:sldMk cId="1969405368" sldId="274"/>
            <ac:spMk id="12" creationId="{B3F5B3C2-99C1-4979-B499-62AFAEFDCB9D}"/>
          </ac:spMkLst>
        </pc:spChg>
        <pc:spChg chg="mod">
          <ac:chgData name="Nguyen, Linh" userId="f93569e3-4945-48db-a9df-acdd079079d9" providerId="ADAL" clId="{BAD2E7AC-C28C-4B0F-B415-B4F68627E596}" dt="2021-04-25T20:27:57.378" v="2191"/>
          <ac:spMkLst>
            <pc:docMk/>
            <pc:sldMk cId="1969405368" sldId="274"/>
            <ac:spMk id="14" creationId="{5E65FE17-274A-4EB8-A331-30CFB3EB4B60}"/>
          </ac:spMkLst>
        </pc:spChg>
        <pc:spChg chg="mod">
          <ac:chgData name="Nguyen, Linh" userId="f93569e3-4945-48db-a9df-acdd079079d9" providerId="ADAL" clId="{BAD2E7AC-C28C-4B0F-B415-B4F68627E596}" dt="2021-04-25T20:27:57.378" v="2191"/>
          <ac:spMkLst>
            <pc:docMk/>
            <pc:sldMk cId="1969405368" sldId="274"/>
            <ac:spMk id="15" creationId="{456E9B57-70E9-49C8-B59B-13F0F79BBB58}"/>
          </ac:spMkLst>
        </pc:spChg>
        <pc:spChg chg="mod">
          <ac:chgData name="Nguyen, Linh" userId="f93569e3-4945-48db-a9df-acdd079079d9" providerId="ADAL" clId="{BAD2E7AC-C28C-4B0F-B415-B4F68627E596}" dt="2021-04-25T20:27:57.378" v="2191"/>
          <ac:spMkLst>
            <pc:docMk/>
            <pc:sldMk cId="1969405368" sldId="274"/>
            <ac:spMk id="16" creationId="{E278B834-8134-4D9A-9BBC-5106B92C7AF9}"/>
          </ac:spMkLst>
        </pc:spChg>
        <pc:grpChg chg="add del mod">
          <ac:chgData name="Nguyen, Linh" userId="f93569e3-4945-48db-a9df-acdd079079d9" providerId="ADAL" clId="{BAD2E7AC-C28C-4B0F-B415-B4F68627E596}" dt="2021-04-25T20:27:56.457" v="2190" actId="478"/>
          <ac:grpSpMkLst>
            <pc:docMk/>
            <pc:sldMk cId="1969405368" sldId="274"/>
            <ac:grpSpMk id="8" creationId="{C0F300EC-86A9-4488-816B-5D1A47200537}"/>
          </ac:grpSpMkLst>
        </pc:grpChg>
        <pc:grpChg chg="add mod">
          <ac:chgData name="Nguyen, Linh" userId="f93569e3-4945-48db-a9df-acdd079079d9" providerId="ADAL" clId="{BAD2E7AC-C28C-4B0F-B415-B4F68627E596}" dt="2021-04-25T20:27:57.378" v="2191"/>
          <ac:grpSpMkLst>
            <pc:docMk/>
            <pc:sldMk cId="1969405368" sldId="274"/>
            <ac:grpSpMk id="13" creationId="{FAF5850C-EC5F-4DD1-940C-5726894E6589}"/>
          </ac:grpSpMkLst>
        </pc:grpChg>
        <pc:picChg chg="mod">
          <ac:chgData name="Nguyen, Linh" userId="f93569e3-4945-48db-a9df-acdd079079d9" providerId="ADAL" clId="{BAD2E7AC-C28C-4B0F-B415-B4F68627E596}" dt="2021-04-25T19:10:19.670" v="1119" actId="1035"/>
          <ac:picMkLst>
            <pc:docMk/>
            <pc:sldMk cId="1969405368" sldId="274"/>
            <ac:picMk id="10" creationId="{22A232B9-C3D8-40AD-9FD1-7A07C27A58CE}"/>
          </ac:picMkLst>
        </pc:picChg>
      </pc:sldChg>
      <pc:sldChg chg="modSp add mod">
        <pc:chgData name="Nguyen, Linh" userId="f93569e3-4945-48db-a9df-acdd079079d9" providerId="ADAL" clId="{BAD2E7AC-C28C-4B0F-B415-B4F68627E596}" dt="2021-04-26T01:44:00.583" v="3417" actId="167"/>
        <pc:sldMkLst>
          <pc:docMk/>
          <pc:sldMk cId="3478034481" sldId="274"/>
        </pc:sldMkLst>
        <pc:spChg chg="mod">
          <ac:chgData name="Nguyen, Linh" userId="f93569e3-4945-48db-a9df-acdd079079d9" providerId="ADAL" clId="{BAD2E7AC-C28C-4B0F-B415-B4F68627E596}" dt="2021-04-25T22:12:27.758" v="2913" actId="2711"/>
          <ac:spMkLst>
            <pc:docMk/>
            <pc:sldMk cId="3478034481" sldId="274"/>
            <ac:spMk id="2" creationId="{161A87D6-502E-4DF0-8E41-EF59C2674A14}"/>
          </ac:spMkLst>
        </pc:spChg>
        <pc:grpChg chg="ord">
          <ac:chgData name="Nguyen, Linh" userId="f93569e3-4945-48db-a9df-acdd079079d9" providerId="ADAL" clId="{BAD2E7AC-C28C-4B0F-B415-B4F68627E596}" dt="2021-04-26T01:44:00.583" v="3417" actId="167"/>
          <ac:grpSpMkLst>
            <pc:docMk/>
            <pc:sldMk cId="3478034481" sldId="274"/>
            <ac:grpSpMk id="13" creationId="{FAF5850C-EC5F-4DD1-940C-5726894E6589}"/>
          </ac:grpSpMkLst>
        </pc:grpChg>
      </pc:sldChg>
      <pc:sldChg chg="addSp delSp modSp del mod">
        <pc:chgData name="Nguyen, Linh" userId="f93569e3-4945-48db-a9df-acdd079079d9" providerId="ADAL" clId="{BAD2E7AC-C28C-4B0F-B415-B4F68627E596}" dt="2021-04-25T21:23:06.839" v="2340" actId="2696"/>
        <pc:sldMkLst>
          <pc:docMk/>
          <pc:sldMk cId="1845358819" sldId="275"/>
        </pc:sldMkLst>
        <pc:spChg chg="mod">
          <ac:chgData name="Nguyen, Linh" userId="f93569e3-4945-48db-a9df-acdd079079d9" providerId="ADAL" clId="{BAD2E7AC-C28C-4B0F-B415-B4F68627E596}" dt="2021-04-25T19:09:44.570" v="1075" actId="14100"/>
          <ac:spMkLst>
            <pc:docMk/>
            <pc:sldMk cId="1845358819" sldId="275"/>
            <ac:spMk id="2" creationId="{161A87D6-502E-4DF0-8E41-EF59C2674A14}"/>
          </ac:spMkLst>
        </pc:spChg>
        <pc:spChg chg="del">
          <ac:chgData name="Nguyen, Linh" userId="f93569e3-4945-48db-a9df-acdd079079d9" providerId="ADAL" clId="{BAD2E7AC-C28C-4B0F-B415-B4F68627E596}" dt="2021-04-25T19:09:48.210" v="1076" actId="478"/>
          <ac:spMkLst>
            <pc:docMk/>
            <pc:sldMk cId="1845358819" sldId="275"/>
            <ac:spMk id="3" creationId="{847AF3C3-70EB-AB44-A42E-C15D8451B11E}"/>
          </ac:spMkLst>
        </pc:spChg>
        <pc:spChg chg="mod">
          <ac:chgData name="Nguyen, Linh" userId="f93569e3-4945-48db-a9df-acdd079079d9" providerId="ADAL" clId="{BAD2E7AC-C28C-4B0F-B415-B4F68627E596}" dt="2021-04-25T20:19:52.665" v="2075"/>
          <ac:spMkLst>
            <pc:docMk/>
            <pc:sldMk cId="1845358819" sldId="275"/>
            <ac:spMk id="11" creationId="{16D47D35-7C3D-4C7B-A1AD-B5C8A4DA1602}"/>
          </ac:spMkLst>
        </pc:spChg>
        <pc:spChg chg="mod">
          <ac:chgData name="Nguyen, Linh" userId="f93569e3-4945-48db-a9df-acdd079079d9" providerId="ADAL" clId="{BAD2E7AC-C28C-4B0F-B415-B4F68627E596}" dt="2021-04-25T20:19:52.665" v="2075"/>
          <ac:spMkLst>
            <pc:docMk/>
            <pc:sldMk cId="1845358819" sldId="275"/>
            <ac:spMk id="12" creationId="{D8553F39-5020-4C0B-9F9C-22AD6D6F4F4E}"/>
          </ac:spMkLst>
        </pc:spChg>
        <pc:spChg chg="mod">
          <ac:chgData name="Nguyen, Linh" userId="f93569e3-4945-48db-a9df-acdd079079d9" providerId="ADAL" clId="{BAD2E7AC-C28C-4B0F-B415-B4F68627E596}" dt="2021-04-25T20:19:52.665" v="2075"/>
          <ac:spMkLst>
            <pc:docMk/>
            <pc:sldMk cId="1845358819" sldId="275"/>
            <ac:spMk id="13" creationId="{69E2375D-16CF-413E-B916-3EE044BA9FBC}"/>
          </ac:spMkLst>
        </pc:spChg>
        <pc:spChg chg="mod">
          <ac:chgData name="Nguyen, Linh" userId="f93569e3-4945-48db-a9df-acdd079079d9" providerId="ADAL" clId="{BAD2E7AC-C28C-4B0F-B415-B4F68627E596}" dt="2021-04-25T20:27:51.299" v="2189"/>
          <ac:spMkLst>
            <pc:docMk/>
            <pc:sldMk cId="1845358819" sldId="275"/>
            <ac:spMk id="15" creationId="{7F7BB1F0-CA18-47FE-9152-4B078C9A5529}"/>
          </ac:spMkLst>
        </pc:spChg>
        <pc:spChg chg="mod">
          <ac:chgData name="Nguyen, Linh" userId="f93569e3-4945-48db-a9df-acdd079079d9" providerId="ADAL" clId="{BAD2E7AC-C28C-4B0F-B415-B4F68627E596}" dt="2021-04-25T20:27:51.299" v="2189"/>
          <ac:spMkLst>
            <pc:docMk/>
            <pc:sldMk cId="1845358819" sldId="275"/>
            <ac:spMk id="16" creationId="{B23F9BD3-61D8-4E19-BC46-3B45B610F83D}"/>
          </ac:spMkLst>
        </pc:spChg>
        <pc:spChg chg="mod">
          <ac:chgData name="Nguyen, Linh" userId="f93569e3-4945-48db-a9df-acdd079079d9" providerId="ADAL" clId="{BAD2E7AC-C28C-4B0F-B415-B4F68627E596}" dt="2021-04-25T20:27:51.299" v="2189"/>
          <ac:spMkLst>
            <pc:docMk/>
            <pc:sldMk cId="1845358819" sldId="275"/>
            <ac:spMk id="17" creationId="{33B21DE1-1042-4B77-9F71-B99997FF0080}"/>
          </ac:spMkLst>
        </pc:spChg>
        <pc:grpChg chg="add del mod">
          <ac:chgData name="Nguyen, Linh" userId="f93569e3-4945-48db-a9df-acdd079079d9" providerId="ADAL" clId="{BAD2E7AC-C28C-4B0F-B415-B4F68627E596}" dt="2021-04-25T20:27:50.741" v="2188" actId="478"/>
          <ac:grpSpMkLst>
            <pc:docMk/>
            <pc:sldMk cId="1845358819" sldId="275"/>
            <ac:grpSpMk id="10" creationId="{51417C51-3C22-4A76-B2B1-DD3B9849989F}"/>
          </ac:grpSpMkLst>
        </pc:grpChg>
        <pc:grpChg chg="add mod">
          <ac:chgData name="Nguyen, Linh" userId="f93569e3-4945-48db-a9df-acdd079079d9" providerId="ADAL" clId="{BAD2E7AC-C28C-4B0F-B415-B4F68627E596}" dt="2021-04-25T20:27:51.299" v="2189"/>
          <ac:grpSpMkLst>
            <pc:docMk/>
            <pc:sldMk cId="1845358819" sldId="275"/>
            <ac:grpSpMk id="14" creationId="{7F968F76-F7F1-49B2-99A3-B8DAAE9D7BF9}"/>
          </ac:grpSpMkLst>
        </pc:grpChg>
        <pc:picChg chg="mod">
          <ac:chgData name="Nguyen, Linh" userId="f93569e3-4945-48db-a9df-acdd079079d9" providerId="ADAL" clId="{BAD2E7AC-C28C-4B0F-B415-B4F68627E596}" dt="2021-04-25T19:10:04.929" v="1111" actId="1038"/>
          <ac:picMkLst>
            <pc:docMk/>
            <pc:sldMk cId="1845358819" sldId="275"/>
            <ac:picMk id="8" creationId="{C7BE6670-6583-49EA-8C99-A4FF737E4D02}"/>
          </ac:picMkLst>
        </pc:picChg>
        <pc:picChg chg="mod">
          <ac:chgData name="Nguyen, Linh" userId="f93569e3-4945-48db-a9df-acdd079079d9" providerId="ADAL" clId="{BAD2E7AC-C28C-4B0F-B415-B4F68627E596}" dt="2021-04-25T19:09:58.015" v="1098" actId="1038"/>
          <ac:picMkLst>
            <pc:docMk/>
            <pc:sldMk cId="1845358819" sldId="275"/>
            <ac:picMk id="9" creationId="{A2D46CDA-8674-4C0F-BFAD-5C98A97C57EA}"/>
          </ac:picMkLst>
        </pc:picChg>
      </pc:sldChg>
      <pc:sldChg chg="modSp add mod">
        <pc:chgData name="Nguyen, Linh" userId="f93569e3-4945-48db-a9df-acdd079079d9" providerId="ADAL" clId="{BAD2E7AC-C28C-4B0F-B415-B4F68627E596}" dt="2021-04-26T01:43:47.728" v="3416" actId="167"/>
        <pc:sldMkLst>
          <pc:docMk/>
          <pc:sldMk cId="3305537755" sldId="275"/>
        </pc:sldMkLst>
        <pc:spChg chg="mod">
          <ac:chgData name="Nguyen, Linh" userId="f93569e3-4945-48db-a9df-acdd079079d9" providerId="ADAL" clId="{BAD2E7AC-C28C-4B0F-B415-B4F68627E596}" dt="2021-04-25T22:12:21.397" v="2912" actId="2711"/>
          <ac:spMkLst>
            <pc:docMk/>
            <pc:sldMk cId="3305537755" sldId="275"/>
            <ac:spMk id="2" creationId="{161A87D6-502E-4DF0-8E41-EF59C2674A14}"/>
          </ac:spMkLst>
        </pc:spChg>
        <pc:grpChg chg="ord">
          <ac:chgData name="Nguyen, Linh" userId="f93569e3-4945-48db-a9df-acdd079079d9" providerId="ADAL" clId="{BAD2E7AC-C28C-4B0F-B415-B4F68627E596}" dt="2021-04-26T01:43:47.728" v="3416" actId="167"/>
          <ac:grpSpMkLst>
            <pc:docMk/>
            <pc:sldMk cId="3305537755" sldId="275"/>
            <ac:grpSpMk id="14" creationId="{7F968F76-F7F1-49B2-99A3-B8DAAE9D7BF9}"/>
          </ac:grpSpMkLst>
        </pc:grpChg>
      </pc:sldChg>
      <pc:sldChg chg="addSp delSp modSp del mod">
        <pc:chgData name="Nguyen, Linh" userId="f93569e3-4945-48db-a9df-acdd079079d9" providerId="ADAL" clId="{BAD2E7AC-C28C-4B0F-B415-B4F68627E596}" dt="2021-04-25T21:20:38.132" v="2326" actId="47"/>
        <pc:sldMkLst>
          <pc:docMk/>
          <pc:sldMk cId="2973647134" sldId="276"/>
        </pc:sldMkLst>
        <pc:spChg chg="mod">
          <ac:chgData name="Nguyen, Linh" userId="f93569e3-4945-48db-a9df-acdd079079d9" providerId="ADAL" clId="{BAD2E7AC-C28C-4B0F-B415-B4F68627E596}" dt="2021-04-25T19:09:19.882" v="1071" actId="14100"/>
          <ac:spMkLst>
            <pc:docMk/>
            <pc:sldMk cId="2973647134" sldId="276"/>
            <ac:spMk id="2" creationId="{161A87D6-502E-4DF0-8E41-EF59C2674A14}"/>
          </ac:spMkLst>
        </pc:spChg>
        <pc:spChg chg="del">
          <ac:chgData name="Nguyen, Linh" userId="f93569e3-4945-48db-a9df-acdd079079d9" providerId="ADAL" clId="{BAD2E7AC-C28C-4B0F-B415-B4F68627E596}" dt="2021-04-25T19:09:10.081" v="1069" actId="478"/>
          <ac:spMkLst>
            <pc:docMk/>
            <pc:sldMk cId="2973647134" sldId="276"/>
            <ac:spMk id="3" creationId="{847AF3C3-70EB-AB44-A42E-C15D8451B11E}"/>
          </ac:spMkLst>
        </pc:spChg>
        <pc:spChg chg="mod">
          <ac:chgData name="Nguyen, Linh" userId="f93569e3-4945-48db-a9df-acdd079079d9" providerId="ADAL" clId="{BAD2E7AC-C28C-4B0F-B415-B4F68627E596}" dt="2021-04-25T20:19:51.193" v="2074"/>
          <ac:spMkLst>
            <pc:docMk/>
            <pc:sldMk cId="2973647134" sldId="276"/>
            <ac:spMk id="10" creationId="{23ECA044-D2DF-4CA5-A827-7D8AD8B4FF5C}"/>
          </ac:spMkLst>
        </pc:spChg>
        <pc:spChg chg="mod">
          <ac:chgData name="Nguyen, Linh" userId="f93569e3-4945-48db-a9df-acdd079079d9" providerId="ADAL" clId="{BAD2E7AC-C28C-4B0F-B415-B4F68627E596}" dt="2021-04-25T20:19:51.193" v="2074"/>
          <ac:spMkLst>
            <pc:docMk/>
            <pc:sldMk cId="2973647134" sldId="276"/>
            <ac:spMk id="11" creationId="{51120C84-1F6A-4F90-9D93-F314758C4BC8}"/>
          </ac:spMkLst>
        </pc:spChg>
        <pc:spChg chg="mod">
          <ac:chgData name="Nguyen, Linh" userId="f93569e3-4945-48db-a9df-acdd079079d9" providerId="ADAL" clId="{BAD2E7AC-C28C-4B0F-B415-B4F68627E596}" dt="2021-04-25T20:19:51.193" v="2074"/>
          <ac:spMkLst>
            <pc:docMk/>
            <pc:sldMk cId="2973647134" sldId="276"/>
            <ac:spMk id="12" creationId="{92395504-94E6-4FE8-B797-CCDD08411662}"/>
          </ac:spMkLst>
        </pc:spChg>
        <pc:spChg chg="mod">
          <ac:chgData name="Nguyen, Linh" userId="f93569e3-4945-48db-a9df-acdd079079d9" providerId="ADAL" clId="{BAD2E7AC-C28C-4B0F-B415-B4F68627E596}" dt="2021-04-25T20:27:45.405" v="2187"/>
          <ac:spMkLst>
            <pc:docMk/>
            <pc:sldMk cId="2973647134" sldId="276"/>
            <ac:spMk id="14" creationId="{CD602680-DA15-425C-BED3-008607FCF077}"/>
          </ac:spMkLst>
        </pc:spChg>
        <pc:spChg chg="mod">
          <ac:chgData name="Nguyen, Linh" userId="f93569e3-4945-48db-a9df-acdd079079d9" providerId="ADAL" clId="{BAD2E7AC-C28C-4B0F-B415-B4F68627E596}" dt="2021-04-25T20:27:45.405" v="2187"/>
          <ac:spMkLst>
            <pc:docMk/>
            <pc:sldMk cId="2973647134" sldId="276"/>
            <ac:spMk id="15" creationId="{52E9C130-DFFE-4C47-94DE-50BC0B12E109}"/>
          </ac:spMkLst>
        </pc:spChg>
        <pc:spChg chg="mod">
          <ac:chgData name="Nguyen, Linh" userId="f93569e3-4945-48db-a9df-acdd079079d9" providerId="ADAL" clId="{BAD2E7AC-C28C-4B0F-B415-B4F68627E596}" dt="2021-04-25T20:27:45.405" v="2187"/>
          <ac:spMkLst>
            <pc:docMk/>
            <pc:sldMk cId="2973647134" sldId="276"/>
            <ac:spMk id="16" creationId="{94892BD7-B9EE-47E3-807D-E892C3D78B26}"/>
          </ac:spMkLst>
        </pc:spChg>
        <pc:grpChg chg="add del mod">
          <ac:chgData name="Nguyen, Linh" userId="f93569e3-4945-48db-a9df-acdd079079d9" providerId="ADAL" clId="{BAD2E7AC-C28C-4B0F-B415-B4F68627E596}" dt="2021-04-25T20:27:44.637" v="2186" actId="478"/>
          <ac:grpSpMkLst>
            <pc:docMk/>
            <pc:sldMk cId="2973647134" sldId="276"/>
            <ac:grpSpMk id="8" creationId="{B4FA19D6-B8BC-4BE0-A124-350CE3C9E4EC}"/>
          </ac:grpSpMkLst>
        </pc:grpChg>
        <pc:grpChg chg="add mod">
          <ac:chgData name="Nguyen, Linh" userId="f93569e3-4945-48db-a9df-acdd079079d9" providerId="ADAL" clId="{BAD2E7AC-C28C-4B0F-B415-B4F68627E596}" dt="2021-04-25T20:27:45.405" v="2187"/>
          <ac:grpSpMkLst>
            <pc:docMk/>
            <pc:sldMk cId="2973647134" sldId="276"/>
            <ac:grpSpMk id="13" creationId="{8CDFD55D-B131-4DD8-9403-AB43AE8D1F0A}"/>
          </ac:grpSpMkLst>
        </pc:grpChg>
        <pc:picChg chg="mod">
          <ac:chgData name="Nguyen, Linh" userId="f93569e3-4945-48db-a9df-acdd079079d9" providerId="ADAL" clId="{BAD2E7AC-C28C-4B0F-B415-B4F68627E596}" dt="2021-04-25T19:09:27.848" v="1073" actId="14100"/>
          <ac:picMkLst>
            <pc:docMk/>
            <pc:sldMk cId="2973647134" sldId="276"/>
            <ac:picMk id="9" creationId="{9E953742-4164-4D87-AAF5-0F8597033B2C}"/>
          </ac:picMkLst>
        </pc:picChg>
      </pc:sldChg>
      <pc:sldChg chg="addSp delSp modSp del mod">
        <pc:chgData name="Nguyen, Linh" userId="f93569e3-4945-48db-a9df-acdd079079d9" providerId="ADAL" clId="{BAD2E7AC-C28C-4B0F-B415-B4F68627E596}" dt="2021-04-25T21:32:28.835" v="2528" actId="2696"/>
        <pc:sldMkLst>
          <pc:docMk/>
          <pc:sldMk cId="1612110979" sldId="279"/>
        </pc:sldMkLst>
        <pc:spChg chg="mod">
          <ac:chgData name="Nguyen, Linh" userId="f93569e3-4945-48db-a9df-acdd079079d9" providerId="ADAL" clId="{BAD2E7AC-C28C-4B0F-B415-B4F68627E596}" dt="2021-04-25T19:14:20.774" v="1268" actId="20577"/>
          <ac:spMkLst>
            <pc:docMk/>
            <pc:sldMk cId="1612110979" sldId="279"/>
            <ac:spMk id="2" creationId="{CA08AAEB-838C-C548-A0E9-295CFC122831}"/>
          </ac:spMkLst>
        </pc:spChg>
        <pc:spChg chg="add del mod">
          <ac:chgData name="Nguyen, Linh" userId="f93569e3-4945-48db-a9df-acdd079079d9" providerId="ADAL" clId="{BAD2E7AC-C28C-4B0F-B415-B4F68627E596}" dt="2021-04-25T21:32:26.380" v="2527" actId="21"/>
          <ac:spMkLst>
            <pc:docMk/>
            <pc:sldMk cId="1612110979" sldId="279"/>
            <ac:spMk id="5" creationId="{DC0D2A37-961F-4C9C-9255-403A7B5990F4}"/>
          </ac:spMkLst>
        </pc:spChg>
        <pc:spChg chg="mod">
          <ac:chgData name="Nguyen, Linh" userId="f93569e3-4945-48db-a9df-acdd079079d9" providerId="ADAL" clId="{BAD2E7AC-C28C-4B0F-B415-B4F68627E596}" dt="2021-04-25T20:20:02.647" v="2079"/>
          <ac:spMkLst>
            <pc:docMk/>
            <pc:sldMk cId="1612110979" sldId="279"/>
            <ac:spMk id="9" creationId="{77863DF3-D304-4FAC-B39C-71D2465A158E}"/>
          </ac:spMkLst>
        </pc:spChg>
        <pc:spChg chg="mod">
          <ac:chgData name="Nguyen, Linh" userId="f93569e3-4945-48db-a9df-acdd079079d9" providerId="ADAL" clId="{BAD2E7AC-C28C-4B0F-B415-B4F68627E596}" dt="2021-04-25T20:20:02.647" v="2079"/>
          <ac:spMkLst>
            <pc:docMk/>
            <pc:sldMk cId="1612110979" sldId="279"/>
            <ac:spMk id="10" creationId="{F0C847E0-AE24-4808-9B36-5D51D4DD1973}"/>
          </ac:spMkLst>
        </pc:spChg>
        <pc:spChg chg="mod">
          <ac:chgData name="Nguyen, Linh" userId="f93569e3-4945-48db-a9df-acdd079079d9" providerId="ADAL" clId="{BAD2E7AC-C28C-4B0F-B415-B4F68627E596}" dt="2021-04-25T20:20:02.647" v="2079"/>
          <ac:spMkLst>
            <pc:docMk/>
            <pc:sldMk cId="1612110979" sldId="279"/>
            <ac:spMk id="11" creationId="{7B8A5F43-3C80-4865-8EA2-57AD1EE7CB67}"/>
          </ac:spMkLst>
        </pc:spChg>
        <pc:spChg chg="mod">
          <ac:chgData name="Nguyen, Linh" userId="f93569e3-4945-48db-a9df-acdd079079d9" providerId="ADAL" clId="{BAD2E7AC-C28C-4B0F-B415-B4F68627E596}" dt="2021-04-25T20:28:14.210" v="2197"/>
          <ac:spMkLst>
            <pc:docMk/>
            <pc:sldMk cId="1612110979" sldId="279"/>
            <ac:spMk id="13" creationId="{D892EC05-A2E4-401C-B1DD-0D6BEC2104CA}"/>
          </ac:spMkLst>
        </pc:spChg>
        <pc:spChg chg="mod">
          <ac:chgData name="Nguyen, Linh" userId="f93569e3-4945-48db-a9df-acdd079079d9" providerId="ADAL" clId="{BAD2E7AC-C28C-4B0F-B415-B4F68627E596}" dt="2021-04-25T20:28:14.210" v="2197"/>
          <ac:spMkLst>
            <pc:docMk/>
            <pc:sldMk cId="1612110979" sldId="279"/>
            <ac:spMk id="14" creationId="{74FB0367-4F82-49CD-83C5-215A795E8558}"/>
          </ac:spMkLst>
        </pc:spChg>
        <pc:spChg chg="mod">
          <ac:chgData name="Nguyen, Linh" userId="f93569e3-4945-48db-a9df-acdd079079d9" providerId="ADAL" clId="{BAD2E7AC-C28C-4B0F-B415-B4F68627E596}" dt="2021-04-25T20:28:14.210" v="2197"/>
          <ac:spMkLst>
            <pc:docMk/>
            <pc:sldMk cId="1612110979" sldId="279"/>
            <ac:spMk id="15" creationId="{A664F6AE-47DD-4E87-9C41-08BF34BC32E9}"/>
          </ac:spMkLst>
        </pc:spChg>
        <pc:grpChg chg="add del mod">
          <ac:chgData name="Nguyen, Linh" userId="f93569e3-4945-48db-a9df-acdd079079d9" providerId="ADAL" clId="{BAD2E7AC-C28C-4B0F-B415-B4F68627E596}" dt="2021-04-25T20:28:13.689" v="2196" actId="478"/>
          <ac:grpSpMkLst>
            <pc:docMk/>
            <pc:sldMk cId="1612110979" sldId="279"/>
            <ac:grpSpMk id="8" creationId="{ED0C94E3-C724-4B2A-9226-8D1C80E44242}"/>
          </ac:grpSpMkLst>
        </pc:grpChg>
        <pc:grpChg chg="add mod">
          <ac:chgData name="Nguyen, Linh" userId="f93569e3-4945-48db-a9df-acdd079079d9" providerId="ADAL" clId="{BAD2E7AC-C28C-4B0F-B415-B4F68627E596}" dt="2021-04-25T20:28:14.210" v="2197"/>
          <ac:grpSpMkLst>
            <pc:docMk/>
            <pc:sldMk cId="1612110979" sldId="279"/>
            <ac:grpSpMk id="12" creationId="{8F992C08-8010-4681-AC31-547E28C6DC00}"/>
          </ac:grpSpMkLst>
        </pc:grpChg>
        <pc:picChg chg="add del mod">
          <ac:chgData name="Nguyen, Linh" userId="f93569e3-4945-48db-a9df-acdd079079d9" providerId="ADAL" clId="{BAD2E7AC-C28C-4B0F-B415-B4F68627E596}" dt="2021-04-25T21:32:26.380" v="2527" actId="21"/>
          <ac:picMkLst>
            <pc:docMk/>
            <pc:sldMk cId="1612110979" sldId="279"/>
            <ac:picMk id="6" creationId="{EAA70FF0-E971-EC43-B1E7-3BD5A9AB41FE}"/>
          </ac:picMkLst>
        </pc:picChg>
        <pc:picChg chg="mod">
          <ac:chgData name="Nguyen, Linh" userId="f93569e3-4945-48db-a9df-acdd079079d9" providerId="ADAL" clId="{BAD2E7AC-C28C-4B0F-B415-B4F68627E596}" dt="2021-04-25T19:13:56.561" v="1231" actId="1037"/>
          <ac:picMkLst>
            <pc:docMk/>
            <pc:sldMk cId="1612110979" sldId="279"/>
            <ac:picMk id="7" creationId="{0273B611-361E-1E4F-B937-142D72B8FD76}"/>
          </ac:picMkLst>
        </pc:picChg>
      </pc:sldChg>
      <pc:sldChg chg="modSp add mod">
        <pc:chgData name="Nguyen, Linh" userId="f93569e3-4945-48db-a9df-acdd079079d9" providerId="ADAL" clId="{BAD2E7AC-C28C-4B0F-B415-B4F68627E596}" dt="2021-04-26T01:44:14.808" v="3422" actId="1038"/>
        <pc:sldMkLst>
          <pc:docMk/>
          <pc:sldMk cId="2812352204" sldId="279"/>
        </pc:sldMkLst>
        <pc:spChg chg="mod">
          <ac:chgData name="Nguyen, Linh" userId="f93569e3-4945-48db-a9df-acdd079079d9" providerId="ADAL" clId="{BAD2E7AC-C28C-4B0F-B415-B4F68627E596}" dt="2021-04-26T01:44:14.808" v="3422" actId="1038"/>
          <ac:spMkLst>
            <pc:docMk/>
            <pc:sldMk cId="2812352204" sldId="279"/>
            <ac:spMk id="4" creationId="{C6683922-5314-4D25-ABD7-8FCAD71DF6B0}"/>
          </ac:spMkLst>
        </pc:spChg>
        <pc:grpChg chg="ord">
          <ac:chgData name="Nguyen, Linh" userId="f93569e3-4945-48db-a9df-acdd079079d9" providerId="ADAL" clId="{BAD2E7AC-C28C-4B0F-B415-B4F68627E596}" dt="2021-04-26T01:44:07.626" v="3418" actId="167"/>
          <ac:grpSpMkLst>
            <pc:docMk/>
            <pc:sldMk cId="2812352204" sldId="279"/>
            <ac:grpSpMk id="12" creationId="{8F992C08-8010-4681-AC31-547E28C6DC00}"/>
          </ac:grpSpMkLst>
        </pc:grpChg>
      </pc:sldChg>
      <pc:sldChg chg="addSp delSp modSp mod">
        <pc:chgData name="Nguyen, Linh" userId="f93569e3-4945-48db-a9df-acdd079079d9" providerId="ADAL" clId="{BAD2E7AC-C28C-4B0F-B415-B4F68627E596}" dt="2021-04-26T18:44:41.285" v="3680" actId="1036"/>
        <pc:sldMkLst>
          <pc:docMk/>
          <pc:sldMk cId="3632093409" sldId="281"/>
        </pc:sldMkLst>
        <pc:spChg chg="mod">
          <ac:chgData name="Nguyen, Linh" userId="f93569e3-4945-48db-a9df-acdd079079d9" providerId="ADAL" clId="{BAD2E7AC-C28C-4B0F-B415-B4F68627E596}" dt="2021-04-25T21:44:25.313" v="2744" actId="122"/>
          <ac:spMkLst>
            <pc:docMk/>
            <pc:sldMk cId="3632093409" sldId="281"/>
            <ac:spMk id="2" creationId="{9FEDE6DD-F564-9349-93C6-B2ED08A978EC}"/>
          </ac:spMkLst>
        </pc:spChg>
        <pc:spChg chg="mod">
          <ac:chgData name="Nguyen, Linh" userId="f93569e3-4945-48db-a9df-acdd079079d9" providerId="ADAL" clId="{BAD2E7AC-C28C-4B0F-B415-B4F68627E596}" dt="2021-04-25T20:20:08.643" v="2082"/>
          <ac:spMkLst>
            <pc:docMk/>
            <pc:sldMk cId="3632093409" sldId="281"/>
            <ac:spMk id="7" creationId="{821C8BCC-CE7E-4AB6-A7D2-662FF2D85BBB}"/>
          </ac:spMkLst>
        </pc:spChg>
        <pc:spChg chg="mod">
          <ac:chgData name="Nguyen, Linh" userId="f93569e3-4945-48db-a9df-acdd079079d9" providerId="ADAL" clId="{BAD2E7AC-C28C-4B0F-B415-B4F68627E596}" dt="2021-04-25T20:20:08.643" v="2082"/>
          <ac:spMkLst>
            <pc:docMk/>
            <pc:sldMk cId="3632093409" sldId="281"/>
            <ac:spMk id="8" creationId="{93077EE4-FA6F-480E-A5F1-404E9DC95BE1}"/>
          </ac:spMkLst>
        </pc:spChg>
        <pc:spChg chg="mod">
          <ac:chgData name="Nguyen, Linh" userId="f93569e3-4945-48db-a9df-acdd079079d9" providerId="ADAL" clId="{BAD2E7AC-C28C-4B0F-B415-B4F68627E596}" dt="2021-04-25T20:20:08.643" v="2082"/>
          <ac:spMkLst>
            <pc:docMk/>
            <pc:sldMk cId="3632093409" sldId="281"/>
            <ac:spMk id="10" creationId="{6C8B0575-487C-445D-B3F9-49D9FAB20879}"/>
          </ac:spMkLst>
        </pc:spChg>
        <pc:spChg chg="mod">
          <ac:chgData name="Nguyen, Linh" userId="f93569e3-4945-48db-a9df-acdd079079d9" providerId="ADAL" clId="{BAD2E7AC-C28C-4B0F-B415-B4F68627E596}" dt="2021-04-25T20:28:28.885" v="2204"/>
          <ac:spMkLst>
            <pc:docMk/>
            <pc:sldMk cId="3632093409" sldId="281"/>
            <ac:spMk id="12" creationId="{216E7A9D-CD1A-4587-A4A6-B9E99AFC4184}"/>
          </ac:spMkLst>
        </pc:spChg>
        <pc:spChg chg="mod">
          <ac:chgData name="Nguyen, Linh" userId="f93569e3-4945-48db-a9df-acdd079079d9" providerId="ADAL" clId="{BAD2E7AC-C28C-4B0F-B415-B4F68627E596}" dt="2021-04-25T20:28:28.885" v="2204"/>
          <ac:spMkLst>
            <pc:docMk/>
            <pc:sldMk cId="3632093409" sldId="281"/>
            <ac:spMk id="13" creationId="{101FC05B-9E90-47AC-95FA-36768F597349}"/>
          </ac:spMkLst>
        </pc:spChg>
        <pc:spChg chg="mod">
          <ac:chgData name="Nguyen, Linh" userId="f93569e3-4945-48db-a9df-acdd079079d9" providerId="ADAL" clId="{BAD2E7AC-C28C-4B0F-B415-B4F68627E596}" dt="2021-04-25T20:28:28.885" v="2204"/>
          <ac:spMkLst>
            <pc:docMk/>
            <pc:sldMk cId="3632093409" sldId="281"/>
            <ac:spMk id="14" creationId="{983BA631-FD5D-4D9F-BA6E-D34416779610}"/>
          </ac:spMkLst>
        </pc:spChg>
        <pc:spChg chg="add mod">
          <ac:chgData name="Nguyen, Linh" userId="f93569e3-4945-48db-a9df-acdd079079d9" providerId="ADAL" clId="{BAD2E7AC-C28C-4B0F-B415-B4F68627E596}" dt="2021-04-26T18:44:41.285" v="3680" actId="1036"/>
          <ac:spMkLst>
            <pc:docMk/>
            <pc:sldMk cId="3632093409" sldId="281"/>
            <ac:spMk id="15" creationId="{F20FD048-0099-4CFF-B985-C6D44A9DE02C}"/>
          </ac:spMkLst>
        </pc:spChg>
        <pc:spChg chg="add mod">
          <ac:chgData name="Nguyen, Linh" userId="f93569e3-4945-48db-a9df-acdd079079d9" providerId="ADAL" clId="{BAD2E7AC-C28C-4B0F-B415-B4F68627E596}" dt="2021-04-26T18:44:41.285" v="3680" actId="1036"/>
          <ac:spMkLst>
            <pc:docMk/>
            <pc:sldMk cId="3632093409" sldId="281"/>
            <ac:spMk id="16" creationId="{B699E000-7CC1-40B9-A15B-AEB463C30A38}"/>
          </ac:spMkLst>
        </pc:spChg>
        <pc:grpChg chg="add del mod">
          <ac:chgData name="Nguyen, Linh" userId="f93569e3-4945-48db-a9df-acdd079079d9" providerId="ADAL" clId="{BAD2E7AC-C28C-4B0F-B415-B4F68627E596}" dt="2021-04-25T20:28:28.369" v="2203" actId="478"/>
          <ac:grpSpMkLst>
            <pc:docMk/>
            <pc:sldMk cId="3632093409" sldId="281"/>
            <ac:grpSpMk id="6" creationId="{260445AE-895C-48CA-A60B-F4E48416C9F5}"/>
          </ac:grpSpMkLst>
        </pc:grpChg>
        <pc:grpChg chg="add mod ord">
          <ac:chgData name="Nguyen, Linh" userId="f93569e3-4945-48db-a9df-acdd079079d9" providerId="ADAL" clId="{BAD2E7AC-C28C-4B0F-B415-B4F68627E596}" dt="2021-04-26T01:42:34.495" v="3404" actId="167"/>
          <ac:grpSpMkLst>
            <pc:docMk/>
            <pc:sldMk cId="3632093409" sldId="281"/>
            <ac:grpSpMk id="11" creationId="{D298B543-1AA3-4F8C-BB1C-10997DBCDFF3}"/>
          </ac:grpSpMkLst>
        </pc:grpChg>
        <pc:picChg chg="mod">
          <ac:chgData name="Nguyen, Linh" userId="f93569e3-4945-48db-a9df-acdd079079d9" providerId="ADAL" clId="{BAD2E7AC-C28C-4B0F-B415-B4F68627E596}" dt="2021-04-25T21:44:54.157" v="2748" actId="14100"/>
          <ac:picMkLst>
            <pc:docMk/>
            <pc:sldMk cId="3632093409" sldId="281"/>
            <ac:picMk id="9" creationId="{B7CDB30F-B213-4423-A9E3-8347EC25FC89}"/>
          </ac:picMkLst>
        </pc:picChg>
        <pc:picChg chg="add mod ord">
          <ac:chgData name="Nguyen, Linh" userId="f93569e3-4945-48db-a9df-acdd079079d9" providerId="ADAL" clId="{BAD2E7AC-C28C-4B0F-B415-B4F68627E596}" dt="2021-04-26T18:44:29.855" v="3673" actId="167"/>
          <ac:picMkLst>
            <pc:docMk/>
            <pc:sldMk cId="3632093409" sldId="281"/>
            <ac:picMk id="10" creationId="{D55B6229-25E3-41C4-A931-FA1B213E04ED}"/>
          </ac:picMkLst>
        </pc:picChg>
      </pc:sldChg>
      <pc:sldChg chg="addSp delSp modSp del mod">
        <pc:chgData name="Nguyen, Linh" userId="f93569e3-4945-48db-a9df-acdd079079d9" providerId="ADAL" clId="{BAD2E7AC-C28C-4B0F-B415-B4F68627E596}" dt="2021-04-25T21:39:57.215" v="2649" actId="2696"/>
        <pc:sldMkLst>
          <pc:docMk/>
          <pc:sldMk cId="1872573989" sldId="282"/>
        </pc:sldMkLst>
        <pc:spChg chg="mod">
          <ac:chgData name="Nguyen, Linh" userId="f93569e3-4945-48db-a9df-acdd079079d9" providerId="ADAL" clId="{BAD2E7AC-C28C-4B0F-B415-B4F68627E596}" dt="2021-04-25T20:20:07.027" v="2081"/>
          <ac:spMkLst>
            <pc:docMk/>
            <pc:sldMk cId="1872573989" sldId="282"/>
            <ac:spMk id="10" creationId="{5632FF09-D194-4242-BF02-0883FDC02B26}"/>
          </ac:spMkLst>
        </pc:spChg>
        <pc:spChg chg="mod">
          <ac:chgData name="Nguyen, Linh" userId="f93569e3-4945-48db-a9df-acdd079079d9" providerId="ADAL" clId="{BAD2E7AC-C28C-4B0F-B415-B4F68627E596}" dt="2021-04-25T20:20:07.027" v="2081"/>
          <ac:spMkLst>
            <pc:docMk/>
            <pc:sldMk cId="1872573989" sldId="282"/>
            <ac:spMk id="11" creationId="{71004286-D9AA-467F-8818-AA22D55E8F32}"/>
          </ac:spMkLst>
        </pc:spChg>
        <pc:spChg chg="mod">
          <ac:chgData name="Nguyen, Linh" userId="f93569e3-4945-48db-a9df-acdd079079d9" providerId="ADAL" clId="{BAD2E7AC-C28C-4B0F-B415-B4F68627E596}" dt="2021-04-25T20:20:07.027" v="2081"/>
          <ac:spMkLst>
            <pc:docMk/>
            <pc:sldMk cId="1872573989" sldId="282"/>
            <ac:spMk id="12" creationId="{6BE004D2-ED24-4335-9CEE-1E204BBEB712}"/>
          </ac:spMkLst>
        </pc:spChg>
        <pc:spChg chg="mod">
          <ac:chgData name="Nguyen, Linh" userId="f93569e3-4945-48db-a9df-acdd079079d9" providerId="ADAL" clId="{BAD2E7AC-C28C-4B0F-B415-B4F68627E596}" dt="2021-04-25T20:28:24.131" v="2202"/>
          <ac:spMkLst>
            <pc:docMk/>
            <pc:sldMk cId="1872573989" sldId="282"/>
            <ac:spMk id="14" creationId="{7EBCC5E0-B8C4-4D55-A948-2C5C0E3B72CB}"/>
          </ac:spMkLst>
        </pc:spChg>
        <pc:spChg chg="mod">
          <ac:chgData name="Nguyen, Linh" userId="f93569e3-4945-48db-a9df-acdd079079d9" providerId="ADAL" clId="{BAD2E7AC-C28C-4B0F-B415-B4F68627E596}" dt="2021-04-25T20:28:24.131" v="2202"/>
          <ac:spMkLst>
            <pc:docMk/>
            <pc:sldMk cId="1872573989" sldId="282"/>
            <ac:spMk id="15" creationId="{622EDA9B-5B00-42E7-844C-01C9628A06B5}"/>
          </ac:spMkLst>
        </pc:spChg>
        <pc:spChg chg="mod">
          <ac:chgData name="Nguyen, Linh" userId="f93569e3-4945-48db-a9df-acdd079079d9" providerId="ADAL" clId="{BAD2E7AC-C28C-4B0F-B415-B4F68627E596}" dt="2021-04-25T20:28:24.131" v="2202"/>
          <ac:spMkLst>
            <pc:docMk/>
            <pc:sldMk cId="1872573989" sldId="282"/>
            <ac:spMk id="16" creationId="{CD4C62AB-23BE-4C5A-BA19-9D712AA8D973}"/>
          </ac:spMkLst>
        </pc:spChg>
        <pc:grpChg chg="add del mod">
          <ac:chgData name="Nguyen, Linh" userId="f93569e3-4945-48db-a9df-acdd079079d9" providerId="ADAL" clId="{BAD2E7AC-C28C-4B0F-B415-B4F68627E596}" dt="2021-04-25T20:28:23.246" v="2201" actId="478"/>
          <ac:grpSpMkLst>
            <pc:docMk/>
            <pc:sldMk cId="1872573989" sldId="282"/>
            <ac:grpSpMk id="9" creationId="{69C50616-AD10-43C7-B62A-86A27A356F57}"/>
          </ac:grpSpMkLst>
        </pc:grpChg>
        <pc:grpChg chg="add mod">
          <ac:chgData name="Nguyen, Linh" userId="f93569e3-4945-48db-a9df-acdd079079d9" providerId="ADAL" clId="{BAD2E7AC-C28C-4B0F-B415-B4F68627E596}" dt="2021-04-25T20:28:24.131" v="2202"/>
          <ac:grpSpMkLst>
            <pc:docMk/>
            <pc:sldMk cId="1872573989" sldId="282"/>
            <ac:grpSpMk id="13" creationId="{63BE102B-6602-426C-8133-42218A24158F}"/>
          </ac:grpSpMkLst>
        </pc:grpChg>
        <pc:picChg chg="mod">
          <ac:chgData name="Nguyen, Linh" userId="f93569e3-4945-48db-a9df-acdd079079d9" providerId="ADAL" clId="{BAD2E7AC-C28C-4B0F-B415-B4F68627E596}" dt="2021-04-25T19:17:23.303" v="1304" actId="14100"/>
          <ac:picMkLst>
            <pc:docMk/>
            <pc:sldMk cId="1872573989" sldId="282"/>
            <ac:picMk id="6" creationId="{7BFD460F-D7F6-924B-8868-EB6377A9ED2D}"/>
          </ac:picMkLst>
        </pc:picChg>
        <pc:picChg chg="mod">
          <ac:chgData name="Nguyen, Linh" userId="f93569e3-4945-48db-a9df-acdd079079d9" providerId="ADAL" clId="{BAD2E7AC-C28C-4B0F-B415-B4F68627E596}" dt="2021-04-25T19:17:23.303" v="1304" actId="14100"/>
          <ac:picMkLst>
            <pc:docMk/>
            <pc:sldMk cId="1872573989" sldId="282"/>
            <ac:picMk id="7" creationId="{F3FCBA0C-EDDB-D54C-A156-CBEEC91F400F}"/>
          </ac:picMkLst>
        </pc:picChg>
        <pc:picChg chg="mod">
          <ac:chgData name="Nguyen, Linh" userId="f93569e3-4945-48db-a9df-acdd079079d9" providerId="ADAL" clId="{BAD2E7AC-C28C-4B0F-B415-B4F68627E596}" dt="2021-04-25T19:17:23.303" v="1304" actId="14100"/>
          <ac:picMkLst>
            <pc:docMk/>
            <pc:sldMk cId="1872573989" sldId="282"/>
            <ac:picMk id="8" creationId="{A3507F1F-D986-154F-B875-ECAF48BD35F7}"/>
          </ac:picMkLst>
        </pc:picChg>
      </pc:sldChg>
      <pc:sldChg chg="modSp add mod">
        <pc:chgData name="Nguyen, Linh" userId="f93569e3-4945-48db-a9df-acdd079079d9" providerId="ADAL" clId="{BAD2E7AC-C28C-4B0F-B415-B4F68627E596}" dt="2021-04-26T01:44:20.545" v="3423" actId="167"/>
        <pc:sldMkLst>
          <pc:docMk/>
          <pc:sldMk cId="2274225622" sldId="282"/>
        </pc:sldMkLst>
        <pc:grpChg chg="ord">
          <ac:chgData name="Nguyen, Linh" userId="f93569e3-4945-48db-a9df-acdd079079d9" providerId="ADAL" clId="{BAD2E7AC-C28C-4B0F-B415-B4F68627E596}" dt="2021-04-26T01:44:20.545" v="3423" actId="167"/>
          <ac:grpSpMkLst>
            <pc:docMk/>
            <pc:sldMk cId="2274225622" sldId="282"/>
            <ac:grpSpMk id="13" creationId="{63BE102B-6602-426C-8133-42218A24158F}"/>
          </ac:grpSpMkLst>
        </pc:grpChg>
      </pc:sldChg>
      <pc:sldChg chg="addSp delSp modSp mod">
        <pc:chgData name="Nguyen, Linh" userId="f93569e3-4945-48db-a9df-acdd079079d9" providerId="ADAL" clId="{BAD2E7AC-C28C-4B0F-B415-B4F68627E596}" dt="2021-04-26T17:07:07.668" v="3618" actId="948"/>
        <pc:sldMkLst>
          <pc:docMk/>
          <pc:sldMk cId="3526910762" sldId="283"/>
        </pc:sldMkLst>
        <pc:spChg chg="mod">
          <ac:chgData name="Nguyen, Linh" userId="f93569e3-4945-48db-a9df-acdd079079d9" providerId="ADAL" clId="{BAD2E7AC-C28C-4B0F-B415-B4F68627E596}" dt="2021-04-25T18:54:45.417" v="665"/>
          <ac:spMkLst>
            <pc:docMk/>
            <pc:sldMk cId="3526910762" sldId="283"/>
            <ac:spMk id="2" creationId="{7CB24CE7-035B-4458-8B64-DEC350BA2658}"/>
          </ac:spMkLst>
        </pc:spChg>
        <pc:spChg chg="mod">
          <ac:chgData name="Nguyen, Linh" userId="f93569e3-4945-48db-a9df-acdd079079d9" providerId="ADAL" clId="{BAD2E7AC-C28C-4B0F-B415-B4F68627E596}" dt="2021-04-26T17:07:07.668" v="3618" actId="948"/>
          <ac:spMkLst>
            <pc:docMk/>
            <pc:sldMk cId="3526910762" sldId="283"/>
            <ac:spMk id="3" creationId="{ECB28D77-8CE4-4A35-85EC-55D217B03931}"/>
          </ac:spMkLst>
        </pc:spChg>
        <pc:spChg chg="mod">
          <ac:chgData name="Nguyen, Linh" userId="f93569e3-4945-48db-a9df-acdd079079d9" providerId="ADAL" clId="{BAD2E7AC-C28C-4B0F-B415-B4F68627E596}" dt="2021-04-25T20:20:21.537" v="2089"/>
          <ac:spMkLst>
            <pc:docMk/>
            <pc:sldMk cId="3526910762" sldId="283"/>
            <ac:spMk id="7" creationId="{92CD0051-64AB-4044-A718-DDFB0D58FAA3}"/>
          </ac:spMkLst>
        </pc:spChg>
        <pc:spChg chg="mod">
          <ac:chgData name="Nguyen, Linh" userId="f93569e3-4945-48db-a9df-acdd079079d9" providerId="ADAL" clId="{BAD2E7AC-C28C-4B0F-B415-B4F68627E596}" dt="2021-04-25T20:20:21.537" v="2089"/>
          <ac:spMkLst>
            <pc:docMk/>
            <pc:sldMk cId="3526910762" sldId="283"/>
            <ac:spMk id="8" creationId="{853ADA84-0581-4559-A449-64E25A02A20B}"/>
          </ac:spMkLst>
        </pc:spChg>
        <pc:spChg chg="mod">
          <ac:chgData name="Nguyen, Linh" userId="f93569e3-4945-48db-a9df-acdd079079d9" providerId="ADAL" clId="{BAD2E7AC-C28C-4B0F-B415-B4F68627E596}" dt="2021-04-25T20:20:21.537" v="2089"/>
          <ac:spMkLst>
            <pc:docMk/>
            <pc:sldMk cId="3526910762" sldId="283"/>
            <ac:spMk id="9" creationId="{997D6168-5A6C-48E8-9C84-45C0EE31806C}"/>
          </ac:spMkLst>
        </pc:spChg>
        <pc:spChg chg="mod">
          <ac:chgData name="Nguyen, Linh" userId="f93569e3-4945-48db-a9df-acdd079079d9" providerId="ADAL" clId="{BAD2E7AC-C28C-4B0F-B415-B4F68627E596}" dt="2021-04-25T20:29:05.802" v="2218"/>
          <ac:spMkLst>
            <pc:docMk/>
            <pc:sldMk cId="3526910762" sldId="283"/>
            <ac:spMk id="11" creationId="{C0033C9B-2607-415F-A263-A246CA64FCEF}"/>
          </ac:spMkLst>
        </pc:spChg>
        <pc:spChg chg="mod">
          <ac:chgData name="Nguyen, Linh" userId="f93569e3-4945-48db-a9df-acdd079079d9" providerId="ADAL" clId="{BAD2E7AC-C28C-4B0F-B415-B4F68627E596}" dt="2021-04-25T20:29:05.802" v="2218"/>
          <ac:spMkLst>
            <pc:docMk/>
            <pc:sldMk cId="3526910762" sldId="283"/>
            <ac:spMk id="12" creationId="{9AFB509D-C3FC-4316-840B-ED68F0455042}"/>
          </ac:spMkLst>
        </pc:spChg>
        <pc:spChg chg="mod">
          <ac:chgData name="Nguyen, Linh" userId="f93569e3-4945-48db-a9df-acdd079079d9" providerId="ADAL" clId="{BAD2E7AC-C28C-4B0F-B415-B4F68627E596}" dt="2021-04-25T20:29:05.802" v="2218"/>
          <ac:spMkLst>
            <pc:docMk/>
            <pc:sldMk cId="3526910762" sldId="283"/>
            <ac:spMk id="13" creationId="{C74AE384-49A1-4D7E-A108-604037695E64}"/>
          </ac:spMkLst>
        </pc:spChg>
        <pc:grpChg chg="add del mod">
          <ac:chgData name="Nguyen, Linh" userId="f93569e3-4945-48db-a9df-acdd079079d9" providerId="ADAL" clId="{BAD2E7AC-C28C-4B0F-B415-B4F68627E596}" dt="2021-04-25T20:29:05.334" v="2217" actId="478"/>
          <ac:grpSpMkLst>
            <pc:docMk/>
            <pc:sldMk cId="3526910762" sldId="283"/>
            <ac:grpSpMk id="6" creationId="{196043AC-4B8C-4535-A29D-E97309D7B479}"/>
          </ac:grpSpMkLst>
        </pc:grpChg>
        <pc:grpChg chg="add mod ord">
          <ac:chgData name="Nguyen, Linh" userId="f93569e3-4945-48db-a9df-acdd079079d9" providerId="ADAL" clId="{BAD2E7AC-C28C-4B0F-B415-B4F68627E596}" dt="2021-04-26T01:43:07.232" v="3409" actId="167"/>
          <ac:grpSpMkLst>
            <pc:docMk/>
            <pc:sldMk cId="3526910762" sldId="283"/>
            <ac:grpSpMk id="10" creationId="{72777888-494B-4AAA-9277-3E9718835243}"/>
          </ac:grpSpMkLst>
        </pc:grpChg>
      </pc:sldChg>
      <pc:sldChg chg="addSp delSp modSp mod ord">
        <pc:chgData name="Nguyen, Linh" userId="f93569e3-4945-48db-a9df-acdd079079d9" providerId="ADAL" clId="{BAD2E7AC-C28C-4B0F-B415-B4F68627E596}" dt="2021-04-26T01:42:52.775" v="3407" actId="167"/>
        <pc:sldMkLst>
          <pc:docMk/>
          <pc:sldMk cId="1371141642" sldId="284"/>
        </pc:sldMkLst>
        <pc:spChg chg="mod">
          <ac:chgData name="Nguyen, Linh" userId="f93569e3-4945-48db-a9df-acdd079079d9" providerId="ADAL" clId="{BAD2E7AC-C28C-4B0F-B415-B4F68627E596}" dt="2021-04-25T19:21:20.492" v="1449" actId="14100"/>
          <ac:spMkLst>
            <pc:docMk/>
            <pc:sldMk cId="1371141642" sldId="284"/>
            <ac:spMk id="2" creationId="{9FEDE6DD-F564-9349-93C6-B2ED08A978EC}"/>
          </ac:spMkLst>
        </pc:spChg>
        <pc:spChg chg="mod">
          <ac:chgData name="Nguyen, Linh" userId="f93569e3-4945-48db-a9df-acdd079079d9" providerId="ADAL" clId="{BAD2E7AC-C28C-4B0F-B415-B4F68627E596}" dt="2021-04-25T20:20:13.822" v="2085"/>
          <ac:spMkLst>
            <pc:docMk/>
            <pc:sldMk cId="1371141642" sldId="284"/>
            <ac:spMk id="8" creationId="{EBC44BE6-D203-400E-A1BA-830C3C9C7AA2}"/>
          </ac:spMkLst>
        </pc:spChg>
        <pc:spChg chg="mod">
          <ac:chgData name="Nguyen, Linh" userId="f93569e3-4945-48db-a9df-acdd079079d9" providerId="ADAL" clId="{BAD2E7AC-C28C-4B0F-B415-B4F68627E596}" dt="2021-04-25T20:20:13.822" v="2085"/>
          <ac:spMkLst>
            <pc:docMk/>
            <pc:sldMk cId="1371141642" sldId="284"/>
            <ac:spMk id="9" creationId="{DDFE6E7B-6E4F-4F7B-8CE9-E99DF74883EE}"/>
          </ac:spMkLst>
        </pc:spChg>
        <pc:spChg chg="mod">
          <ac:chgData name="Nguyen, Linh" userId="f93569e3-4945-48db-a9df-acdd079079d9" providerId="ADAL" clId="{BAD2E7AC-C28C-4B0F-B415-B4F68627E596}" dt="2021-04-25T20:20:13.822" v="2085"/>
          <ac:spMkLst>
            <pc:docMk/>
            <pc:sldMk cId="1371141642" sldId="284"/>
            <ac:spMk id="10" creationId="{825C3364-3D84-4620-BB33-1F93DC25C79A}"/>
          </ac:spMkLst>
        </pc:spChg>
        <pc:spChg chg="mod">
          <ac:chgData name="Nguyen, Linh" userId="f93569e3-4945-48db-a9df-acdd079079d9" providerId="ADAL" clId="{BAD2E7AC-C28C-4B0F-B415-B4F68627E596}" dt="2021-04-25T20:28:45.629" v="2210"/>
          <ac:spMkLst>
            <pc:docMk/>
            <pc:sldMk cId="1371141642" sldId="284"/>
            <ac:spMk id="12" creationId="{394B3E48-6185-4F7C-8BDB-E476BA7621EC}"/>
          </ac:spMkLst>
        </pc:spChg>
        <pc:spChg chg="mod">
          <ac:chgData name="Nguyen, Linh" userId="f93569e3-4945-48db-a9df-acdd079079d9" providerId="ADAL" clId="{BAD2E7AC-C28C-4B0F-B415-B4F68627E596}" dt="2021-04-25T20:28:45.629" v="2210"/>
          <ac:spMkLst>
            <pc:docMk/>
            <pc:sldMk cId="1371141642" sldId="284"/>
            <ac:spMk id="13" creationId="{010F38B3-9C1E-45D3-BED5-8D58F9836452}"/>
          </ac:spMkLst>
        </pc:spChg>
        <pc:spChg chg="mod">
          <ac:chgData name="Nguyen, Linh" userId="f93569e3-4945-48db-a9df-acdd079079d9" providerId="ADAL" clId="{BAD2E7AC-C28C-4B0F-B415-B4F68627E596}" dt="2021-04-25T20:28:45.629" v="2210"/>
          <ac:spMkLst>
            <pc:docMk/>
            <pc:sldMk cId="1371141642" sldId="284"/>
            <ac:spMk id="14" creationId="{1BE3B8B8-4007-4F70-B7F8-0CBED244B470}"/>
          </ac:spMkLst>
        </pc:spChg>
        <pc:grpChg chg="add del mod">
          <ac:chgData name="Nguyen, Linh" userId="f93569e3-4945-48db-a9df-acdd079079d9" providerId="ADAL" clId="{BAD2E7AC-C28C-4B0F-B415-B4F68627E596}" dt="2021-04-25T20:28:45.127" v="2209" actId="478"/>
          <ac:grpSpMkLst>
            <pc:docMk/>
            <pc:sldMk cId="1371141642" sldId="284"/>
            <ac:grpSpMk id="7" creationId="{BDDAA620-C2F7-42AA-9B90-32A789247A9F}"/>
          </ac:grpSpMkLst>
        </pc:grpChg>
        <pc:grpChg chg="add mod ord">
          <ac:chgData name="Nguyen, Linh" userId="f93569e3-4945-48db-a9df-acdd079079d9" providerId="ADAL" clId="{BAD2E7AC-C28C-4B0F-B415-B4F68627E596}" dt="2021-04-26T01:42:52.775" v="3407" actId="167"/>
          <ac:grpSpMkLst>
            <pc:docMk/>
            <pc:sldMk cId="1371141642" sldId="284"/>
            <ac:grpSpMk id="11" creationId="{105F7D1B-EC4F-4993-9597-D787777B03BB}"/>
          </ac:grpSpMkLst>
        </pc:grpChg>
        <pc:picChg chg="mod">
          <ac:chgData name="Nguyen, Linh" userId="f93569e3-4945-48db-a9df-acdd079079d9" providerId="ADAL" clId="{BAD2E7AC-C28C-4B0F-B415-B4F68627E596}" dt="2021-04-25T19:31:33.220" v="1518" actId="1035"/>
          <ac:picMkLst>
            <pc:docMk/>
            <pc:sldMk cId="1371141642" sldId="284"/>
            <ac:picMk id="3" creationId="{505BC239-6393-F94A-8D91-80113189D7D6}"/>
          </ac:picMkLst>
        </pc:picChg>
        <pc:picChg chg="mod">
          <ac:chgData name="Nguyen, Linh" userId="f93569e3-4945-48db-a9df-acdd079079d9" providerId="ADAL" clId="{BAD2E7AC-C28C-4B0F-B415-B4F68627E596}" dt="2021-04-25T19:20:58.622" v="1442" actId="1037"/>
          <ac:picMkLst>
            <pc:docMk/>
            <pc:sldMk cId="1371141642" sldId="284"/>
            <ac:picMk id="4" creationId="{6E099081-51AE-2642-9152-895257EC5F30}"/>
          </ac:picMkLst>
        </pc:picChg>
      </pc:sldChg>
      <pc:sldChg chg="addSp delSp modSp mod">
        <pc:chgData name="Nguyen, Linh" userId="f93569e3-4945-48db-a9df-acdd079079d9" providerId="ADAL" clId="{BAD2E7AC-C28C-4B0F-B415-B4F68627E596}" dt="2021-04-26T01:42:39.524" v="3405" actId="167"/>
        <pc:sldMkLst>
          <pc:docMk/>
          <pc:sldMk cId="2511268706" sldId="285"/>
        </pc:sldMkLst>
        <pc:spChg chg="mod">
          <ac:chgData name="Nguyen, Linh" userId="f93569e3-4945-48db-a9df-acdd079079d9" providerId="ADAL" clId="{BAD2E7AC-C28C-4B0F-B415-B4F68627E596}" dt="2021-04-25T19:20:07.125" v="1403" actId="14100"/>
          <ac:spMkLst>
            <pc:docMk/>
            <pc:sldMk cId="2511268706" sldId="285"/>
            <ac:spMk id="2" creationId="{9FEDE6DD-F564-9349-93C6-B2ED08A978EC}"/>
          </ac:spMkLst>
        </pc:spChg>
        <pc:spChg chg="del mod">
          <ac:chgData name="Nguyen, Linh" userId="f93569e3-4945-48db-a9df-acdd079079d9" providerId="ADAL" clId="{BAD2E7AC-C28C-4B0F-B415-B4F68627E596}" dt="2021-04-25T19:19:53.292" v="1389" actId="478"/>
          <ac:spMkLst>
            <pc:docMk/>
            <pc:sldMk cId="2511268706" sldId="285"/>
            <ac:spMk id="5" creationId="{851B5DD7-022F-3D4A-9F88-2953EA899969}"/>
          </ac:spMkLst>
        </pc:spChg>
        <pc:spChg chg="mod">
          <ac:chgData name="Nguyen, Linh" userId="f93569e3-4945-48db-a9df-acdd079079d9" providerId="ADAL" clId="{BAD2E7AC-C28C-4B0F-B415-B4F68627E596}" dt="2021-04-25T20:20:12.168" v="2084"/>
          <ac:spMkLst>
            <pc:docMk/>
            <pc:sldMk cId="2511268706" sldId="285"/>
            <ac:spMk id="8" creationId="{59C0B74F-6885-458C-A541-B075A5E3E419}"/>
          </ac:spMkLst>
        </pc:spChg>
        <pc:spChg chg="mod">
          <ac:chgData name="Nguyen, Linh" userId="f93569e3-4945-48db-a9df-acdd079079d9" providerId="ADAL" clId="{BAD2E7AC-C28C-4B0F-B415-B4F68627E596}" dt="2021-04-25T20:20:12.168" v="2084"/>
          <ac:spMkLst>
            <pc:docMk/>
            <pc:sldMk cId="2511268706" sldId="285"/>
            <ac:spMk id="9" creationId="{C633DA4A-6151-4F57-9554-6EE38678B1C1}"/>
          </ac:spMkLst>
        </pc:spChg>
        <pc:spChg chg="mod">
          <ac:chgData name="Nguyen, Linh" userId="f93569e3-4945-48db-a9df-acdd079079d9" providerId="ADAL" clId="{BAD2E7AC-C28C-4B0F-B415-B4F68627E596}" dt="2021-04-25T20:20:12.168" v="2084"/>
          <ac:spMkLst>
            <pc:docMk/>
            <pc:sldMk cId="2511268706" sldId="285"/>
            <ac:spMk id="10" creationId="{B2826C35-2575-4FC3-8309-215078484A6B}"/>
          </ac:spMkLst>
        </pc:spChg>
        <pc:spChg chg="mod">
          <ac:chgData name="Nguyen, Linh" userId="f93569e3-4945-48db-a9df-acdd079079d9" providerId="ADAL" clId="{BAD2E7AC-C28C-4B0F-B415-B4F68627E596}" dt="2021-04-25T20:28:40.434" v="2208"/>
          <ac:spMkLst>
            <pc:docMk/>
            <pc:sldMk cId="2511268706" sldId="285"/>
            <ac:spMk id="12" creationId="{A47D9795-E1A0-4872-9FD6-00259AC623AB}"/>
          </ac:spMkLst>
        </pc:spChg>
        <pc:spChg chg="mod">
          <ac:chgData name="Nguyen, Linh" userId="f93569e3-4945-48db-a9df-acdd079079d9" providerId="ADAL" clId="{BAD2E7AC-C28C-4B0F-B415-B4F68627E596}" dt="2021-04-25T20:28:40.434" v="2208"/>
          <ac:spMkLst>
            <pc:docMk/>
            <pc:sldMk cId="2511268706" sldId="285"/>
            <ac:spMk id="13" creationId="{9F77A568-487E-4393-9B06-EF288C5742CD}"/>
          </ac:spMkLst>
        </pc:spChg>
        <pc:spChg chg="mod">
          <ac:chgData name="Nguyen, Linh" userId="f93569e3-4945-48db-a9df-acdd079079d9" providerId="ADAL" clId="{BAD2E7AC-C28C-4B0F-B415-B4F68627E596}" dt="2021-04-25T20:28:40.434" v="2208"/>
          <ac:spMkLst>
            <pc:docMk/>
            <pc:sldMk cId="2511268706" sldId="285"/>
            <ac:spMk id="14" creationId="{58317EA3-D40D-4DC6-B16D-309E65069A49}"/>
          </ac:spMkLst>
        </pc:spChg>
        <pc:grpChg chg="add del mod">
          <ac:chgData name="Nguyen, Linh" userId="f93569e3-4945-48db-a9df-acdd079079d9" providerId="ADAL" clId="{BAD2E7AC-C28C-4B0F-B415-B4F68627E596}" dt="2021-04-25T20:28:39.485" v="2207" actId="478"/>
          <ac:grpSpMkLst>
            <pc:docMk/>
            <pc:sldMk cId="2511268706" sldId="285"/>
            <ac:grpSpMk id="7" creationId="{62F832C8-AD25-4879-9E39-DB70E7602439}"/>
          </ac:grpSpMkLst>
        </pc:grpChg>
        <pc:grpChg chg="add mod ord">
          <ac:chgData name="Nguyen, Linh" userId="f93569e3-4945-48db-a9df-acdd079079d9" providerId="ADAL" clId="{BAD2E7AC-C28C-4B0F-B415-B4F68627E596}" dt="2021-04-26T01:42:39.524" v="3405" actId="167"/>
          <ac:grpSpMkLst>
            <pc:docMk/>
            <pc:sldMk cId="2511268706" sldId="285"/>
            <ac:grpSpMk id="11" creationId="{CFA8EB91-DEA3-4761-9370-298F82DCD043}"/>
          </ac:grpSpMkLst>
        </pc:grpChg>
        <pc:picChg chg="mod">
          <ac:chgData name="Nguyen, Linh" userId="f93569e3-4945-48db-a9df-acdd079079d9" providerId="ADAL" clId="{BAD2E7AC-C28C-4B0F-B415-B4F68627E596}" dt="2021-04-25T19:19:59.313" v="1402" actId="1037"/>
          <ac:picMkLst>
            <pc:docMk/>
            <pc:sldMk cId="2511268706" sldId="285"/>
            <ac:picMk id="6" creationId="{C17F5C77-AC60-4645-B73F-4FE3AF141B02}"/>
          </ac:picMkLst>
        </pc:picChg>
      </pc:sldChg>
      <pc:sldChg chg="addSp delSp modSp mod">
        <pc:chgData name="Nguyen, Linh" userId="f93569e3-4945-48db-a9df-acdd079079d9" providerId="ADAL" clId="{BAD2E7AC-C28C-4B0F-B415-B4F68627E596}" dt="2021-04-26T19:00:47.847" v="3698" actId="20577"/>
        <pc:sldMkLst>
          <pc:docMk/>
          <pc:sldMk cId="1083761602" sldId="286"/>
        </pc:sldMkLst>
        <pc:spChg chg="mod">
          <ac:chgData name="Nguyen, Linh" userId="f93569e3-4945-48db-a9df-acdd079079d9" providerId="ADAL" clId="{BAD2E7AC-C28C-4B0F-B415-B4F68627E596}" dt="2021-04-25T22:11:42.266" v="2908" actId="2711"/>
          <ac:spMkLst>
            <pc:docMk/>
            <pc:sldMk cId="1083761602" sldId="286"/>
            <ac:spMk id="2" creationId="{C933FE9E-4DD3-4874-A613-B1F43EF5384F}"/>
          </ac:spMkLst>
        </pc:spChg>
        <pc:spChg chg="add mod">
          <ac:chgData name="Nguyen, Linh" userId="f93569e3-4945-48db-a9df-acdd079079d9" providerId="ADAL" clId="{BAD2E7AC-C28C-4B0F-B415-B4F68627E596}" dt="2021-04-26T01:38:42.223" v="3387" actId="1038"/>
          <ac:spMkLst>
            <pc:docMk/>
            <pc:sldMk cId="1083761602" sldId="286"/>
            <ac:spMk id="3" creationId="{1C1B583F-699B-40FE-B41D-051B9A221555}"/>
          </ac:spMkLst>
        </pc:spChg>
        <pc:spChg chg="add del">
          <ac:chgData name="Nguyen, Linh" userId="f93569e3-4945-48db-a9df-acdd079079d9" providerId="ADAL" clId="{BAD2E7AC-C28C-4B0F-B415-B4F68627E596}" dt="2021-04-25T21:52:29.709" v="2838" actId="11529"/>
          <ac:spMkLst>
            <pc:docMk/>
            <pc:sldMk cId="1083761602" sldId="286"/>
            <ac:spMk id="6" creationId="{B173CBE5-BA63-4C6A-91A5-DC3E5B6B3AB2}"/>
          </ac:spMkLst>
        </pc:spChg>
        <pc:spChg chg="mod">
          <ac:chgData name="Nguyen, Linh" userId="f93569e3-4945-48db-a9df-acdd079079d9" providerId="ADAL" clId="{BAD2E7AC-C28C-4B0F-B415-B4F68627E596}" dt="2021-04-25T20:20:15.455" v="2086"/>
          <ac:spMkLst>
            <pc:docMk/>
            <pc:sldMk cId="1083761602" sldId="286"/>
            <ac:spMk id="7" creationId="{EB8B281B-A15E-4DED-82A1-0CF2A25DA3D1}"/>
          </ac:spMkLst>
        </pc:spChg>
        <pc:spChg chg="mod">
          <ac:chgData name="Nguyen, Linh" userId="f93569e3-4945-48db-a9df-acdd079079d9" providerId="ADAL" clId="{BAD2E7AC-C28C-4B0F-B415-B4F68627E596}" dt="2021-04-25T20:20:15.455" v="2086"/>
          <ac:spMkLst>
            <pc:docMk/>
            <pc:sldMk cId="1083761602" sldId="286"/>
            <ac:spMk id="8" creationId="{5D77C9B6-89EA-4465-9042-D5D49DB853BB}"/>
          </ac:spMkLst>
        </pc:spChg>
        <pc:spChg chg="mod">
          <ac:chgData name="Nguyen, Linh" userId="f93569e3-4945-48db-a9df-acdd079079d9" providerId="ADAL" clId="{BAD2E7AC-C28C-4B0F-B415-B4F68627E596}" dt="2021-04-25T20:20:15.455" v="2086"/>
          <ac:spMkLst>
            <pc:docMk/>
            <pc:sldMk cId="1083761602" sldId="286"/>
            <ac:spMk id="9" creationId="{949FF6C3-8E43-4090-B5DB-604F00289BC5}"/>
          </ac:spMkLst>
        </pc:spChg>
        <pc:spChg chg="mod">
          <ac:chgData name="Nguyen, Linh" userId="f93569e3-4945-48db-a9df-acdd079079d9" providerId="ADAL" clId="{BAD2E7AC-C28C-4B0F-B415-B4F68627E596}" dt="2021-04-25T20:28:49.988" v="2212"/>
          <ac:spMkLst>
            <pc:docMk/>
            <pc:sldMk cId="1083761602" sldId="286"/>
            <ac:spMk id="11" creationId="{BC85A631-7B1A-4C9D-89F6-A49F739BCD41}"/>
          </ac:spMkLst>
        </pc:spChg>
        <pc:spChg chg="mod">
          <ac:chgData name="Nguyen, Linh" userId="f93569e3-4945-48db-a9df-acdd079079d9" providerId="ADAL" clId="{BAD2E7AC-C28C-4B0F-B415-B4F68627E596}" dt="2021-04-25T20:28:49.988" v="2212"/>
          <ac:spMkLst>
            <pc:docMk/>
            <pc:sldMk cId="1083761602" sldId="286"/>
            <ac:spMk id="12" creationId="{3E10FF1E-73E5-437C-A0CB-ED170FB40070}"/>
          </ac:spMkLst>
        </pc:spChg>
        <pc:spChg chg="mod">
          <ac:chgData name="Nguyen, Linh" userId="f93569e3-4945-48db-a9df-acdd079079d9" providerId="ADAL" clId="{BAD2E7AC-C28C-4B0F-B415-B4F68627E596}" dt="2021-04-25T20:28:49.988" v="2212"/>
          <ac:spMkLst>
            <pc:docMk/>
            <pc:sldMk cId="1083761602" sldId="286"/>
            <ac:spMk id="13" creationId="{EFC5F782-C087-4C96-9EDF-1E48BEB8191E}"/>
          </ac:spMkLst>
        </pc:spChg>
        <pc:grpChg chg="add del mod">
          <ac:chgData name="Nguyen, Linh" userId="f93569e3-4945-48db-a9df-acdd079079d9" providerId="ADAL" clId="{BAD2E7AC-C28C-4B0F-B415-B4F68627E596}" dt="2021-04-25T20:28:49.503" v="2211" actId="478"/>
          <ac:grpSpMkLst>
            <pc:docMk/>
            <pc:sldMk cId="1083761602" sldId="286"/>
            <ac:grpSpMk id="6" creationId="{55851960-559E-40AD-BC69-CEE1325F6B37}"/>
          </ac:grpSpMkLst>
        </pc:grpChg>
        <pc:grpChg chg="add mod ord">
          <ac:chgData name="Nguyen, Linh" userId="f93569e3-4945-48db-a9df-acdd079079d9" providerId="ADAL" clId="{BAD2E7AC-C28C-4B0F-B415-B4F68627E596}" dt="2021-04-26T01:42:46.203" v="3406" actId="167"/>
          <ac:grpSpMkLst>
            <pc:docMk/>
            <pc:sldMk cId="1083761602" sldId="286"/>
            <ac:grpSpMk id="10" creationId="{56E241F2-11F7-4653-9FDD-4C6ADE10CBF8}"/>
          </ac:grpSpMkLst>
        </pc:grpChg>
        <pc:graphicFrameChg chg="mod modGraphic">
          <ac:chgData name="Nguyen, Linh" userId="f93569e3-4945-48db-a9df-acdd079079d9" providerId="ADAL" clId="{BAD2E7AC-C28C-4B0F-B415-B4F68627E596}" dt="2021-04-26T19:00:47.847" v="3698" actId="20577"/>
          <ac:graphicFrameMkLst>
            <pc:docMk/>
            <pc:sldMk cId="1083761602" sldId="286"/>
            <ac:graphicFrameMk id="4" creationId="{0F7A9644-EB58-4263-B20F-33FADEE074D0}"/>
          </ac:graphicFrameMkLst>
        </pc:graphicFrameChg>
      </pc:sldChg>
      <pc:sldChg chg="addSp delSp modSp add del mod">
        <pc:chgData name="Nguyen, Linh" userId="f93569e3-4945-48db-a9df-acdd079079d9" providerId="ADAL" clId="{BAD2E7AC-C28C-4B0F-B415-B4F68627E596}" dt="2021-04-26T01:42:01.423" v="3400" actId="167"/>
        <pc:sldMkLst>
          <pc:docMk/>
          <pc:sldMk cId="64197033" sldId="287"/>
        </pc:sldMkLst>
        <pc:spChg chg="mod">
          <ac:chgData name="Nguyen, Linh" userId="f93569e3-4945-48db-a9df-acdd079079d9" providerId="ADAL" clId="{BAD2E7AC-C28C-4B0F-B415-B4F68627E596}" dt="2021-04-25T22:10:35.362" v="2902" actId="2711"/>
          <ac:spMkLst>
            <pc:docMk/>
            <pc:sldMk cId="64197033" sldId="287"/>
            <ac:spMk id="2" creationId="{CA08AAEB-838C-C548-A0E9-295CFC122831}"/>
          </ac:spMkLst>
        </pc:spChg>
        <pc:spChg chg="add mod">
          <ac:chgData name="Nguyen, Linh" userId="f93569e3-4945-48db-a9df-acdd079079d9" providerId="ADAL" clId="{BAD2E7AC-C28C-4B0F-B415-B4F68627E596}" dt="2021-04-25T22:49:00.224" v="3020" actId="6549"/>
          <ac:spMkLst>
            <pc:docMk/>
            <pc:sldMk cId="64197033" sldId="287"/>
            <ac:spMk id="3" creationId="{7E92DC3B-75AA-4147-B89E-F4553EB03070}"/>
          </ac:spMkLst>
        </pc:spChg>
        <pc:spChg chg="mod">
          <ac:chgData name="Nguyen, Linh" userId="f93569e3-4945-48db-a9df-acdd079079d9" providerId="ADAL" clId="{BAD2E7AC-C28C-4B0F-B415-B4F68627E596}" dt="2021-04-25T20:19:58.004" v="2078"/>
          <ac:spMkLst>
            <pc:docMk/>
            <pc:sldMk cId="64197033" sldId="287"/>
            <ac:spMk id="7" creationId="{D6908DF0-07EC-4A02-A448-F73B4ACF7CC0}"/>
          </ac:spMkLst>
        </pc:spChg>
        <pc:spChg chg="mod">
          <ac:chgData name="Nguyen, Linh" userId="f93569e3-4945-48db-a9df-acdd079079d9" providerId="ADAL" clId="{BAD2E7AC-C28C-4B0F-B415-B4F68627E596}" dt="2021-04-25T20:19:58.004" v="2078"/>
          <ac:spMkLst>
            <pc:docMk/>
            <pc:sldMk cId="64197033" sldId="287"/>
            <ac:spMk id="8" creationId="{297F8B30-2829-42B5-854C-8EB16C2F6BE5}"/>
          </ac:spMkLst>
        </pc:spChg>
        <pc:spChg chg="mod">
          <ac:chgData name="Nguyen, Linh" userId="f93569e3-4945-48db-a9df-acdd079079d9" providerId="ADAL" clId="{BAD2E7AC-C28C-4B0F-B415-B4F68627E596}" dt="2021-04-25T20:19:58.004" v="2078"/>
          <ac:spMkLst>
            <pc:docMk/>
            <pc:sldMk cId="64197033" sldId="287"/>
            <ac:spMk id="9" creationId="{59181E1C-D2E1-4894-B4F8-5985FB9E7008}"/>
          </ac:spMkLst>
        </pc:spChg>
        <pc:spChg chg="mod">
          <ac:chgData name="Nguyen, Linh" userId="f93569e3-4945-48db-a9df-acdd079079d9" providerId="ADAL" clId="{BAD2E7AC-C28C-4B0F-B415-B4F68627E596}" dt="2021-04-25T20:28:08.814" v="2195"/>
          <ac:spMkLst>
            <pc:docMk/>
            <pc:sldMk cId="64197033" sldId="287"/>
            <ac:spMk id="11" creationId="{D4A0F1CC-0A99-4266-9B8D-B90E54F611C4}"/>
          </ac:spMkLst>
        </pc:spChg>
        <pc:spChg chg="mod">
          <ac:chgData name="Nguyen, Linh" userId="f93569e3-4945-48db-a9df-acdd079079d9" providerId="ADAL" clId="{BAD2E7AC-C28C-4B0F-B415-B4F68627E596}" dt="2021-04-25T20:28:08.814" v="2195"/>
          <ac:spMkLst>
            <pc:docMk/>
            <pc:sldMk cId="64197033" sldId="287"/>
            <ac:spMk id="12" creationId="{7DB4D053-5858-4A62-9013-6861B7F306BA}"/>
          </ac:spMkLst>
        </pc:spChg>
        <pc:spChg chg="mod">
          <ac:chgData name="Nguyen, Linh" userId="f93569e3-4945-48db-a9df-acdd079079d9" providerId="ADAL" clId="{BAD2E7AC-C28C-4B0F-B415-B4F68627E596}" dt="2021-04-25T20:28:08.814" v="2195"/>
          <ac:spMkLst>
            <pc:docMk/>
            <pc:sldMk cId="64197033" sldId="287"/>
            <ac:spMk id="13" creationId="{57D7EC2B-4581-4570-B59A-05A974176B70}"/>
          </ac:spMkLst>
        </pc:spChg>
        <pc:spChg chg="add mod">
          <ac:chgData name="Nguyen, Linh" userId="f93569e3-4945-48db-a9df-acdd079079d9" providerId="ADAL" clId="{BAD2E7AC-C28C-4B0F-B415-B4F68627E596}" dt="2021-04-25T22:48:15.162" v="3010" actId="2711"/>
          <ac:spMkLst>
            <pc:docMk/>
            <pc:sldMk cId="64197033" sldId="287"/>
            <ac:spMk id="14" creationId="{6DCBFEF8-D91F-4F7B-807A-6B4A0111A2E0}"/>
          </ac:spMkLst>
        </pc:spChg>
        <pc:grpChg chg="add del mod">
          <ac:chgData name="Nguyen, Linh" userId="f93569e3-4945-48db-a9df-acdd079079d9" providerId="ADAL" clId="{BAD2E7AC-C28C-4B0F-B415-B4F68627E596}" dt="2021-04-25T20:28:08.317" v="2194" actId="478"/>
          <ac:grpSpMkLst>
            <pc:docMk/>
            <pc:sldMk cId="64197033" sldId="287"/>
            <ac:grpSpMk id="6" creationId="{E5C5AF7E-8627-47EF-AD6B-FD22EFEF4DD3}"/>
          </ac:grpSpMkLst>
        </pc:grpChg>
        <pc:grpChg chg="add mod ord">
          <ac:chgData name="Nguyen, Linh" userId="f93569e3-4945-48db-a9df-acdd079079d9" providerId="ADAL" clId="{BAD2E7AC-C28C-4B0F-B415-B4F68627E596}" dt="2021-04-26T01:42:01.423" v="3400" actId="167"/>
          <ac:grpSpMkLst>
            <pc:docMk/>
            <pc:sldMk cId="64197033" sldId="287"/>
            <ac:grpSpMk id="10" creationId="{D4BB5206-B209-4697-A7DB-EE58596D4ECC}"/>
          </ac:grpSpMkLst>
        </pc:grpChg>
        <pc:picChg chg="mod">
          <ac:chgData name="Nguyen, Linh" userId="f93569e3-4945-48db-a9df-acdd079079d9" providerId="ADAL" clId="{BAD2E7AC-C28C-4B0F-B415-B4F68627E596}" dt="2021-04-25T21:31:06.751" v="2463" actId="1076"/>
          <ac:picMkLst>
            <pc:docMk/>
            <pc:sldMk cId="64197033" sldId="287"/>
            <ac:picMk id="5" creationId="{493F734F-2DA4-2E49-BDE8-ED56CBDFCFD9}"/>
          </ac:picMkLst>
        </pc:picChg>
      </pc:sldChg>
      <pc:sldChg chg="addSp delSp modSp del mod setBg">
        <pc:chgData name="Nguyen, Linh" userId="f93569e3-4945-48db-a9df-acdd079079d9" providerId="ADAL" clId="{BAD2E7AC-C28C-4B0F-B415-B4F68627E596}" dt="2021-04-25T19:44:56.941" v="1599" actId="47"/>
        <pc:sldMkLst>
          <pc:docMk/>
          <pc:sldMk cId="680929857" sldId="288"/>
        </pc:sldMkLst>
        <pc:spChg chg="mod">
          <ac:chgData name="Nguyen, Linh" userId="f93569e3-4945-48db-a9df-acdd079079d9" providerId="ADAL" clId="{BAD2E7AC-C28C-4B0F-B415-B4F68627E596}" dt="2021-04-25T19:04:15.073" v="898" actId="1035"/>
          <ac:spMkLst>
            <pc:docMk/>
            <pc:sldMk cId="680929857" sldId="288"/>
            <ac:spMk id="2" creationId="{CA08AAEB-838C-C548-A0E9-295CFC122831}"/>
          </ac:spMkLst>
        </pc:spChg>
        <pc:spChg chg="add del mod">
          <ac:chgData name="Nguyen, Linh" userId="f93569e3-4945-48db-a9df-acdd079079d9" providerId="ADAL" clId="{BAD2E7AC-C28C-4B0F-B415-B4F68627E596}" dt="2021-04-25T18:44:39.610" v="494"/>
          <ac:spMkLst>
            <pc:docMk/>
            <pc:sldMk cId="680929857" sldId="288"/>
            <ac:spMk id="4" creationId="{22D6A281-6E78-48E4-A87C-0B8B1E163FA4}"/>
          </ac:spMkLst>
        </pc:spChg>
        <pc:spChg chg="add del mod">
          <ac:chgData name="Nguyen, Linh" userId="f93569e3-4945-48db-a9df-acdd079079d9" providerId="ADAL" clId="{BAD2E7AC-C28C-4B0F-B415-B4F68627E596}" dt="2021-04-25T18:44:39.610" v="494"/>
          <ac:spMkLst>
            <pc:docMk/>
            <pc:sldMk cId="680929857" sldId="288"/>
            <ac:spMk id="5" creationId="{F112B65C-ED44-464F-85B0-49F86EB13572}"/>
          </ac:spMkLst>
        </pc:spChg>
        <pc:spChg chg="add del mod">
          <ac:chgData name="Nguyen, Linh" userId="f93569e3-4945-48db-a9df-acdd079079d9" providerId="ADAL" clId="{BAD2E7AC-C28C-4B0F-B415-B4F68627E596}" dt="2021-04-25T18:44:39.610" v="494"/>
          <ac:spMkLst>
            <pc:docMk/>
            <pc:sldMk cId="680929857" sldId="288"/>
            <ac:spMk id="6" creationId="{D3D6EEBC-5560-45A1-999F-9063F05ADA5C}"/>
          </ac:spMkLst>
        </pc:spChg>
        <pc:picChg chg="del mod">
          <ac:chgData name="Nguyen, Linh" userId="f93569e3-4945-48db-a9df-acdd079079d9" providerId="ADAL" clId="{BAD2E7AC-C28C-4B0F-B415-B4F68627E596}" dt="2021-04-25T19:44:32.208" v="1595" actId="21"/>
          <ac:picMkLst>
            <pc:docMk/>
            <pc:sldMk cId="680929857" sldId="288"/>
            <ac:picMk id="8" creationId="{ACAFB400-BB95-4977-B424-DEF6CF34E20A}"/>
          </ac:picMkLst>
        </pc:picChg>
      </pc:sldChg>
      <pc:sldChg chg="addSp delSp modSp add del mod">
        <pc:chgData name="Nguyen, Linh" userId="f93569e3-4945-48db-a9df-acdd079079d9" providerId="ADAL" clId="{BAD2E7AC-C28C-4B0F-B415-B4F68627E596}" dt="2021-04-25T21:48:58.480" v="2828" actId="47"/>
        <pc:sldMkLst>
          <pc:docMk/>
          <pc:sldMk cId="1187749049" sldId="289"/>
        </pc:sldMkLst>
        <pc:spChg chg="mod">
          <ac:chgData name="Nguyen, Linh" userId="f93569e3-4945-48db-a9df-acdd079079d9" providerId="ADAL" clId="{BAD2E7AC-C28C-4B0F-B415-B4F68627E596}" dt="2021-04-25T19:19:34.067" v="1387" actId="1076"/>
          <ac:spMkLst>
            <pc:docMk/>
            <pc:sldMk cId="1187749049" sldId="289"/>
            <ac:spMk id="2" creationId="{9FEDE6DD-F564-9349-93C6-B2ED08A978EC}"/>
          </ac:spMkLst>
        </pc:spChg>
        <pc:spChg chg="mod">
          <ac:chgData name="Nguyen, Linh" userId="f93569e3-4945-48db-a9df-acdd079079d9" providerId="ADAL" clId="{BAD2E7AC-C28C-4B0F-B415-B4F68627E596}" dt="2021-04-25T19:19:26.002" v="1386" actId="1037"/>
          <ac:spMkLst>
            <pc:docMk/>
            <pc:sldMk cId="1187749049" sldId="289"/>
            <ac:spMk id="4" creationId="{EDBC59AD-C112-413D-A371-5AB958D0DB80}"/>
          </ac:spMkLst>
        </pc:spChg>
        <pc:spChg chg="mod">
          <ac:chgData name="Nguyen, Linh" userId="f93569e3-4945-48db-a9df-acdd079079d9" providerId="ADAL" clId="{BAD2E7AC-C28C-4B0F-B415-B4F68627E596}" dt="2021-04-25T20:20:10.353" v="2083"/>
          <ac:spMkLst>
            <pc:docMk/>
            <pc:sldMk cId="1187749049" sldId="289"/>
            <ac:spMk id="8" creationId="{A51AD3CD-FB67-44B1-92BD-3E84CA4205D9}"/>
          </ac:spMkLst>
        </pc:spChg>
        <pc:spChg chg="mod">
          <ac:chgData name="Nguyen, Linh" userId="f93569e3-4945-48db-a9df-acdd079079d9" providerId="ADAL" clId="{BAD2E7AC-C28C-4B0F-B415-B4F68627E596}" dt="2021-04-25T20:20:10.353" v="2083"/>
          <ac:spMkLst>
            <pc:docMk/>
            <pc:sldMk cId="1187749049" sldId="289"/>
            <ac:spMk id="9" creationId="{64861611-87ED-4363-AAD4-E734713E8C66}"/>
          </ac:spMkLst>
        </pc:spChg>
        <pc:spChg chg="mod">
          <ac:chgData name="Nguyen, Linh" userId="f93569e3-4945-48db-a9df-acdd079079d9" providerId="ADAL" clId="{BAD2E7AC-C28C-4B0F-B415-B4F68627E596}" dt="2021-04-25T20:20:10.353" v="2083"/>
          <ac:spMkLst>
            <pc:docMk/>
            <pc:sldMk cId="1187749049" sldId="289"/>
            <ac:spMk id="10" creationId="{8618B50F-F437-4769-B109-8AF389D17DC5}"/>
          </ac:spMkLst>
        </pc:spChg>
        <pc:spChg chg="mod">
          <ac:chgData name="Nguyen, Linh" userId="f93569e3-4945-48db-a9df-acdd079079d9" providerId="ADAL" clId="{BAD2E7AC-C28C-4B0F-B415-B4F68627E596}" dt="2021-04-25T20:28:34.008" v="2206"/>
          <ac:spMkLst>
            <pc:docMk/>
            <pc:sldMk cId="1187749049" sldId="289"/>
            <ac:spMk id="12" creationId="{06567998-A4DE-411B-9FD5-F8CD512E166A}"/>
          </ac:spMkLst>
        </pc:spChg>
        <pc:spChg chg="mod">
          <ac:chgData name="Nguyen, Linh" userId="f93569e3-4945-48db-a9df-acdd079079d9" providerId="ADAL" clId="{BAD2E7AC-C28C-4B0F-B415-B4F68627E596}" dt="2021-04-25T20:28:34.008" v="2206"/>
          <ac:spMkLst>
            <pc:docMk/>
            <pc:sldMk cId="1187749049" sldId="289"/>
            <ac:spMk id="13" creationId="{BC16660B-B385-4A25-AE8F-68F42373D51C}"/>
          </ac:spMkLst>
        </pc:spChg>
        <pc:spChg chg="mod">
          <ac:chgData name="Nguyen, Linh" userId="f93569e3-4945-48db-a9df-acdd079079d9" providerId="ADAL" clId="{BAD2E7AC-C28C-4B0F-B415-B4F68627E596}" dt="2021-04-25T20:28:34.008" v="2206"/>
          <ac:spMkLst>
            <pc:docMk/>
            <pc:sldMk cId="1187749049" sldId="289"/>
            <ac:spMk id="14" creationId="{D2C78260-F937-4AE6-AA6E-67A43BBFB60D}"/>
          </ac:spMkLst>
        </pc:spChg>
        <pc:grpChg chg="add del mod">
          <ac:chgData name="Nguyen, Linh" userId="f93569e3-4945-48db-a9df-acdd079079d9" providerId="ADAL" clId="{BAD2E7AC-C28C-4B0F-B415-B4F68627E596}" dt="2021-04-25T20:28:33.507" v="2205" actId="478"/>
          <ac:grpSpMkLst>
            <pc:docMk/>
            <pc:sldMk cId="1187749049" sldId="289"/>
            <ac:grpSpMk id="7" creationId="{1FE97045-AF17-48FB-A104-5C4862B23851}"/>
          </ac:grpSpMkLst>
        </pc:grpChg>
        <pc:grpChg chg="add mod">
          <ac:chgData name="Nguyen, Linh" userId="f93569e3-4945-48db-a9df-acdd079079d9" providerId="ADAL" clId="{BAD2E7AC-C28C-4B0F-B415-B4F68627E596}" dt="2021-04-25T20:28:34.008" v="2206"/>
          <ac:grpSpMkLst>
            <pc:docMk/>
            <pc:sldMk cId="1187749049" sldId="289"/>
            <ac:grpSpMk id="11" creationId="{8F1076F5-E7B3-4724-8F08-341428350B24}"/>
          </ac:grpSpMkLst>
        </pc:grpChg>
        <pc:picChg chg="del mod">
          <ac:chgData name="Nguyen, Linh" userId="f93569e3-4945-48db-a9df-acdd079079d9" providerId="ADAL" clId="{BAD2E7AC-C28C-4B0F-B415-B4F68627E596}" dt="2021-04-25T21:43:02.029" v="2698" actId="21"/>
          <ac:picMkLst>
            <pc:docMk/>
            <pc:sldMk cId="1187749049" sldId="289"/>
            <ac:picMk id="6" creationId="{1EFEB74D-3E15-4769-9105-F8B2C331FD5D}"/>
          </ac:picMkLst>
        </pc:picChg>
      </pc:sldChg>
      <pc:sldChg chg="addSp delSp modSp mod">
        <pc:chgData name="Nguyen, Linh" userId="f93569e3-4945-48db-a9df-acdd079079d9" providerId="ADAL" clId="{BAD2E7AC-C28C-4B0F-B415-B4F68627E596}" dt="2021-04-26T19:01:40.290" v="3705" actId="6549"/>
        <pc:sldMkLst>
          <pc:docMk/>
          <pc:sldMk cId="3649950417" sldId="290"/>
        </pc:sldMkLst>
        <pc:spChg chg="mod">
          <ac:chgData name="Nguyen, Linh" userId="f93569e3-4945-48db-a9df-acdd079079d9" providerId="ADAL" clId="{BAD2E7AC-C28C-4B0F-B415-B4F68627E596}" dt="2021-04-25T22:10:42.497" v="2903" actId="2711"/>
          <ac:spMkLst>
            <pc:docMk/>
            <pc:sldMk cId="3649950417" sldId="290"/>
            <ac:spMk id="2" creationId="{4F667DCE-8C78-4240-81D5-404F07A9EBC3}"/>
          </ac:spMkLst>
        </pc:spChg>
        <pc:spChg chg="mod">
          <ac:chgData name="Nguyen, Linh" userId="f93569e3-4945-48db-a9df-acdd079079d9" providerId="ADAL" clId="{BAD2E7AC-C28C-4B0F-B415-B4F68627E596}" dt="2021-04-25T20:20:05.321" v="2080"/>
          <ac:spMkLst>
            <pc:docMk/>
            <pc:sldMk cId="3649950417" sldId="290"/>
            <ac:spMk id="9" creationId="{C4FE1351-9D20-4F13-B163-9114423CF0B4}"/>
          </ac:spMkLst>
        </pc:spChg>
        <pc:spChg chg="mod">
          <ac:chgData name="Nguyen, Linh" userId="f93569e3-4945-48db-a9df-acdd079079d9" providerId="ADAL" clId="{BAD2E7AC-C28C-4B0F-B415-B4F68627E596}" dt="2021-04-25T20:20:05.321" v="2080"/>
          <ac:spMkLst>
            <pc:docMk/>
            <pc:sldMk cId="3649950417" sldId="290"/>
            <ac:spMk id="10" creationId="{D5F19102-C610-45A5-A9B6-62CE73A4973F}"/>
          </ac:spMkLst>
        </pc:spChg>
        <pc:spChg chg="mod">
          <ac:chgData name="Nguyen, Linh" userId="f93569e3-4945-48db-a9df-acdd079079d9" providerId="ADAL" clId="{BAD2E7AC-C28C-4B0F-B415-B4F68627E596}" dt="2021-04-26T18:38:43.769" v="3651" actId="14100"/>
          <ac:spMkLst>
            <pc:docMk/>
            <pc:sldMk cId="3649950417" sldId="290"/>
            <ac:spMk id="11" creationId="{C8191016-90A7-43A7-94BB-99C5080D7324}"/>
          </ac:spMkLst>
        </pc:spChg>
        <pc:spChg chg="mod">
          <ac:chgData name="Nguyen, Linh" userId="f93569e3-4945-48db-a9df-acdd079079d9" providerId="ADAL" clId="{BAD2E7AC-C28C-4B0F-B415-B4F68627E596}" dt="2021-04-25T20:20:05.321" v="2080"/>
          <ac:spMkLst>
            <pc:docMk/>
            <pc:sldMk cId="3649950417" sldId="290"/>
            <ac:spMk id="11" creationId="{E39D725C-141E-489A-BAE6-029A373A0CA8}"/>
          </ac:spMkLst>
        </pc:spChg>
        <pc:spChg chg="mod">
          <ac:chgData name="Nguyen, Linh" userId="f93569e3-4945-48db-a9df-acdd079079d9" providerId="ADAL" clId="{BAD2E7AC-C28C-4B0F-B415-B4F68627E596}" dt="2021-04-25T20:28:19.400" v="2199"/>
          <ac:spMkLst>
            <pc:docMk/>
            <pc:sldMk cId="3649950417" sldId="290"/>
            <ac:spMk id="13" creationId="{AC5107A3-3E0F-4908-9D27-DB565548AD24}"/>
          </ac:spMkLst>
        </pc:spChg>
        <pc:spChg chg="mod">
          <ac:chgData name="Nguyen, Linh" userId="f93569e3-4945-48db-a9df-acdd079079d9" providerId="ADAL" clId="{BAD2E7AC-C28C-4B0F-B415-B4F68627E596}" dt="2021-04-25T20:28:19.400" v="2199"/>
          <ac:spMkLst>
            <pc:docMk/>
            <pc:sldMk cId="3649950417" sldId="290"/>
            <ac:spMk id="14" creationId="{2FB61507-2535-416A-89B7-247F8C5B8B2E}"/>
          </ac:spMkLst>
        </pc:spChg>
        <pc:spChg chg="mod">
          <ac:chgData name="Nguyen, Linh" userId="f93569e3-4945-48db-a9df-acdd079079d9" providerId="ADAL" clId="{BAD2E7AC-C28C-4B0F-B415-B4F68627E596}" dt="2021-04-25T20:28:19.400" v="2199"/>
          <ac:spMkLst>
            <pc:docMk/>
            <pc:sldMk cId="3649950417" sldId="290"/>
            <ac:spMk id="15" creationId="{448BE852-17E5-4AEF-B3F3-EDDE00AD14C2}"/>
          </ac:spMkLst>
        </pc:spChg>
        <pc:spChg chg="mod">
          <ac:chgData name="Nguyen, Linh" userId="f93569e3-4945-48db-a9df-acdd079079d9" providerId="ADAL" clId="{BAD2E7AC-C28C-4B0F-B415-B4F68627E596}" dt="2021-04-26T18:38:29.713" v="3650" actId="1037"/>
          <ac:spMkLst>
            <pc:docMk/>
            <pc:sldMk cId="3649950417" sldId="290"/>
            <ac:spMk id="17" creationId="{9512C2A0-3E97-46BF-965B-9C4EC4D439F9}"/>
          </ac:spMkLst>
        </pc:spChg>
        <pc:grpChg chg="add del mod">
          <ac:chgData name="Nguyen, Linh" userId="f93569e3-4945-48db-a9df-acdd079079d9" providerId="ADAL" clId="{BAD2E7AC-C28C-4B0F-B415-B4F68627E596}" dt="2021-04-25T20:28:18.899" v="2198" actId="478"/>
          <ac:grpSpMkLst>
            <pc:docMk/>
            <pc:sldMk cId="3649950417" sldId="290"/>
            <ac:grpSpMk id="8" creationId="{D67FE351-C29E-4C7E-91A2-3741FF455928}"/>
          </ac:grpSpMkLst>
        </pc:grpChg>
        <pc:grpChg chg="add mod ord">
          <ac:chgData name="Nguyen, Linh" userId="f93569e3-4945-48db-a9df-acdd079079d9" providerId="ADAL" clId="{BAD2E7AC-C28C-4B0F-B415-B4F68627E596}" dt="2021-04-26T01:42:05.578" v="3401" actId="167"/>
          <ac:grpSpMkLst>
            <pc:docMk/>
            <pc:sldMk cId="3649950417" sldId="290"/>
            <ac:grpSpMk id="12" creationId="{3C7FEB27-0BBC-455E-A3A1-ADBD907527D6}"/>
          </ac:grpSpMkLst>
        </pc:grpChg>
        <pc:graphicFrameChg chg="mod modGraphic">
          <ac:chgData name="Nguyen, Linh" userId="f93569e3-4945-48db-a9df-acdd079079d9" providerId="ADAL" clId="{BAD2E7AC-C28C-4B0F-B415-B4F68627E596}" dt="2021-04-26T19:01:40.290" v="3705" actId="6549"/>
          <ac:graphicFrameMkLst>
            <pc:docMk/>
            <pc:sldMk cId="3649950417" sldId="290"/>
            <ac:graphicFrameMk id="4" creationId="{596CA0A1-B003-4B05-861D-05D9AD86D20A}"/>
          </ac:graphicFrameMkLst>
        </pc:graphicFrameChg>
      </pc:sldChg>
      <pc:sldChg chg="addSp delSp modSp del mod">
        <pc:chgData name="Nguyen, Linh" userId="f93569e3-4945-48db-a9df-acdd079079d9" providerId="ADAL" clId="{BAD2E7AC-C28C-4B0F-B415-B4F68627E596}" dt="2021-04-25T21:58:46.178" v="2867" actId="47"/>
        <pc:sldMkLst>
          <pc:docMk/>
          <pc:sldMk cId="2368902602" sldId="291"/>
        </pc:sldMkLst>
        <pc:spChg chg="mod">
          <ac:chgData name="Nguyen, Linh" userId="f93569e3-4945-48db-a9df-acdd079079d9" providerId="ADAL" clId="{BAD2E7AC-C28C-4B0F-B415-B4F68627E596}" dt="2021-04-25T20:19:32.765" v="2065"/>
          <ac:spMkLst>
            <pc:docMk/>
            <pc:sldMk cId="2368902602" sldId="291"/>
            <ac:spMk id="19" creationId="{3D529D81-81A1-4109-8037-05D707A33E1D}"/>
          </ac:spMkLst>
        </pc:spChg>
        <pc:spChg chg="mod">
          <ac:chgData name="Nguyen, Linh" userId="f93569e3-4945-48db-a9df-acdd079079d9" providerId="ADAL" clId="{BAD2E7AC-C28C-4B0F-B415-B4F68627E596}" dt="2021-04-25T20:19:32.765" v="2065"/>
          <ac:spMkLst>
            <pc:docMk/>
            <pc:sldMk cId="2368902602" sldId="291"/>
            <ac:spMk id="20" creationId="{71D0816C-5826-449F-B933-10006F0FC7E5}"/>
          </ac:spMkLst>
        </pc:spChg>
        <pc:spChg chg="mod">
          <ac:chgData name="Nguyen, Linh" userId="f93569e3-4945-48db-a9df-acdd079079d9" providerId="ADAL" clId="{BAD2E7AC-C28C-4B0F-B415-B4F68627E596}" dt="2021-04-25T20:19:32.765" v="2065"/>
          <ac:spMkLst>
            <pc:docMk/>
            <pc:sldMk cId="2368902602" sldId="291"/>
            <ac:spMk id="21" creationId="{E5B2B30C-3DE3-4D14-96FF-37BEC9E1FC73}"/>
          </ac:spMkLst>
        </pc:spChg>
        <pc:spChg chg="mod">
          <ac:chgData name="Nguyen, Linh" userId="f93569e3-4945-48db-a9df-acdd079079d9" providerId="ADAL" clId="{BAD2E7AC-C28C-4B0F-B415-B4F68627E596}" dt="2021-04-25T20:30:22.472" v="2238"/>
          <ac:spMkLst>
            <pc:docMk/>
            <pc:sldMk cId="2368902602" sldId="291"/>
            <ac:spMk id="25" creationId="{179EEAB6-E87E-49E2-BECA-0F34BE800E16}"/>
          </ac:spMkLst>
        </pc:spChg>
        <pc:spChg chg="mod">
          <ac:chgData name="Nguyen, Linh" userId="f93569e3-4945-48db-a9df-acdd079079d9" providerId="ADAL" clId="{BAD2E7AC-C28C-4B0F-B415-B4F68627E596}" dt="2021-04-25T20:30:22.472" v="2238"/>
          <ac:spMkLst>
            <pc:docMk/>
            <pc:sldMk cId="2368902602" sldId="291"/>
            <ac:spMk id="26" creationId="{35D63F47-B189-4187-9CED-962876876999}"/>
          </ac:spMkLst>
        </pc:spChg>
        <pc:spChg chg="mod">
          <ac:chgData name="Nguyen, Linh" userId="f93569e3-4945-48db-a9df-acdd079079d9" providerId="ADAL" clId="{BAD2E7AC-C28C-4B0F-B415-B4F68627E596}" dt="2021-04-25T21:05:54.533" v="2252" actId="1076"/>
          <ac:spMkLst>
            <pc:docMk/>
            <pc:sldMk cId="2368902602" sldId="291"/>
            <ac:spMk id="27" creationId="{27F93843-1A42-45C9-94FC-8B7B48344334}"/>
          </ac:spMkLst>
        </pc:spChg>
        <pc:grpChg chg="add del mod">
          <ac:chgData name="Nguyen, Linh" userId="f93569e3-4945-48db-a9df-acdd079079d9" providerId="ADAL" clId="{BAD2E7AC-C28C-4B0F-B415-B4F68627E596}" dt="2021-04-25T20:30:22.017" v="2237" actId="478"/>
          <ac:grpSpMkLst>
            <pc:docMk/>
            <pc:sldMk cId="2368902602" sldId="291"/>
            <ac:grpSpMk id="18" creationId="{B077574D-2E15-43AB-BB17-FAC6AF91D0A9}"/>
          </ac:grpSpMkLst>
        </pc:grpChg>
        <pc:grpChg chg="add mod">
          <ac:chgData name="Nguyen, Linh" userId="f93569e3-4945-48db-a9df-acdd079079d9" providerId="ADAL" clId="{BAD2E7AC-C28C-4B0F-B415-B4F68627E596}" dt="2021-04-25T21:05:57.047" v="2253" actId="1036"/>
          <ac:grpSpMkLst>
            <pc:docMk/>
            <pc:sldMk cId="2368902602" sldId="291"/>
            <ac:grpSpMk id="23" creationId="{CB1FEC9D-647B-46E5-9CFE-2B00965D6ABB}"/>
          </ac:grpSpMkLst>
        </pc:grpChg>
      </pc:sldChg>
      <pc:sldChg chg="addSp delSp modSp add del mod">
        <pc:chgData name="Nguyen, Linh" userId="f93569e3-4945-48db-a9df-acdd079079d9" providerId="ADAL" clId="{BAD2E7AC-C28C-4B0F-B415-B4F68627E596}" dt="2021-04-25T21:18:25.814" v="2268" actId="47"/>
        <pc:sldMkLst>
          <pc:docMk/>
          <pc:sldMk cId="959296190" sldId="292"/>
        </pc:sldMkLst>
        <pc:spChg chg="mod">
          <ac:chgData name="Nguyen, Linh" userId="f93569e3-4945-48db-a9df-acdd079079d9" providerId="ADAL" clId="{BAD2E7AC-C28C-4B0F-B415-B4F68627E596}" dt="2021-04-25T19:44:53.698" v="1598"/>
          <ac:spMkLst>
            <pc:docMk/>
            <pc:sldMk cId="959296190" sldId="292"/>
            <ac:spMk id="2" creationId="{CA08AAEB-838C-C548-A0E9-295CFC122831}"/>
          </ac:spMkLst>
        </pc:spChg>
        <pc:spChg chg="mod">
          <ac:chgData name="Nguyen, Linh" userId="f93569e3-4945-48db-a9df-acdd079079d9" providerId="ADAL" clId="{BAD2E7AC-C28C-4B0F-B415-B4F68627E596}" dt="2021-04-25T20:25:12.306" v="2155" actId="207"/>
          <ac:spMkLst>
            <pc:docMk/>
            <pc:sldMk cId="959296190" sldId="292"/>
            <ac:spMk id="5" creationId="{59D352B0-E6EC-400C-B9F2-8E8539B0A679}"/>
          </ac:spMkLst>
        </pc:spChg>
        <pc:spChg chg="mod">
          <ac:chgData name="Nguyen, Linh" userId="f93569e3-4945-48db-a9df-acdd079079d9" providerId="ADAL" clId="{BAD2E7AC-C28C-4B0F-B415-B4F68627E596}" dt="2021-04-25T20:19:45.970" v="2071"/>
          <ac:spMkLst>
            <pc:docMk/>
            <pc:sldMk cId="959296190" sldId="292"/>
            <ac:spMk id="9" creationId="{C9DAB847-13B7-4E3F-82C3-7395035EFBD9}"/>
          </ac:spMkLst>
        </pc:spChg>
        <pc:spChg chg="mod">
          <ac:chgData name="Nguyen, Linh" userId="f93569e3-4945-48db-a9df-acdd079079d9" providerId="ADAL" clId="{BAD2E7AC-C28C-4B0F-B415-B4F68627E596}" dt="2021-04-25T20:26:55.028" v="2178" actId="242"/>
          <ac:spMkLst>
            <pc:docMk/>
            <pc:sldMk cId="959296190" sldId="292"/>
            <ac:spMk id="10" creationId="{2AE942C7-9DB0-4176-B6CF-A08B1D4C1980}"/>
          </ac:spMkLst>
        </pc:spChg>
        <pc:spChg chg="mod">
          <ac:chgData name="Nguyen, Linh" userId="f93569e3-4945-48db-a9df-acdd079079d9" providerId="ADAL" clId="{BAD2E7AC-C28C-4B0F-B415-B4F68627E596}" dt="2021-04-25T20:27:04.293" v="2179" actId="14100"/>
          <ac:spMkLst>
            <pc:docMk/>
            <pc:sldMk cId="959296190" sldId="292"/>
            <ac:spMk id="11" creationId="{3A9059FF-D113-4014-AEE6-6BC47C78CC79}"/>
          </ac:spMkLst>
        </pc:spChg>
        <pc:grpChg chg="add mod ord">
          <ac:chgData name="Nguyen, Linh" userId="f93569e3-4945-48db-a9df-acdd079079d9" providerId="ADAL" clId="{BAD2E7AC-C28C-4B0F-B415-B4F68627E596}" dt="2021-04-25T20:25:04.536" v="2154" actId="167"/>
          <ac:grpSpMkLst>
            <pc:docMk/>
            <pc:sldMk cId="959296190" sldId="292"/>
            <ac:grpSpMk id="7" creationId="{64D9F1EB-04EE-4A9D-8375-9BABE8F07129}"/>
          </ac:grpSpMkLst>
        </pc:grpChg>
        <pc:picChg chg="add del mod">
          <ac:chgData name="Nguyen, Linh" userId="f93569e3-4945-48db-a9df-acdd079079d9" providerId="ADAL" clId="{BAD2E7AC-C28C-4B0F-B415-B4F68627E596}" dt="2021-04-25T21:17:48.993" v="2255" actId="21"/>
          <ac:picMkLst>
            <pc:docMk/>
            <pc:sldMk cId="959296190" sldId="292"/>
            <ac:picMk id="4" creationId="{96E8514E-0D39-4BB8-964C-1A6486B9CE3A}"/>
          </ac:picMkLst>
        </pc:picChg>
        <pc:picChg chg="del">
          <ac:chgData name="Nguyen, Linh" userId="f93569e3-4945-48db-a9df-acdd079079d9" providerId="ADAL" clId="{BAD2E7AC-C28C-4B0F-B415-B4F68627E596}" dt="2021-04-25T19:44:34.967" v="1596" actId="478"/>
          <ac:picMkLst>
            <pc:docMk/>
            <pc:sldMk cId="959296190" sldId="292"/>
            <ac:picMk id="8" creationId="{09FE1CAF-08E6-47D2-9E86-075744B562D4}"/>
          </ac:picMkLst>
        </pc:picChg>
      </pc:sldChg>
      <pc:sldChg chg="addSp delSp modSp add del mod">
        <pc:chgData name="Nguyen, Linh" userId="f93569e3-4945-48db-a9df-acdd079079d9" providerId="ADAL" clId="{BAD2E7AC-C28C-4B0F-B415-B4F68627E596}" dt="2021-04-25T21:55:04.833" v="2843" actId="47"/>
        <pc:sldMkLst>
          <pc:docMk/>
          <pc:sldMk cId="970328838" sldId="293"/>
        </pc:sldMkLst>
        <pc:spChg chg="mod">
          <ac:chgData name="Nguyen, Linh" userId="f93569e3-4945-48db-a9df-acdd079079d9" providerId="ADAL" clId="{BAD2E7AC-C28C-4B0F-B415-B4F68627E596}" dt="2021-04-25T20:21:46.464" v="2098"/>
          <ac:spMkLst>
            <pc:docMk/>
            <pc:sldMk cId="970328838" sldId="293"/>
            <ac:spMk id="3" creationId="{97C7BE8E-795E-4410-A1A4-7AF4CE068A74}"/>
          </ac:spMkLst>
        </pc:spChg>
        <pc:spChg chg="mod">
          <ac:chgData name="Nguyen, Linh" userId="f93569e3-4945-48db-a9df-acdd079079d9" providerId="ADAL" clId="{BAD2E7AC-C28C-4B0F-B415-B4F68627E596}" dt="2021-04-25T19:55:39.690" v="1807" actId="20577"/>
          <ac:spMkLst>
            <pc:docMk/>
            <pc:sldMk cId="970328838" sldId="293"/>
            <ac:spMk id="5" creationId="{FAF81571-D1A5-442F-A7A1-196B98DEFD4A}"/>
          </ac:spMkLst>
        </pc:spChg>
        <pc:spChg chg="mod">
          <ac:chgData name="Nguyen, Linh" userId="f93569e3-4945-48db-a9df-acdd079079d9" providerId="ADAL" clId="{BAD2E7AC-C28C-4B0F-B415-B4F68627E596}" dt="2021-04-25T20:20:23.288" v="2090"/>
          <ac:spMkLst>
            <pc:docMk/>
            <pc:sldMk cId="970328838" sldId="293"/>
            <ac:spMk id="7" creationId="{9CAF495A-D766-4DB4-AAA9-E3DC4D20F23C}"/>
          </ac:spMkLst>
        </pc:spChg>
        <pc:spChg chg="mod">
          <ac:chgData name="Nguyen, Linh" userId="f93569e3-4945-48db-a9df-acdd079079d9" providerId="ADAL" clId="{BAD2E7AC-C28C-4B0F-B415-B4F68627E596}" dt="2021-04-25T20:20:23.288" v="2090"/>
          <ac:spMkLst>
            <pc:docMk/>
            <pc:sldMk cId="970328838" sldId="293"/>
            <ac:spMk id="8" creationId="{CE068DE7-8027-452E-8A65-9B9ECE547C96}"/>
          </ac:spMkLst>
        </pc:spChg>
        <pc:spChg chg="mod">
          <ac:chgData name="Nguyen, Linh" userId="f93569e3-4945-48db-a9df-acdd079079d9" providerId="ADAL" clId="{BAD2E7AC-C28C-4B0F-B415-B4F68627E596}" dt="2021-04-25T20:20:23.288" v="2090"/>
          <ac:spMkLst>
            <pc:docMk/>
            <pc:sldMk cId="970328838" sldId="293"/>
            <ac:spMk id="9" creationId="{997664F7-4774-43D6-8FF1-1EF0583DDC0D}"/>
          </ac:spMkLst>
        </pc:spChg>
        <pc:spChg chg="mod">
          <ac:chgData name="Nguyen, Linh" userId="f93569e3-4945-48db-a9df-acdd079079d9" providerId="ADAL" clId="{BAD2E7AC-C28C-4B0F-B415-B4F68627E596}" dt="2021-04-25T20:29:10.974" v="2220"/>
          <ac:spMkLst>
            <pc:docMk/>
            <pc:sldMk cId="970328838" sldId="293"/>
            <ac:spMk id="11" creationId="{D60F187D-649E-4189-88C5-E2E8BE201F3E}"/>
          </ac:spMkLst>
        </pc:spChg>
        <pc:spChg chg="mod">
          <ac:chgData name="Nguyen, Linh" userId="f93569e3-4945-48db-a9df-acdd079079d9" providerId="ADAL" clId="{BAD2E7AC-C28C-4B0F-B415-B4F68627E596}" dt="2021-04-25T20:29:10.974" v="2220"/>
          <ac:spMkLst>
            <pc:docMk/>
            <pc:sldMk cId="970328838" sldId="293"/>
            <ac:spMk id="12" creationId="{4B46A853-FCE9-47CA-B42F-D9D6E93DC22A}"/>
          </ac:spMkLst>
        </pc:spChg>
        <pc:spChg chg="mod">
          <ac:chgData name="Nguyen, Linh" userId="f93569e3-4945-48db-a9df-acdd079079d9" providerId="ADAL" clId="{BAD2E7AC-C28C-4B0F-B415-B4F68627E596}" dt="2021-04-25T20:29:10.974" v="2220"/>
          <ac:spMkLst>
            <pc:docMk/>
            <pc:sldMk cId="970328838" sldId="293"/>
            <ac:spMk id="13" creationId="{7C825B23-50BF-4FC0-BFD1-A0F533DADBBE}"/>
          </ac:spMkLst>
        </pc:spChg>
        <pc:grpChg chg="add del mod">
          <ac:chgData name="Nguyen, Linh" userId="f93569e3-4945-48db-a9df-acdd079079d9" providerId="ADAL" clId="{BAD2E7AC-C28C-4B0F-B415-B4F68627E596}" dt="2021-04-25T20:29:10.526" v="2219" actId="478"/>
          <ac:grpSpMkLst>
            <pc:docMk/>
            <pc:sldMk cId="970328838" sldId="293"/>
            <ac:grpSpMk id="6" creationId="{1B1A9423-D0BF-40A9-B7A6-6A3778638076}"/>
          </ac:grpSpMkLst>
        </pc:grpChg>
        <pc:grpChg chg="add mod">
          <ac:chgData name="Nguyen, Linh" userId="f93569e3-4945-48db-a9df-acdd079079d9" providerId="ADAL" clId="{BAD2E7AC-C28C-4B0F-B415-B4F68627E596}" dt="2021-04-25T20:29:10.974" v="2220"/>
          <ac:grpSpMkLst>
            <pc:docMk/>
            <pc:sldMk cId="970328838" sldId="293"/>
            <ac:grpSpMk id="10" creationId="{8F4030DB-1A55-4AFF-933F-58F9FA0DC17A}"/>
          </ac:grpSpMkLst>
        </pc:grpChg>
      </pc:sldChg>
      <pc:sldChg chg="addSp delSp modSp add mod">
        <pc:chgData name="Nguyen, Linh" userId="f93569e3-4945-48db-a9df-acdd079079d9" providerId="ADAL" clId="{BAD2E7AC-C28C-4B0F-B415-B4F68627E596}" dt="2021-04-26T01:43:23.077" v="3412" actId="167"/>
        <pc:sldMkLst>
          <pc:docMk/>
          <pc:sldMk cId="3449067956" sldId="294"/>
        </pc:sldMkLst>
        <pc:spChg chg="mod">
          <ac:chgData name="Nguyen, Linh" userId="f93569e3-4945-48db-a9df-acdd079079d9" providerId="ADAL" clId="{BAD2E7AC-C28C-4B0F-B415-B4F68627E596}" dt="2021-04-25T19:55:50.447" v="1818" actId="20577"/>
          <ac:spMkLst>
            <pc:docMk/>
            <pc:sldMk cId="3449067956" sldId="294"/>
            <ac:spMk id="2" creationId="{7CB24CE7-035B-4458-8B64-DEC350BA2658}"/>
          </ac:spMkLst>
        </pc:spChg>
        <pc:spChg chg="mod">
          <ac:chgData name="Nguyen, Linh" userId="f93569e3-4945-48db-a9df-acdd079079d9" providerId="ADAL" clId="{BAD2E7AC-C28C-4B0F-B415-B4F68627E596}" dt="2021-04-25T19:58:40.886" v="1834" actId="255"/>
          <ac:spMkLst>
            <pc:docMk/>
            <pc:sldMk cId="3449067956" sldId="294"/>
            <ac:spMk id="3" creationId="{ECB28D77-8CE4-4A35-85EC-55D217B03931}"/>
          </ac:spMkLst>
        </pc:spChg>
        <pc:spChg chg="add del">
          <ac:chgData name="Nguyen, Linh" userId="f93569e3-4945-48db-a9df-acdd079079d9" providerId="ADAL" clId="{BAD2E7AC-C28C-4B0F-B415-B4F68627E596}" dt="2021-04-25T19:56:17.452" v="1820"/>
          <ac:spMkLst>
            <pc:docMk/>
            <pc:sldMk cId="3449067956" sldId="294"/>
            <ac:spMk id="4" creationId="{864AFF14-9FE2-46A3-BC21-1968416F0DD7}"/>
          </ac:spMkLst>
        </pc:spChg>
        <pc:spChg chg="mod">
          <ac:chgData name="Nguyen, Linh" userId="f93569e3-4945-48db-a9df-acdd079079d9" providerId="ADAL" clId="{BAD2E7AC-C28C-4B0F-B415-B4F68627E596}" dt="2021-04-25T20:20:25.207" v="2091"/>
          <ac:spMkLst>
            <pc:docMk/>
            <pc:sldMk cId="3449067956" sldId="294"/>
            <ac:spMk id="8" creationId="{A40C0D68-93A9-4625-9D53-54BA5731B6BF}"/>
          </ac:spMkLst>
        </pc:spChg>
        <pc:spChg chg="mod">
          <ac:chgData name="Nguyen, Linh" userId="f93569e3-4945-48db-a9df-acdd079079d9" providerId="ADAL" clId="{BAD2E7AC-C28C-4B0F-B415-B4F68627E596}" dt="2021-04-25T20:20:25.207" v="2091"/>
          <ac:spMkLst>
            <pc:docMk/>
            <pc:sldMk cId="3449067956" sldId="294"/>
            <ac:spMk id="9" creationId="{03327105-A904-47EE-8D8F-DAC8FCD58841}"/>
          </ac:spMkLst>
        </pc:spChg>
        <pc:spChg chg="mod">
          <ac:chgData name="Nguyen, Linh" userId="f93569e3-4945-48db-a9df-acdd079079d9" providerId="ADAL" clId="{BAD2E7AC-C28C-4B0F-B415-B4F68627E596}" dt="2021-04-25T20:20:25.207" v="2091"/>
          <ac:spMkLst>
            <pc:docMk/>
            <pc:sldMk cId="3449067956" sldId="294"/>
            <ac:spMk id="10" creationId="{BF11DB5B-3633-4EB5-9424-5EF5388D3209}"/>
          </ac:spMkLst>
        </pc:spChg>
        <pc:spChg chg="mod">
          <ac:chgData name="Nguyen, Linh" userId="f93569e3-4945-48db-a9df-acdd079079d9" providerId="ADAL" clId="{BAD2E7AC-C28C-4B0F-B415-B4F68627E596}" dt="2021-04-25T20:29:16.871" v="2222"/>
          <ac:spMkLst>
            <pc:docMk/>
            <pc:sldMk cId="3449067956" sldId="294"/>
            <ac:spMk id="12" creationId="{79E75BA5-32D7-41A5-8E3D-5949542B80AC}"/>
          </ac:spMkLst>
        </pc:spChg>
        <pc:spChg chg="mod">
          <ac:chgData name="Nguyen, Linh" userId="f93569e3-4945-48db-a9df-acdd079079d9" providerId="ADAL" clId="{BAD2E7AC-C28C-4B0F-B415-B4F68627E596}" dt="2021-04-25T20:29:16.871" v="2222"/>
          <ac:spMkLst>
            <pc:docMk/>
            <pc:sldMk cId="3449067956" sldId="294"/>
            <ac:spMk id="13" creationId="{13B64C95-69BC-4CD5-8E4D-5EDC3C0DFCA0}"/>
          </ac:spMkLst>
        </pc:spChg>
        <pc:spChg chg="mod">
          <ac:chgData name="Nguyen, Linh" userId="f93569e3-4945-48db-a9df-acdd079079d9" providerId="ADAL" clId="{BAD2E7AC-C28C-4B0F-B415-B4F68627E596}" dt="2021-04-25T20:29:16.871" v="2222"/>
          <ac:spMkLst>
            <pc:docMk/>
            <pc:sldMk cId="3449067956" sldId="294"/>
            <ac:spMk id="14" creationId="{779DFA1A-FF8C-44BC-B146-0F16028FB5AB}"/>
          </ac:spMkLst>
        </pc:spChg>
        <pc:grpChg chg="add del mod">
          <ac:chgData name="Nguyen, Linh" userId="f93569e3-4945-48db-a9df-acdd079079d9" providerId="ADAL" clId="{BAD2E7AC-C28C-4B0F-B415-B4F68627E596}" dt="2021-04-25T20:29:16.385" v="2221" actId="478"/>
          <ac:grpSpMkLst>
            <pc:docMk/>
            <pc:sldMk cId="3449067956" sldId="294"/>
            <ac:grpSpMk id="7" creationId="{1CB79A1F-A59B-4ECA-8017-17E3A8A2C4CE}"/>
          </ac:grpSpMkLst>
        </pc:grpChg>
        <pc:grpChg chg="add mod ord">
          <ac:chgData name="Nguyen, Linh" userId="f93569e3-4945-48db-a9df-acdd079079d9" providerId="ADAL" clId="{BAD2E7AC-C28C-4B0F-B415-B4F68627E596}" dt="2021-04-26T01:43:23.077" v="3412" actId="167"/>
          <ac:grpSpMkLst>
            <pc:docMk/>
            <pc:sldMk cId="3449067956" sldId="294"/>
            <ac:grpSpMk id="11" creationId="{D15870AD-D373-475B-AAE4-031E0CC62832}"/>
          </ac:grpSpMkLst>
        </pc:grpChg>
      </pc:sldChg>
      <pc:sldChg chg="addSp delSp modSp add del mod">
        <pc:chgData name="Nguyen, Linh" userId="f93569e3-4945-48db-a9df-acdd079079d9" providerId="ADAL" clId="{BAD2E7AC-C28C-4B0F-B415-B4F68627E596}" dt="2021-04-26T01:43:17.859" v="3411" actId="1076"/>
        <pc:sldMkLst>
          <pc:docMk/>
          <pc:sldMk cId="3564355277" sldId="295"/>
        </pc:sldMkLst>
        <pc:spChg chg="mod">
          <ac:chgData name="Nguyen, Linh" userId="f93569e3-4945-48db-a9df-acdd079079d9" providerId="ADAL" clId="{BAD2E7AC-C28C-4B0F-B415-B4F68627E596}" dt="2021-04-26T01:43:17.859" v="3411" actId="1076"/>
          <ac:spMkLst>
            <pc:docMk/>
            <pc:sldMk cId="3564355277" sldId="295"/>
            <ac:spMk id="3" creationId="{97C7BE8E-795E-4410-A1A4-7AF4CE068A74}"/>
          </ac:spMkLst>
        </pc:spChg>
        <pc:spChg chg="mod">
          <ac:chgData name="Nguyen, Linh" userId="f93569e3-4945-48db-a9df-acdd079079d9" providerId="ADAL" clId="{BAD2E7AC-C28C-4B0F-B415-B4F68627E596}" dt="2021-04-25T20:20:52.542" v="2097"/>
          <ac:spMkLst>
            <pc:docMk/>
            <pc:sldMk cId="3564355277" sldId="295"/>
            <ac:spMk id="5" creationId="{FAF81571-D1A5-442F-A7A1-196B98DEFD4A}"/>
          </ac:spMkLst>
        </pc:spChg>
        <pc:spChg chg="mod">
          <ac:chgData name="Nguyen, Linh" userId="f93569e3-4945-48db-a9df-acdd079079d9" providerId="ADAL" clId="{BAD2E7AC-C28C-4B0F-B415-B4F68627E596}" dt="2021-04-25T20:29:22.249" v="2224"/>
          <ac:spMkLst>
            <pc:docMk/>
            <pc:sldMk cId="3564355277" sldId="295"/>
            <ac:spMk id="11" creationId="{40DC8DF4-1BD8-41FC-B5D1-CF7937EE31A8}"/>
          </ac:spMkLst>
        </pc:spChg>
        <pc:spChg chg="mod">
          <ac:chgData name="Nguyen, Linh" userId="f93569e3-4945-48db-a9df-acdd079079d9" providerId="ADAL" clId="{BAD2E7AC-C28C-4B0F-B415-B4F68627E596}" dt="2021-04-25T20:29:22.249" v="2224"/>
          <ac:spMkLst>
            <pc:docMk/>
            <pc:sldMk cId="3564355277" sldId="295"/>
            <ac:spMk id="12" creationId="{7EFD01D4-EB6F-4381-BCE7-D2B66005C6E7}"/>
          </ac:spMkLst>
        </pc:spChg>
        <pc:spChg chg="mod">
          <ac:chgData name="Nguyen, Linh" userId="f93569e3-4945-48db-a9df-acdd079079d9" providerId="ADAL" clId="{BAD2E7AC-C28C-4B0F-B415-B4F68627E596}" dt="2021-04-25T20:29:22.249" v="2224"/>
          <ac:spMkLst>
            <pc:docMk/>
            <pc:sldMk cId="3564355277" sldId="295"/>
            <ac:spMk id="13" creationId="{9610F0ED-DEEF-4C93-B9D6-36C4761997FD}"/>
          </ac:spMkLst>
        </pc:spChg>
        <pc:grpChg chg="del ord">
          <ac:chgData name="Nguyen, Linh" userId="f93569e3-4945-48db-a9df-acdd079079d9" providerId="ADAL" clId="{BAD2E7AC-C28C-4B0F-B415-B4F68627E596}" dt="2021-04-25T20:29:21.832" v="2223" actId="478"/>
          <ac:grpSpMkLst>
            <pc:docMk/>
            <pc:sldMk cId="3564355277" sldId="295"/>
            <ac:grpSpMk id="6" creationId="{1B1A9423-D0BF-40A9-B7A6-6A3778638076}"/>
          </ac:grpSpMkLst>
        </pc:grpChg>
        <pc:grpChg chg="add mod ord">
          <ac:chgData name="Nguyen, Linh" userId="f93569e3-4945-48db-a9df-acdd079079d9" providerId="ADAL" clId="{BAD2E7AC-C28C-4B0F-B415-B4F68627E596}" dt="2021-04-26T01:43:11.833" v="3410" actId="167"/>
          <ac:grpSpMkLst>
            <pc:docMk/>
            <pc:sldMk cId="3564355277" sldId="295"/>
            <ac:grpSpMk id="10" creationId="{0547688C-4204-43EB-AAB5-5728974EDC21}"/>
          </ac:grpSpMkLst>
        </pc:grpChg>
      </pc:sldChg>
      <pc:sldChg chg="modSp add mod">
        <pc:chgData name="Nguyen, Linh" userId="f93569e3-4945-48db-a9df-acdd079079d9" providerId="ADAL" clId="{BAD2E7AC-C28C-4B0F-B415-B4F68627E596}" dt="2021-04-26T01:43:36.816" v="3414" actId="1076"/>
        <pc:sldMkLst>
          <pc:docMk/>
          <pc:sldMk cId="1652818285" sldId="296"/>
        </pc:sldMkLst>
        <pc:spChg chg="mod">
          <ac:chgData name="Nguyen, Linh" userId="f93569e3-4945-48db-a9df-acdd079079d9" providerId="ADAL" clId="{BAD2E7AC-C28C-4B0F-B415-B4F68627E596}" dt="2021-04-26T01:43:36.816" v="3414" actId="1076"/>
          <ac:spMkLst>
            <pc:docMk/>
            <pc:sldMk cId="1652818285" sldId="296"/>
            <ac:spMk id="3" creationId="{97C7BE8E-795E-4410-A1A4-7AF4CE068A74}"/>
          </ac:spMkLst>
        </pc:spChg>
        <pc:spChg chg="mod">
          <ac:chgData name="Nguyen, Linh" userId="f93569e3-4945-48db-a9df-acdd079079d9" providerId="ADAL" clId="{BAD2E7AC-C28C-4B0F-B415-B4F68627E596}" dt="2021-04-25T21:21:05.828" v="2339" actId="20577"/>
          <ac:spMkLst>
            <pc:docMk/>
            <pc:sldMk cId="1652818285" sldId="296"/>
            <ac:spMk id="5" creationId="{FAF81571-D1A5-442F-A7A1-196B98DEFD4A}"/>
          </ac:spMkLst>
        </pc:spChg>
        <pc:grpChg chg="ord">
          <ac:chgData name="Nguyen, Linh" userId="f93569e3-4945-48db-a9df-acdd079079d9" providerId="ADAL" clId="{BAD2E7AC-C28C-4B0F-B415-B4F68627E596}" dt="2021-04-26T01:43:31.456" v="3413" actId="167"/>
          <ac:grpSpMkLst>
            <pc:docMk/>
            <pc:sldMk cId="1652818285" sldId="296"/>
            <ac:grpSpMk id="10" creationId="{0547688C-4204-43EB-AAB5-5728974EDC21}"/>
          </ac:grpSpMkLst>
        </pc:grpChg>
      </pc:sldChg>
      <pc:sldChg chg="addSp modSp mod">
        <pc:chgData name="Nguyen, Linh" userId="f93569e3-4945-48db-a9df-acdd079079d9" providerId="ADAL" clId="{BAD2E7AC-C28C-4B0F-B415-B4F68627E596}" dt="2021-04-26T01:42:25.371" v="3402" actId="167"/>
        <pc:sldMkLst>
          <pc:docMk/>
          <pc:sldMk cId="2880078676" sldId="297"/>
        </pc:sldMkLst>
        <pc:spChg chg="mod">
          <ac:chgData name="Nguyen, Linh" userId="f93569e3-4945-48db-a9df-acdd079079d9" providerId="ADAL" clId="{BAD2E7AC-C28C-4B0F-B415-B4F68627E596}" dt="2021-04-25T23:45:03.538" v="3279"/>
          <ac:spMkLst>
            <pc:docMk/>
            <pc:sldMk cId="2880078676" sldId="297"/>
            <ac:spMk id="30" creationId="{D2AA8920-D517-4D3C-B0B6-4FE14834F3FF}"/>
          </ac:spMkLst>
        </pc:spChg>
        <pc:spChg chg="mod">
          <ac:chgData name="Nguyen, Linh" userId="f93569e3-4945-48db-a9df-acdd079079d9" providerId="ADAL" clId="{BAD2E7AC-C28C-4B0F-B415-B4F68627E596}" dt="2021-04-25T23:45:03.538" v="3279"/>
          <ac:spMkLst>
            <pc:docMk/>
            <pc:sldMk cId="2880078676" sldId="297"/>
            <ac:spMk id="31" creationId="{6BE0368A-8E68-4052-BC3D-6C7D43B322DB}"/>
          </ac:spMkLst>
        </pc:spChg>
        <pc:spChg chg="mod">
          <ac:chgData name="Nguyen, Linh" userId="f93569e3-4945-48db-a9df-acdd079079d9" providerId="ADAL" clId="{BAD2E7AC-C28C-4B0F-B415-B4F68627E596}" dt="2021-04-25T23:45:03.538" v="3279"/>
          <ac:spMkLst>
            <pc:docMk/>
            <pc:sldMk cId="2880078676" sldId="297"/>
            <ac:spMk id="32" creationId="{F6BE4CD2-3004-491F-9854-61C80C473555}"/>
          </ac:spMkLst>
        </pc:spChg>
        <pc:grpChg chg="add mod ord">
          <ac:chgData name="Nguyen, Linh" userId="f93569e3-4945-48db-a9df-acdd079079d9" providerId="ADAL" clId="{BAD2E7AC-C28C-4B0F-B415-B4F68627E596}" dt="2021-04-26T01:42:25.371" v="3402" actId="167"/>
          <ac:grpSpMkLst>
            <pc:docMk/>
            <pc:sldMk cId="2880078676" sldId="297"/>
            <ac:grpSpMk id="29" creationId="{FF436A52-EE09-4EE8-9307-7610510F5D58}"/>
          </ac:grpSpMkLst>
        </pc:grpChg>
      </pc:sldChg>
      <pc:sldChg chg="modSp add mod">
        <pc:chgData name="Nguyen, Linh" userId="f93569e3-4945-48db-a9df-acdd079079d9" providerId="ADAL" clId="{BAD2E7AC-C28C-4B0F-B415-B4F68627E596}" dt="2021-04-26T01:41:54.416" v="3399" actId="1076"/>
        <pc:sldMkLst>
          <pc:docMk/>
          <pc:sldMk cId="1835101425" sldId="298"/>
        </pc:sldMkLst>
        <pc:spChg chg="mod">
          <ac:chgData name="Nguyen, Linh" userId="f93569e3-4945-48db-a9df-acdd079079d9" providerId="ADAL" clId="{BAD2E7AC-C28C-4B0F-B415-B4F68627E596}" dt="2021-04-26T01:41:54.416" v="3399" actId="1076"/>
          <ac:spMkLst>
            <pc:docMk/>
            <pc:sldMk cId="1835101425" sldId="298"/>
            <ac:spMk id="4" creationId="{486C4AC8-C3A6-45E4-B452-7F0D6FE36AEA}"/>
          </ac:spMkLst>
        </pc:spChg>
        <pc:grpChg chg="ord">
          <ac:chgData name="Nguyen, Linh" userId="f93569e3-4945-48db-a9df-acdd079079d9" providerId="ADAL" clId="{BAD2E7AC-C28C-4B0F-B415-B4F68627E596}" dt="2021-04-26T01:41:44.980" v="3398" actId="167"/>
          <ac:grpSpMkLst>
            <pc:docMk/>
            <pc:sldMk cId="1835101425" sldId="298"/>
            <ac:grpSpMk id="10" creationId="{22BEA79B-5F49-4E27-836D-16B2AD3D49F2}"/>
          </ac:grpSpMkLst>
        </pc:grpChg>
      </pc:sldChg>
      <pc:sldChg chg="addSp delSp modSp add mod">
        <pc:chgData name="Nguyen, Linh" userId="f93569e3-4945-48db-a9df-acdd079079d9" providerId="ADAL" clId="{BAD2E7AC-C28C-4B0F-B415-B4F68627E596}" dt="2021-04-25T23:41:07.288" v="3273" actId="1076"/>
        <pc:sldMkLst>
          <pc:docMk/>
          <pc:sldMk cId="4051387750" sldId="299"/>
        </pc:sldMkLst>
        <pc:spChg chg="mod">
          <ac:chgData name="Nguyen, Linh" userId="f93569e3-4945-48db-a9df-acdd079079d9" providerId="ADAL" clId="{BAD2E7AC-C28C-4B0F-B415-B4F68627E596}" dt="2021-04-25T23:24:27.743" v="3175" actId="20577"/>
          <ac:spMkLst>
            <pc:docMk/>
            <pc:sldMk cId="4051387750" sldId="299"/>
            <ac:spMk id="2" creationId="{CA08AAEB-838C-C548-A0E9-295CFC122831}"/>
          </ac:spMkLst>
        </pc:spChg>
        <pc:spChg chg="mod">
          <ac:chgData name="Nguyen, Linh" userId="f93569e3-4945-48db-a9df-acdd079079d9" providerId="ADAL" clId="{BAD2E7AC-C28C-4B0F-B415-B4F68627E596}" dt="2021-04-25T23:26:35.453" v="3269" actId="6549"/>
          <ac:spMkLst>
            <pc:docMk/>
            <pc:sldMk cId="4051387750" sldId="299"/>
            <ac:spMk id="3" creationId="{7E92DC3B-75AA-4147-B89E-F4553EB03070}"/>
          </ac:spMkLst>
        </pc:spChg>
        <pc:spChg chg="add del mod">
          <ac:chgData name="Nguyen, Linh" userId="f93569e3-4945-48db-a9df-acdd079079d9" providerId="ADAL" clId="{BAD2E7AC-C28C-4B0F-B415-B4F68627E596}" dt="2021-04-25T23:24:32.487" v="3177" actId="478"/>
          <ac:spMkLst>
            <pc:docMk/>
            <pc:sldMk cId="4051387750" sldId="299"/>
            <ac:spMk id="7" creationId="{1C86FF9C-9FEC-4616-A8C1-ACA02BA6595C}"/>
          </ac:spMkLst>
        </pc:spChg>
        <pc:spChg chg="del">
          <ac:chgData name="Nguyen, Linh" userId="f93569e3-4945-48db-a9df-acdd079079d9" providerId="ADAL" clId="{BAD2E7AC-C28C-4B0F-B415-B4F68627E596}" dt="2021-04-25T23:24:35.371" v="3178" actId="478"/>
          <ac:spMkLst>
            <pc:docMk/>
            <pc:sldMk cId="4051387750" sldId="299"/>
            <ac:spMk id="14" creationId="{6DCBFEF8-D91F-4F7B-807A-6B4A0111A2E0}"/>
          </ac:spMkLst>
        </pc:spChg>
        <pc:picChg chg="del">
          <ac:chgData name="Nguyen, Linh" userId="f93569e3-4945-48db-a9df-acdd079079d9" providerId="ADAL" clId="{BAD2E7AC-C28C-4B0F-B415-B4F68627E596}" dt="2021-04-25T23:24:29.842" v="3176" actId="478"/>
          <ac:picMkLst>
            <pc:docMk/>
            <pc:sldMk cId="4051387750" sldId="299"/>
            <ac:picMk id="5" creationId="{493F734F-2DA4-2E49-BDE8-ED56CBDFCFD9}"/>
          </ac:picMkLst>
        </pc:picChg>
        <pc:picChg chg="add mod">
          <ac:chgData name="Nguyen, Linh" userId="f93569e3-4945-48db-a9df-acdd079079d9" providerId="ADAL" clId="{BAD2E7AC-C28C-4B0F-B415-B4F68627E596}" dt="2021-04-25T23:41:07.288" v="3273" actId="1076"/>
          <ac:picMkLst>
            <pc:docMk/>
            <pc:sldMk cId="4051387750" sldId="299"/>
            <ac:picMk id="9" creationId="{33C6AD71-ABFE-402D-A671-FF893CB95FFD}"/>
          </ac:picMkLst>
        </pc:picChg>
      </pc:sldChg>
      <pc:sldChg chg="addSp delSp modSp add mod">
        <pc:chgData name="Nguyen, Linh" userId="f93569e3-4945-48db-a9df-acdd079079d9" providerId="ADAL" clId="{BAD2E7AC-C28C-4B0F-B415-B4F68627E596}" dt="2021-04-26T01:42:29.818" v="3403" actId="167"/>
        <pc:sldMkLst>
          <pc:docMk/>
          <pc:sldMk cId="4072440658" sldId="300"/>
        </pc:sldMkLst>
        <pc:spChg chg="mod">
          <ac:chgData name="Nguyen, Linh" userId="f93569e3-4945-48db-a9df-acdd079079d9" providerId="ADAL" clId="{BAD2E7AC-C28C-4B0F-B415-B4F68627E596}" dt="2021-04-25T23:53:21.800" v="3384" actId="20577"/>
          <ac:spMkLst>
            <pc:docMk/>
            <pc:sldMk cId="4072440658" sldId="300"/>
            <ac:spMk id="2" creationId="{8375007A-21A7-4772-AD40-EA0DC36B2784}"/>
          </ac:spMkLst>
        </pc:spChg>
        <pc:spChg chg="del">
          <ac:chgData name="Nguyen, Linh" userId="f93569e3-4945-48db-a9df-acdd079079d9" providerId="ADAL" clId="{BAD2E7AC-C28C-4B0F-B415-B4F68627E596}" dt="2021-04-25T23:44:54.057" v="3276" actId="478"/>
          <ac:spMkLst>
            <pc:docMk/>
            <pc:sldMk cId="4072440658" sldId="300"/>
            <ac:spMk id="3" creationId="{7FC52FB8-CAEA-45D7-A1C3-8774624F0892}"/>
          </ac:spMkLst>
        </pc:spChg>
        <pc:spChg chg="del">
          <ac:chgData name="Nguyen, Linh" userId="f93569e3-4945-48db-a9df-acdd079079d9" providerId="ADAL" clId="{BAD2E7AC-C28C-4B0F-B415-B4F68627E596}" dt="2021-04-25T23:44:54.057" v="3276" actId="478"/>
          <ac:spMkLst>
            <pc:docMk/>
            <pc:sldMk cId="4072440658" sldId="300"/>
            <ac:spMk id="5" creationId="{D003FD94-48D2-4B78-967A-27CDADBD5BEF}"/>
          </ac:spMkLst>
        </pc:spChg>
        <pc:spChg chg="del">
          <ac:chgData name="Nguyen, Linh" userId="f93569e3-4945-48db-a9df-acdd079079d9" providerId="ADAL" clId="{BAD2E7AC-C28C-4B0F-B415-B4F68627E596}" dt="2021-04-25T23:44:54.057" v="3276" actId="478"/>
          <ac:spMkLst>
            <pc:docMk/>
            <pc:sldMk cId="4072440658" sldId="300"/>
            <ac:spMk id="25" creationId="{984AF3C9-D8FE-46F5-8C18-4E940870FD94}"/>
          </ac:spMkLst>
        </pc:spChg>
        <pc:spChg chg="del">
          <ac:chgData name="Nguyen, Linh" userId="f93569e3-4945-48db-a9df-acdd079079d9" providerId="ADAL" clId="{BAD2E7AC-C28C-4B0F-B415-B4F68627E596}" dt="2021-04-25T23:44:54.057" v="3276" actId="478"/>
          <ac:spMkLst>
            <pc:docMk/>
            <pc:sldMk cId="4072440658" sldId="300"/>
            <ac:spMk id="26" creationId="{92F3C37A-B398-4360-94CF-0DE709F9BE20}"/>
          </ac:spMkLst>
        </pc:spChg>
        <pc:spChg chg="del mod">
          <ac:chgData name="Nguyen, Linh" userId="f93569e3-4945-48db-a9df-acdd079079d9" providerId="ADAL" clId="{BAD2E7AC-C28C-4B0F-B415-B4F68627E596}" dt="2021-04-25T23:44:57.299" v="3278" actId="478"/>
          <ac:spMkLst>
            <pc:docMk/>
            <pc:sldMk cId="4072440658" sldId="300"/>
            <ac:spMk id="27" creationId="{74C72B9E-2959-4665-A1DF-A738507C13F4}"/>
          </ac:spMkLst>
        </pc:spChg>
        <pc:spChg chg="del">
          <ac:chgData name="Nguyen, Linh" userId="f93569e3-4945-48db-a9df-acdd079079d9" providerId="ADAL" clId="{BAD2E7AC-C28C-4B0F-B415-B4F68627E596}" dt="2021-04-25T23:44:54.057" v="3276" actId="478"/>
          <ac:spMkLst>
            <pc:docMk/>
            <pc:sldMk cId="4072440658" sldId="300"/>
            <ac:spMk id="28" creationId="{8B5F28BB-90C0-4A78-8962-4047D6C17D61}"/>
          </ac:spMkLst>
        </pc:spChg>
        <pc:spChg chg="mod">
          <ac:chgData name="Nguyen, Linh" userId="f93569e3-4945-48db-a9df-acdd079079d9" providerId="ADAL" clId="{BAD2E7AC-C28C-4B0F-B415-B4F68627E596}" dt="2021-04-25T23:45:05.571" v="3280"/>
          <ac:spMkLst>
            <pc:docMk/>
            <pc:sldMk cId="4072440658" sldId="300"/>
            <ac:spMk id="30" creationId="{A5704B2F-41D4-4397-848B-D0128042814D}"/>
          </ac:spMkLst>
        </pc:spChg>
        <pc:spChg chg="mod">
          <ac:chgData name="Nguyen, Linh" userId="f93569e3-4945-48db-a9df-acdd079079d9" providerId="ADAL" clId="{BAD2E7AC-C28C-4B0F-B415-B4F68627E596}" dt="2021-04-25T23:45:05.571" v="3280"/>
          <ac:spMkLst>
            <pc:docMk/>
            <pc:sldMk cId="4072440658" sldId="300"/>
            <ac:spMk id="31" creationId="{6B92D503-460E-4B5E-B0B8-CD98C0047DF4}"/>
          </ac:spMkLst>
        </pc:spChg>
        <pc:spChg chg="mod">
          <ac:chgData name="Nguyen, Linh" userId="f93569e3-4945-48db-a9df-acdd079079d9" providerId="ADAL" clId="{BAD2E7AC-C28C-4B0F-B415-B4F68627E596}" dt="2021-04-25T23:45:05.571" v="3280"/>
          <ac:spMkLst>
            <pc:docMk/>
            <pc:sldMk cId="4072440658" sldId="300"/>
            <ac:spMk id="32" creationId="{565BE861-5C45-4ACE-9B69-7B4F94C7B5FB}"/>
          </ac:spMkLst>
        </pc:spChg>
        <pc:grpChg chg="add mod">
          <ac:chgData name="Nguyen, Linh" userId="f93569e3-4945-48db-a9df-acdd079079d9" providerId="ADAL" clId="{BAD2E7AC-C28C-4B0F-B415-B4F68627E596}" dt="2021-04-25T23:49:57.646" v="3348" actId="164"/>
          <ac:grpSpMkLst>
            <pc:docMk/>
            <pc:sldMk cId="4072440658" sldId="300"/>
            <ac:grpSpMk id="6" creationId="{D6D130CB-F328-40D6-BAF1-94B4DFF1FF2B}"/>
          </ac:grpSpMkLst>
        </pc:grpChg>
        <pc:grpChg chg="del">
          <ac:chgData name="Nguyen, Linh" userId="f93569e3-4945-48db-a9df-acdd079079d9" providerId="ADAL" clId="{BAD2E7AC-C28C-4B0F-B415-B4F68627E596}" dt="2021-04-25T23:44:48.708" v="3275" actId="478"/>
          <ac:grpSpMkLst>
            <pc:docMk/>
            <pc:sldMk cId="4072440658" sldId="300"/>
            <ac:grpSpMk id="24" creationId="{356AAF6C-0E10-4C55-9DC5-9F20A6A33823}"/>
          </ac:grpSpMkLst>
        </pc:grpChg>
        <pc:grpChg chg="add mod ord">
          <ac:chgData name="Nguyen, Linh" userId="f93569e3-4945-48db-a9df-acdd079079d9" providerId="ADAL" clId="{BAD2E7AC-C28C-4B0F-B415-B4F68627E596}" dt="2021-04-26T01:42:29.818" v="3403" actId="167"/>
          <ac:grpSpMkLst>
            <pc:docMk/>
            <pc:sldMk cId="4072440658" sldId="300"/>
            <ac:grpSpMk id="29" creationId="{E5593545-5E55-4081-9DED-0DC210EF6B36}"/>
          </ac:grpSpMkLst>
        </pc:grpChg>
        <pc:picChg chg="add mod">
          <ac:chgData name="Nguyen, Linh" userId="f93569e3-4945-48db-a9df-acdd079079d9" providerId="ADAL" clId="{BAD2E7AC-C28C-4B0F-B415-B4F68627E596}" dt="2021-04-25T23:49:57.646" v="3348" actId="164"/>
          <ac:picMkLst>
            <pc:docMk/>
            <pc:sldMk cId="4072440658" sldId="300"/>
            <ac:picMk id="33" creationId="{18989076-08D8-488D-97E7-C4618C4BB302}"/>
          </ac:picMkLst>
        </pc:picChg>
        <pc:picChg chg="add mod">
          <ac:chgData name="Nguyen, Linh" userId="f93569e3-4945-48db-a9df-acdd079079d9" providerId="ADAL" clId="{BAD2E7AC-C28C-4B0F-B415-B4F68627E596}" dt="2021-04-25T23:49:57.646" v="3348" actId="164"/>
          <ac:picMkLst>
            <pc:docMk/>
            <pc:sldMk cId="4072440658" sldId="300"/>
            <ac:picMk id="34" creationId="{60E00FA0-1D67-46D5-A190-14BD88400DDF}"/>
          </ac:picMkLst>
        </pc:picChg>
        <pc:picChg chg="add mod">
          <ac:chgData name="Nguyen, Linh" userId="f93569e3-4945-48db-a9df-acdd079079d9" providerId="ADAL" clId="{BAD2E7AC-C28C-4B0F-B415-B4F68627E596}" dt="2021-04-25T23:49:57.646" v="3348" actId="164"/>
          <ac:picMkLst>
            <pc:docMk/>
            <pc:sldMk cId="4072440658" sldId="300"/>
            <ac:picMk id="35" creationId="{1E1E8E86-FF2F-4027-8E26-B38EEEA01F6E}"/>
          </ac:picMkLst>
        </pc:picChg>
        <pc:picChg chg="add mod">
          <ac:chgData name="Nguyen, Linh" userId="f93569e3-4945-48db-a9df-acdd079079d9" providerId="ADAL" clId="{BAD2E7AC-C28C-4B0F-B415-B4F68627E596}" dt="2021-04-25T23:49:57.646" v="3348" actId="164"/>
          <ac:picMkLst>
            <pc:docMk/>
            <pc:sldMk cId="4072440658" sldId="300"/>
            <ac:picMk id="36" creationId="{B107F6FA-FF3B-492D-8620-8EE738960374}"/>
          </ac:picMkLst>
        </pc:picChg>
        <pc:picChg chg="add mod">
          <ac:chgData name="Nguyen, Linh" userId="f93569e3-4945-48db-a9df-acdd079079d9" providerId="ADAL" clId="{BAD2E7AC-C28C-4B0F-B415-B4F68627E596}" dt="2021-04-25T23:49:43.843" v="3346" actId="1076"/>
          <ac:picMkLst>
            <pc:docMk/>
            <pc:sldMk cId="4072440658" sldId="300"/>
            <ac:picMk id="37" creationId="{13B0EA10-F41E-4E6A-9827-122FA912E17D}"/>
          </ac:picMkLst>
        </pc:picChg>
        <pc:picChg chg="add mod">
          <ac:chgData name="Nguyen, Linh" userId="f93569e3-4945-48db-a9df-acdd079079d9" providerId="ADAL" clId="{BAD2E7AC-C28C-4B0F-B415-B4F68627E596}" dt="2021-04-25T23:49:57.646" v="3348" actId="164"/>
          <ac:picMkLst>
            <pc:docMk/>
            <pc:sldMk cId="4072440658" sldId="300"/>
            <ac:picMk id="38" creationId="{BFE01DC3-AD47-40B1-8D91-4DB804B9FF6F}"/>
          </ac:picMkLst>
        </pc:picChg>
      </pc:sldChg>
      <pc:sldChg chg="modSp mod">
        <pc:chgData name="Nguyen, Linh" userId="f93569e3-4945-48db-a9df-acdd079079d9" providerId="ADAL" clId="{BAD2E7AC-C28C-4B0F-B415-B4F68627E596}" dt="2021-04-26T19:02:06.874" v="3717" actId="1037"/>
        <pc:sldMkLst>
          <pc:docMk/>
          <pc:sldMk cId="2349003484" sldId="301"/>
        </pc:sldMkLst>
        <pc:spChg chg="mod">
          <ac:chgData name="Nguyen, Linh" userId="f93569e3-4945-48db-a9df-acdd079079d9" providerId="ADAL" clId="{BAD2E7AC-C28C-4B0F-B415-B4F68627E596}" dt="2021-04-26T19:02:06.874" v="3717" actId="1037"/>
          <ac:spMkLst>
            <pc:docMk/>
            <pc:sldMk cId="2349003484" sldId="301"/>
            <ac:spMk id="7" creationId="{381659CD-5FFA-413C-A3D7-F1D7767AACFB}"/>
          </ac:spMkLst>
        </pc:spChg>
      </pc:sldChg>
      <pc:sldChg chg="modSp del mod">
        <pc:chgData name="Nguyen, Linh" userId="f93569e3-4945-48db-a9df-acdd079079d9" providerId="ADAL" clId="{BAD2E7AC-C28C-4B0F-B415-B4F68627E596}" dt="2021-04-26T19:01:48.288" v="3706" actId="47"/>
        <pc:sldMkLst>
          <pc:docMk/>
          <pc:sldMk cId="3107480914" sldId="302"/>
        </pc:sldMkLst>
        <pc:graphicFrameChg chg="modGraphic">
          <ac:chgData name="Nguyen, Linh" userId="f93569e3-4945-48db-a9df-acdd079079d9" providerId="ADAL" clId="{BAD2E7AC-C28C-4B0F-B415-B4F68627E596}" dt="2021-04-26T19:00:02.188" v="3692" actId="14734"/>
          <ac:graphicFrameMkLst>
            <pc:docMk/>
            <pc:sldMk cId="3107480914" sldId="302"/>
            <ac:graphicFrameMk id="6" creationId="{4BF18099-4445-4B1A-AF3A-6702918FC044}"/>
          </ac:graphicFrameMkLst>
        </pc:graphicFrameChg>
      </pc:sldChg>
      <pc:sldChg chg="modSp mod">
        <pc:chgData name="Nguyen, Linh" userId="f93569e3-4945-48db-a9df-acdd079079d9" providerId="ADAL" clId="{BAD2E7AC-C28C-4B0F-B415-B4F68627E596}" dt="2021-04-26T18:46:22.342" v="3682" actId="1035"/>
        <pc:sldMkLst>
          <pc:docMk/>
          <pc:sldMk cId="764553310" sldId="303"/>
        </pc:sldMkLst>
        <pc:picChg chg="mod">
          <ac:chgData name="Nguyen, Linh" userId="f93569e3-4945-48db-a9df-acdd079079d9" providerId="ADAL" clId="{BAD2E7AC-C28C-4B0F-B415-B4F68627E596}" dt="2021-04-26T18:46:22.342" v="3682" actId="1035"/>
          <ac:picMkLst>
            <pc:docMk/>
            <pc:sldMk cId="764553310" sldId="303"/>
            <ac:picMk id="3" creationId="{505BC239-6393-F94A-8D91-80113189D7D6}"/>
          </ac:picMkLst>
        </pc:picChg>
      </pc:sldChg>
      <pc:sldMasterChg chg="modSp mod modSldLayout">
        <pc:chgData name="Nguyen, Linh" userId="f93569e3-4945-48db-a9df-acdd079079d9" providerId="ADAL" clId="{BAD2E7AC-C28C-4B0F-B415-B4F68627E596}" dt="2021-04-25T20:26:02.866" v="2165" actId="207"/>
        <pc:sldMasterMkLst>
          <pc:docMk/>
          <pc:sldMasterMk cId="603761522" sldId="2147483798"/>
        </pc:sldMasterMkLst>
        <pc:spChg chg="mod">
          <ac:chgData name="Nguyen, Linh" userId="f93569e3-4945-48db-a9df-acdd079079d9" providerId="ADAL" clId="{BAD2E7AC-C28C-4B0F-B415-B4F68627E596}" dt="2021-04-25T20:26:02.866" v="2165" actId="207"/>
          <ac:spMkLst>
            <pc:docMk/>
            <pc:sldMasterMk cId="603761522" sldId="2147483798"/>
            <ac:spMk id="6" creationId="{00000000-0000-0000-0000-000000000000}"/>
          </ac:spMkLst>
        </pc:spChg>
        <pc:sldLayoutChg chg="addSp delSp modSp mod">
          <pc:chgData name="Nguyen, Linh" userId="f93569e3-4945-48db-a9df-acdd079079d9" providerId="ADAL" clId="{BAD2E7AC-C28C-4B0F-B415-B4F68627E596}" dt="2021-04-25T19:47:35.261" v="1608" actId="478"/>
          <pc:sldLayoutMkLst>
            <pc:docMk/>
            <pc:sldMasterMk cId="603761522" sldId="2147483798"/>
            <pc:sldLayoutMk cId="1759245173" sldId="2147483799"/>
          </pc:sldLayoutMkLst>
          <pc:spChg chg="add del mod">
            <ac:chgData name="Nguyen, Linh" userId="f93569e3-4945-48db-a9df-acdd079079d9" providerId="ADAL" clId="{BAD2E7AC-C28C-4B0F-B415-B4F68627E596}" dt="2021-04-25T18:56:37.152" v="762" actId="1035"/>
            <ac:spMkLst>
              <pc:docMk/>
              <pc:sldMasterMk cId="603761522" sldId="2147483798"/>
              <pc:sldLayoutMk cId="1759245173" sldId="2147483799"/>
              <ac:spMk id="2" creationId="{00000000-0000-0000-0000-000000000000}"/>
            </ac:spMkLst>
          </pc:spChg>
          <pc:spChg chg="del mod ord">
            <ac:chgData name="Nguyen, Linh" userId="f93569e3-4945-48db-a9df-acdd079079d9" providerId="ADAL" clId="{BAD2E7AC-C28C-4B0F-B415-B4F68627E596}" dt="2021-04-25T19:42:15.802" v="1580" actId="21"/>
            <ac:spMkLst>
              <pc:docMk/>
              <pc:sldMasterMk cId="603761522" sldId="2147483798"/>
              <pc:sldLayoutMk cId="1759245173" sldId="2147483799"/>
              <ac:spMk id="4" creationId="{00000000-0000-0000-0000-000000000000}"/>
            </ac:spMkLst>
          </pc:spChg>
          <pc:spChg chg="del mod ord">
            <ac:chgData name="Nguyen, Linh" userId="f93569e3-4945-48db-a9df-acdd079079d9" providerId="ADAL" clId="{BAD2E7AC-C28C-4B0F-B415-B4F68627E596}" dt="2021-04-25T19:42:15.802" v="1580" actId="21"/>
            <ac:spMkLst>
              <pc:docMk/>
              <pc:sldMasterMk cId="603761522" sldId="2147483798"/>
              <pc:sldLayoutMk cId="1759245173" sldId="2147483799"/>
              <ac:spMk id="5" creationId="{00000000-0000-0000-0000-000000000000}"/>
            </ac:spMkLst>
          </pc:spChg>
          <pc:spChg chg="del mod ord">
            <ac:chgData name="Nguyen, Linh" userId="f93569e3-4945-48db-a9df-acdd079079d9" providerId="ADAL" clId="{BAD2E7AC-C28C-4B0F-B415-B4F68627E596}" dt="2021-04-25T19:42:15.802" v="1580" actId="21"/>
            <ac:spMkLst>
              <pc:docMk/>
              <pc:sldMasterMk cId="603761522" sldId="2147483798"/>
              <pc:sldLayoutMk cId="1759245173" sldId="2147483799"/>
              <ac:spMk id="6" creationId="{00000000-0000-0000-0000-000000000000}"/>
            </ac:spMkLst>
          </pc:spChg>
          <pc:spChg chg="del mod ord">
            <ac:chgData name="Nguyen, Linh" userId="f93569e3-4945-48db-a9df-acdd079079d9" providerId="ADAL" clId="{BAD2E7AC-C28C-4B0F-B415-B4F68627E596}" dt="2021-04-25T18:43:10.108" v="483" actId="478"/>
            <ac:spMkLst>
              <pc:docMk/>
              <pc:sldMasterMk cId="603761522" sldId="2147483798"/>
              <pc:sldLayoutMk cId="1759245173" sldId="2147483799"/>
              <ac:spMk id="7" creationId="{00000000-0000-0000-0000-000000000000}"/>
            </ac:spMkLst>
          </pc:spChg>
          <pc:spChg chg="del mod">
            <ac:chgData name="Nguyen, Linh" userId="f93569e3-4945-48db-a9df-acdd079079d9" providerId="ADAL" clId="{BAD2E7AC-C28C-4B0F-B415-B4F68627E596}" dt="2021-04-25T18:43:20.873" v="486" actId="478"/>
            <ac:spMkLst>
              <pc:docMk/>
              <pc:sldMasterMk cId="603761522" sldId="2147483798"/>
              <pc:sldLayoutMk cId="1759245173" sldId="2147483799"/>
              <ac:spMk id="8" creationId="{00000000-0000-0000-0000-000000000000}"/>
            </ac:spMkLst>
          </pc:spChg>
          <pc:spChg chg="add mod ord">
            <ac:chgData name="Nguyen, Linh" userId="f93569e3-4945-48db-a9df-acdd079079d9" providerId="ADAL" clId="{BAD2E7AC-C28C-4B0F-B415-B4F68627E596}" dt="2021-04-25T18:57:01.842" v="764" actId="167"/>
            <ac:spMkLst>
              <pc:docMk/>
              <pc:sldMasterMk cId="603761522" sldId="2147483798"/>
              <pc:sldLayoutMk cId="1759245173" sldId="2147483799"/>
              <ac:spMk id="10" creationId="{B0AD469C-9F73-42C2-8B50-AE65CB78107C}"/>
            </ac:spMkLst>
          </pc:spChg>
          <pc:spChg chg="add del mod">
            <ac:chgData name="Nguyen, Linh" userId="f93569e3-4945-48db-a9df-acdd079079d9" providerId="ADAL" clId="{BAD2E7AC-C28C-4B0F-B415-B4F68627E596}" dt="2021-04-25T19:47:35.261" v="1608" actId="478"/>
            <ac:spMkLst>
              <pc:docMk/>
              <pc:sldMasterMk cId="603761522" sldId="2147483798"/>
              <pc:sldLayoutMk cId="1759245173" sldId="2147483799"/>
              <ac:spMk id="11" creationId="{48E87E7C-CB2C-4DB6-BB50-E04196E0E48B}"/>
            </ac:spMkLst>
          </pc:spChg>
          <pc:cxnChg chg="del">
            <ac:chgData name="Nguyen, Linh" userId="f93569e3-4945-48db-a9df-acdd079079d9" providerId="ADAL" clId="{BAD2E7AC-C28C-4B0F-B415-B4F68627E596}" dt="2021-04-25T18:21:53.735" v="27" actId="478"/>
            <ac:cxnSpMkLst>
              <pc:docMk/>
              <pc:sldMasterMk cId="603761522" sldId="2147483798"/>
              <pc:sldLayoutMk cId="1759245173" sldId="2147483799"/>
              <ac:cxnSpMk id="9" creationId="{00000000-0000-0000-0000-000000000000}"/>
            </ac:cxnSpMkLst>
          </pc:cxnChg>
        </pc:sldLayoutChg>
        <pc:sldLayoutChg chg="addSp delSp modSp mod">
          <pc:chgData name="Nguyen, Linh" userId="f93569e3-4945-48db-a9df-acdd079079d9" providerId="ADAL" clId="{BAD2E7AC-C28C-4B0F-B415-B4F68627E596}" dt="2021-04-25T20:25:53.128" v="2163" actId="207"/>
          <pc:sldLayoutMkLst>
            <pc:docMk/>
            <pc:sldMasterMk cId="603761522" sldId="2147483798"/>
            <pc:sldLayoutMk cId="2228099669" sldId="2147483800"/>
          </pc:sldLayoutMkLst>
          <pc:spChg chg="mod">
            <ac:chgData name="Nguyen, Linh" userId="f93569e3-4945-48db-a9df-acdd079079d9" providerId="ADAL" clId="{BAD2E7AC-C28C-4B0F-B415-B4F68627E596}" dt="2021-04-25T20:25:53.128" v="2163" actId="207"/>
            <ac:spMkLst>
              <pc:docMk/>
              <pc:sldMasterMk cId="603761522" sldId="2147483798"/>
              <pc:sldLayoutMk cId="2228099669" sldId="2147483800"/>
              <ac:spMk id="6" creationId="{00000000-0000-0000-0000-000000000000}"/>
            </ac:spMkLst>
          </pc:spChg>
          <pc:spChg chg="add del mod">
            <ac:chgData name="Nguyen, Linh" userId="f93569e3-4945-48db-a9df-acdd079079d9" providerId="ADAL" clId="{BAD2E7AC-C28C-4B0F-B415-B4F68627E596}" dt="2021-04-25T19:47:38.003" v="1609" actId="478"/>
            <ac:spMkLst>
              <pc:docMk/>
              <pc:sldMasterMk cId="603761522" sldId="2147483798"/>
              <pc:sldLayoutMk cId="2228099669" sldId="2147483800"/>
              <ac:spMk id="7" creationId="{10C7F0C1-63F0-4351-B379-64C2300BB663}"/>
            </ac:spMkLst>
          </pc:spChg>
          <pc:spChg chg="add del mod">
            <ac:chgData name="Nguyen, Linh" userId="f93569e3-4945-48db-a9df-acdd079079d9" providerId="ADAL" clId="{BAD2E7AC-C28C-4B0F-B415-B4F68627E596}" dt="2021-04-25T19:42:27.167" v="1581" actId="478"/>
            <ac:spMkLst>
              <pc:docMk/>
              <pc:sldMasterMk cId="603761522" sldId="2147483798"/>
              <pc:sldLayoutMk cId="2228099669" sldId="2147483800"/>
              <ac:spMk id="8" creationId="{07041C1D-73DD-4097-BC93-36B8D9D7FF46}"/>
            </ac:spMkLst>
          </pc:spChg>
          <pc:spChg chg="add del mod">
            <ac:chgData name="Nguyen, Linh" userId="f93569e3-4945-48db-a9df-acdd079079d9" providerId="ADAL" clId="{BAD2E7AC-C28C-4B0F-B415-B4F68627E596}" dt="2021-04-25T19:42:27.167" v="1581" actId="478"/>
            <ac:spMkLst>
              <pc:docMk/>
              <pc:sldMasterMk cId="603761522" sldId="2147483798"/>
              <pc:sldLayoutMk cId="2228099669" sldId="2147483800"/>
              <ac:spMk id="9" creationId="{34411EAA-7B5E-41D1-BFF2-C78A5FD67057}"/>
            </ac:spMkLst>
          </pc:spChg>
          <pc:spChg chg="add del mod">
            <ac:chgData name="Nguyen, Linh" userId="f93569e3-4945-48db-a9df-acdd079079d9" providerId="ADAL" clId="{BAD2E7AC-C28C-4B0F-B415-B4F68627E596}" dt="2021-04-25T19:42:27.167" v="1581" actId="478"/>
            <ac:spMkLst>
              <pc:docMk/>
              <pc:sldMasterMk cId="603761522" sldId="2147483798"/>
              <pc:sldLayoutMk cId="2228099669" sldId="2147483800"/>
              <ac:spMk id="10" creationId="{CCCB08DA-E008-47D7-8FEE-15195C748291}"/>
            </ac:spMkLst>
          </pc:spChg>
        </pc:sldLayoutChg>
        <pc:sldLayoutChg chg="addSp delSp modSp mod setBg">
          <pc:chgData name="Nguyen, Linh" userId="f93569e3-4945-48db-a9df-acdd079079d9" providerId="ADAL" clId="{BAD2E7AC-C28C-4B0F-B415-B4F68627E596}" dt="2021-04-25T20:23:21.411" v="2130" actId="1038"/>
          <pc:sldLayoutMkLst>
            <pc:docMk/>
            <pc:sldMasterMk cId="603761522" sldId="2147483798"/>
            <pc:sldLayoutMk cId="4066560910" sldId="2147483801"/>
          </pc:sldLayoutMkLst>
          <pc:spChg chg="mod">
            <ac:chgData name="Nguyen, Linh" userId="f93569e3-4945-48db-a9df-acdd079079d9" providerId="ADAL" clId="{BAD2E7AC-C28C-4B0F-B415-B4F68627E596}" dt="2021-04-25T18:49:43.878" v="555" actId="242"/>
            <ac:spMkLst>
              <pc:docMk/>
              <pc:sldMasterMk cId="603761522" sldId="2147483798"/>
              <pc:sldLayoutMk cId="4066560910" sldId="2147483801"/>
              <ac:spMk id="2" creationId="{00000000-0000-0000-0000-000000000000}"/>
            </ac:spMkLst>
          </pc:spChg>
          <pc:spChg chg="mod">
            <ac:chgData name="Nguyen, Linh" userId="f93569e3-4945-48db-a9df-acdd079079d9" providerId="ADAL" clId="{BAD2E7AC-C28C-4B0F-B415-B4F68627E596}" dt="2021-04-25T18:49:50.081" v="556" actId="242"/>
            <ac:spMkLst>
              <pc:docMk/>
              <pc:sldMasterMk cId="603761522" sldId="2147483798"/>
              <pc:sldLayoutMk cId="4066560910" sldId="2147483801"/>
              <ac:spMk id="3" creationId="{00000000-0000-0000-0000-000000000000}"/>
            </ac:spMkLst>
          </pc:spChg>
          <pc:spChg chg="del">
            <ac:chgData name="Nguyen, Linh" userId="f93569e3-4945-48db-a9df-acdd079079d9" providerId="ADAL" clId="{BAD2E7AC-C28C-4B0F-B415-B4F68627E596}" dt="2021-04-25T20:21:46.464" v="2098"/>
            <ac:spMkLst>
              <pc:docMk/>
              <pc:sldMasterMk cId="603761522" sldId="2147483798"/>
              <pc:sldLayoutMk cId="4066560910" sldId="2147483801"/>
              <ac:spMk id="4" creationId="{00000000-0000-0000-0000-000000000000}"/>
            </ac:spMkLst>
          </pc:spChg>
          <pc:spChg chg="del">
            <ac:chgData name="Nguyen, Linh" userId="f93569e3-4945-48db-a9df-acdd079079d9" providerId="ADAL" clId="{BAD2E7AC-C28C-4B0F-B415-B4F68627E596}" dt="2021-04-25T20:21:46.464" v="2098"/>
            <ac:spMkLst>
              <pc:docMk/>
              <pc:sldMasterMk cId="603761522" sldId="2147483798"/>
              <pc:sldLayoutMk cId="4066560910" sldId="2147483801"/>
              <ac:spMk id="5" creationId="{00000000-0000-0000-0000-000000000000}"/>
            </ac:spMkLst>
          </pc:spChg>
          <pc:spChg chg="del">
            <ac:chgData name="Nguyen, Linh" userId="f93569e3-4945-48db-a9df-acdd079079d9" providerId="ADAL" clId="{BAD2E7AC-C28C-4B0F-B415-B4F68627E596}" dt="2021-04-25T20:21:46.464" v="2098"/>
            <ac:spMkLst>
              <pc:docMk/>
              <pc:sldMasterMk cId="603761522" sldId="2147483798"/>
              <pc:sldLayoutMk cId="4066560910" sldId="2147483801"/>
              <ac:spMk id="6" creationId="{00000000-0000-0000-0000-000000000000}"/>
            </ac:spMkLst>
          </pc:spChg>
          <pc:spChg chg="add del mod">
            <ac:chgData name="Nguyen, Linh" userId="f93569e3-4945-48db-a9df-acdd079079d9" providerId="ADAL" clId="{BAD2E7AC-C28C-4B0F-B415-B4F68627E596}" dt="2021-04-25T19:47:40.092" v="1610" actId="478"/>
            <ac:spMkLst>
              <pc:docMk/>
              <pc:sldMasterMk cId="603761522" sldId="2147483798"/>
              <pc:sldLayoutMk cId="4066560910" sldId="2147483801"/>
              <ac:spMk id="10" creationId="{C5779775-B088-4769-93B6-CDE06610E8CE}"/>
            </ac:spMkLst>
          </pc:spChg>
          <pc:spChg chg="add del mod">
            <ac:chgData name="Nguyen, Linh" userId="f93569e3-4945-48db-a9df-acdd079079d9" providerId="ADAL" clId="{BAD2E7AC-C28C-4B0F-B415-B4F68627E596}" dt="2021-04-25T19:42:34.192" v="1582" actId="478"/>
            <ac:spMkLst>
              <pc:docMk/>
              <pc:sldMasterMk cId="603761522" sldId="2147483798"/>
              <pc:sldLayoutMk cId="4066560910" sldId="2147483801"/>
              <ac:spMk id="11" creationId="{53F20A48-63AF-4A91-BBB7-175276CC58B1}"/>
            </ac:spMkLst>
          </pc:spChg>
          <pc:spChg chg="add del mod">
            <ac:chgData name="Nguyen, Linh" userId="f93569e3-4945-48db-a9df-acdd079079d9" providerId="ADAL" clId="{BAD2E7AC-C28C-4B0F-B415-B4F68627E596}" dt="2021-04-25T19:42:34.192" v="1582" actId="478"/>
            <ac:spMkLst>
              <pc:docMk/>
              <pc:sldMasterMk cId="603761522" sldId="2147483798"/>
              <pc:sldLayoutMk cId="4066560910" sldId="2147483801"/>
              <ac:spMk id="12" creationId="{2DE306BA-FDC3-4F7C-A1FB-8259D9C0472B}"/>
            </ac:spMkLst>
          </pc:spChg>
          <pc:spChg chg="add del mod">
            <ac:chgData name="Nguyen, Linh" userId="f93569e3-4945-48db-a9df-acdd079079d9" providerId="ADAL" clId="{BAD2E7AC-C28C-4B0F-B415-B4F68627E596}" dt="2021-04-25T19:42:34.192" v="1582" actId="478"/>
            <ac:spMkLst>
              <pc:docMk/>
              <pc:sldMasterMk cId="603761522" sldId="2147483798"/>
              <pc:sldLayoutMk cId="4066560910" sldId="2147483801"/>
              <ac:spMk id="13" creationId="{A8886E02-D2DF-447F-87E5-E43006A63F96}"/>
            </ac:spMkLst>
          </pc:spChg>
          <pc:spChg chg="add mod">
            <ac:chgData name="Nguyen, Linh" userId="f93569e3-4945-48db-a9df-acdd079079d9" providerId="ADAL" clId="{BAD2E7AC-C28C-4B0F-B415-B4F68627E596}" dt="2021-04-25T20:21:49.752" v="2099"/>
            <ac:spMkLst>
              <pc:docMk/>
              <pc:sldMasterMk cId="603761522" sldId="2147483798"/>
              <pc:sldLayoutMk cId="4066560910" sldId="2147483801"/>
              <ac:spMk id="14" creationId="{34EE2E4A-DBD7-4B73-BA82-9023950C5A6A}"/>
            </ac:spMkLst>
          </pc:spChg>
          <pc:spChg chg="add mod">
            <ac:chgData name="Nguyen, Linh" userId="f93569e3-4945-48db-a9df-acdd079079d9" providerId="ADAL" clId="{BAD2E7AC-C28C-4B0F-B415-B4F68627E596}" dt="2021-04-25T20:21:49.752" v="2099"/>
            <ac:spMkLst>
              <pc:docMk/>
              <pc:sldMasterMk cId="603761522" sldId="2147483798"/>
              <pc:sldLayoutMk cId="4066560910" sldId="2147483801"/>
              <ac:spMk id="15" creationId="{454176BA-EED1-4E1F-9267-076C7F200B93}"/>
            </ac:spMkLst>
          </pc:spChg>
          <pc:spChg chg="add mod">
            <ac:chgData name="Nguyen, Linh" userId="f93569e3-4945-48db-a9df-acdd079079d9" providerId="ADAL" clId="{BAD2E7AC-C28C-4B0F-B415-B4F68627E596}" dt="2021-04-25T20:23:21.411" v="2130" actId="1038"/>
            <ac:spMkLst>
              <pc:docMk/>
              <pc:sldMasterMk cId="603761522" sldId="2147483798"/>
              <pc:sldLayoutMk cId="4066560910" sldId="2147483801"/>
              <ac:spMk id="16" creationId="{4D449143-9EC7-403D-869E-0B3E129D07DE}"/>
            </ac:spMkLst>
          </pc:spChg>
          <pc:cxnChg chg="del">
            <ac:chgData name="Nguyen, Linh" userId="f93569e3-4945-48db-a9df-acdd079079d9" providerId="ADAL" clId="{BAD2E7AC-C28C-4B0F-B415-B4F68627E596}" dt="2021-04-25T18:48:50.282" v="536" actId="478"/>
            <ac:cxnSpMkLst>
              <pc:docMk/>
              <pc:sldMasterMk cId="603761522" sldId="2147483798"/>
              <pc:sldLayoutMk cId="4066560910" sldId="2147483801"/>
              <ac:cxnSpMk id="9" creationId="{00000000-0000-0000-0000-000000000000}"/>
            </ac:cxnSpMkLst>
          </pc:cxnChg>
        </pc:sldLayoutChg>
        <pc:sldLayoutChg chg="addSp delSp modSp mod">
          <pc:chgData name="Nguyen, Linh" userId="f93569e3-4945-48db-a9df-acdd079079d9" providerId="ADAL" clId="{BAD2E7AC-C28C-4B0F-B415-B4F68627E596}" dt="2021-04-25T20:25:41.760" v="2161" actId="255"/>
          <pc:sldLayoutMkLst>
            <pc:docMk/>
            <pc:sldMasterMk cId="603761522" sldId="2147483798"/>
            <pc:sldLayoutMk cId="3954474981" sldId="2147483802"/>
          </pc:sldLayoutMkLst>
          <pc:spChg chg="mod">
            <ac:chgData name="Nguyen, Linh" userId="f93569e3-4945-48db-a9df-acdd079079d9" providerId="ADAL" clId="{BAD2E7AC-C28C-4B0F-B415-B4F68627E596}" dt="2021-04-25T20:25:41.760" v="2161" actId="255"/>
            <ac:spMkLst>
              <pc:docMk/>
              <pc:sldMasterMk cId="603761522" sldId="2147483798"/>
              <pc:sldLayoutMk cId="3954474981" sldId="2147483802"/>
              <ac:spMk id="7" creationId="{00000000-0000-0000-0000-000000000000}"/>
            </ac:spMkLst>
          </pc:spChg>
          <pc:spChg chg="add del mod">
            <ac:chgData name="Nguyen, Linh" userId="f93569e3-4945-48db-a9df-acdd079079d9" providerId="ADAL" clId="{BAD2E7AC-C28C-4B0F-B415-B4F68627E596}" dt="2021-04-25T19:47:42.011" v="1611" actId="478"/>
            <ac:spMkLst>
              <pc:docMk/>
              <pc:sldMasterMk cId="603761522" sldId="2147483798"/>
              <pc:sldLayoutMk cId="3954474981" sldId="2147483802"/>
              <ac:spMk id="9" creationId="{AB28DD0E-E1F7-4A06-82A6-F1437448C66C}"/>
            </ac:spMkLst>
          </pc:spChg>
          <pc:spChg chg="add del mod">
            <ac:chgData name="Nguyen, Linh" userId="f93569e3-4945-48db-a9df-acdd079079d9" providerId="ADAL" clId="{BAD2E7AC-C28C-4B0F-B415-B4F68627E596}" dt="2021-04-25T19:42:39.127" v="1583" actId="478"/>
            <ac:spMkLst>
              <pc:docMk/>
              <pc:sldMasterMk cId="603761522" sldId="2147483798"/>
              <pc:sldLayoutMk cId="3954474981" sldId="2147483802"/>
              <ac:spMk id="10" creationId="{D0E72FDA-9B31-468E-BC47-32044A0ED48F}"/>
            </ac:spMkLst>
          </pc:spChg>
          <pc:spChg chg="add del mod">
            <ac:chgData name="Nguyen, Linh" userId="f93569e3-4945-48db-a9df-acdd079079d9" providerId="ADAL" clId="{BAD2E7AC-C28C-4B0F-B415-B4F68627E596}" dt="2021-04-25T19:42:39.127" v="1583" actId="478"/>
            <ac:spMkLst>
              <pc:docMk/>
              <pc:sldMasterMk cId="603761522" sldId="2147483798"/>
              <pc:sldLayoutMk cId="3954474981" sldId="2147483802"/>
              <ac:spMk id="11" creationId="{8501B401-B579-42A5-910B-B1F12794F58A}"/>
            </ac:spMkLst>
          </pc:spChg>
          <pc:spChg chg="add del mod">
            <ac:chgData name="Nguyen, Linh" userId="f93569e3-4945-48db-a9df-acdd079079d9" providerId="ADAL" clId="{BAD2E7AC-C28C-4B0F-B415-B4F68627E596}" dt="2021-04-25T19:42:39.127" v="1583" actId="478"/>
            <ac:spMkLst>
              <pc:docMk/>
              <pc:sldMasterMk cId="603761522" sldId="2147483798"/>
              <pc:sldLayoutMk cId="3954474981" sldId="2147483802"/>
              <ac:spMk id="12" creationId="{F2CF3CA7-A920-4C68-A5AB-05721CC5B48E}"/>
            </ac:spMkLst>
          </pc:spChg>
        </pc:sldLayoutChg>
        <pc:sldLayoutChg chg="addSp delSp modSp mod">
          <pc:chgData name="Nguyen, Linh" userId="f93569e3-4945-48db-a9df-acdd079079d9" providerId="ADAL" clId="{BAD2E7AC-C28C-4B0F-B415-B4F68627E596}" dt="2021-04-25T20:25:34.744" v="2159" actId="207"/>
          <pc:sldLayoutMkLst>
            <pc:docMk/>
            <pc:sldMasterMk cId="603761522" sldId="2147483798"/>
            <pc:sldLayoutMk cId="3970368340" sldId="2147483803"/>
          </pc:sldLayoutMkLst>
          <pc:spChg chg="mod">
            <ac:chgData name="Nguyen, Linh" userId="f93569e3-4945-48db-a9df-acdd079079d9" providerId="ADAL" clId="{BAD2E7AC-C28C-4B0F-B415-B4F68627E596}" dt="2021-04-25T20:25:34.744" v="2159" actId="207"/>
            <ac:spMkLst>
              <pc:docMk/>
              <pc:sldMasterMk cId="603761522" sldId="2147483798"/>
              <pc:sldLayoutMk cId="3970368340" sldId="2147483803"/>
              <ac:spMk id="9" creationId="{00000000-0000-0000-0000-000000000000}"/>
            </ac:spMkLst>
          </pc:spChg>
          <pc:spChg chg="add del mod">
            <ac:chgData name="Nguyen, Linh" userId="f93569e3-4945-48db-a9df-acdd079079d9" providerId="ADAL" clId="{BAD2E7AC-C28C-4B0F-B415-B4F68627E596}" dt="2021-04-25T19:47:44.756" v="1612" actId="478"/>
            <ac:spMkLst>
              <pc:docMk/>
              <pc:sldMasterMk cId="603761522" sldId="2147483798"/>
              <pc:sldLayoutMk cId="3970368340" sldId="2147483803"/>
              <ac:spMk id="11" creationId="{673B16F7-A67B-4304-B2F9-5E879F9A85A7}"/>
            </ac:spMkLst>
          </pc:spChg>
          <pc:spChg chg="add del mod">
            <ac:chgData name="Nguyen, Linh" userId="f93569e3-4945-48db-a9df-acdd079079d9" providerId="ADAL" clId="{BAD2E7AC-C28C-4B0F-B415-B4F68627E596}" dt="2021-04-25T19:42:45.805" v="1584" actId="478"/>
            <ac:spMkLst>
              <pc:docMk/>
              <pc:sldMasterMk cId="603761522" sldId="2147483798"/>
              <pc:sldLayoutMk cId="3970368340" sldId="2147483803"/>
              <ac:spMk id="12" creationId="{61EE5204-73EA-4B7F-A449-E39A137A394D}"/>
            </ac:spMkLst>
          </pc:spChg>
          <pc:spChg chg="add del mod">
            <ac:chgData name="Nguyen, Linh" userId="f93569e3-4945-48db-a9df-acdd079079d9" providerId="ADAL" clId="{BAD2E7AC-C28C-4B0F-B415-B4F68627E596}" dt="2021-04-25T19:42:45.805" v="1584" actId="478"/>
            <ac:spMkLst>
              <pc:docMk/>
              <pc:sldMasterMk cId="603761522" sldId="2147483798"/>
              <pc:sldLayoutMk cId="3970368340" sldId="2147483803"/>
              <ac:spMk id="13" creationId="{7F1F1FC2-A573-406F-A5C7-C7D952457A20}"/>
            </ac:spMkLst>
          </pc:spChg>
          <pc:spChg chg="add del mod">
            <ac:chgData name="Nguyen, Linh" userId="f93569e3-4945-48db-a9df-acdd079079d9" providerId="ADAL" clId="{BAD2E7AC-C28C-4B0F-B415-B4F68627E596}" dt="2021-04-25T19:42:45.805" v="1584" actId="478"/>
            <ac:spMkLst>
              <pc:docMk/>
              <pc:sldMasterMk cId="603761522" sldId="2147483798"/>
              <pc:sldLayoutMk cId="3970368340" sldId="2147483803"/>
              <ac:spMk id="14" creationId="{162401C0-401B-411C-8C09-87B10AEC1B9E}"/>
            </ac:spMkLst>
          </pc:spChg>
        </pc:sldLayoutChg>
        <pc:sldLayoutChg chg="addSp delSp modSp mod">
          <pc:chgData name="Nguyen, Linh" userId="f93569e3-4945-48db-a9df-acdd079079d9" providerId="ADAL" clId="{BAD2E7AC-C28C-4B0F-B415-B4F68627E596}" dt="2021-04-25T20:25:26.798" v="2157" actId="207"/>
          <pc:sldLayoutMkLst>
            <pc:docMk/>
            <pc:sldMasterMk cId="603761522" sldId="2147483798"/>
            <pc:sldLayoutMk cId="1719998340" sldId="2147483804"/>
          </pc:sldLayoutMkLst>
          <pc:spChg chg="mod">
            <ac:chgData name="Nguyen, Linh" userId="f93569e3-4945-48db-a9df-acdd079079d9" providerId="ADAL" clId="{BAD2E7AC-C28C-4B0F-B415-B4F68627E596}" dt="2021-04-25T19:03:37.641" v="876" actId="1035"/>
            <ac:spMkLst>
              <pc:docMk/>
              <pc:sldMasterMk cId="603761522" sldId="2147483798"/>
              <pc:sldLayoutMk cId="1719998340" sldId="2147483804"/>
              <ac:spMk id="2" creationId="{00000000-0000-0000-0000-000000000000}"/>
            </ac:spMkLst>
          </pc:spChg>
          <pc:spChg chg="mod">
            <ac:chgData name="Nguyen, Linh" userId="f93569e3-4945-48db-a9df-acdd079079d9" providerId="ADAL" clId="{BAD2E7AC-C28C-4B0F-B415-B4F68627E596}" dt="2021-04-25T20:25:26.798" v="2157" actId="207"/>
            <ac:spMkLst>
              <pc:docMk/>
              <pc:sldMasterMk cId="603761522" sldId="2147483798"/>
              <pc:sldLayoutMk cId="1719998340" sldId="2147483804"/>
              <ac:spMk id="5" creationId="{00000000-0000-0000-0000-000000000000}"/>
            </ac:spMkLst>
          </pc:spChg>
          <pc:spChg chg="add del mod">
            <ac:chgData name="Nguyen, Linh" userId="f93569e3-4945-48db-a9df-acdd079079d9" providerId="ADAL" clId="{BAD2E7AC-C28C-4B0F-B415-B4F68627E596}" dt="2021-04-25T19:47:47.561" v="1613" actId="478"/>
            <ac:spMkLst>
              <pc:docMk/>
              <pc:sldMasterMk cId="603761522" sldId="2147483798"/>
              <pc:sldLayoutMk cId="1719998340" sldId="2147483804"/>
              <ac:spMk id="6" creationId="{BC5FC813-B3A5-48EC-ACF2-9080B62994A7}"/>
            </ac:spMkLst>
          </pc:spChg>
          <pc:spChg chg="add del mod">
            <ac:chgData name="Nguyen, Linh" userId="f93569e3-4945-48db-a9df-acdd079079d9" providerId="ADAL" clId="{BAD2E7AC-C28C-4B0F-B415-B4F68627E596}" dt="2021-04-25T19:42:52.889" v="1585" actId="478"/>
            <ac:spMkLst>
              <pc:docMk/>
              <pc:sldMasterMk cId="603761522" sldId="2147483798"/>
              <pc:sldLayoutMk cId="1719998340" sldId="2147483804"/>
              <ac:spMk id="7" creationId="{933FFB67-F9C3-4D62-AC8B-1F0A60E3035F}"/>
            </ac:spMkLst>
          </pc:spChg>
          <pc:spChg chg="add del mod">
            <ac:chgData name="Nguyen, Linh" userId="f93569e3-4945-48db-a9df-acdd079079d9" providerId="ADAL" clId="{BAD2E7AC-C28C-4B0F-B415-B4F68627E596}" dt="2021-04-25T19:42:52.889" v="1585" actId="478"/>
            <ac:spMkLst>
              <pc:docMk/>
              <pc:sldMasterMk cId="603761522" sldId="2147483798"/>
              <pc:sldLayoutMk cId="1719998340" sldId="2147483804"/>
              <ac:spMk id="8" creationId="{B92EBE21-34AD-42E0-A974-01E18935D7AA}"/>
            </ac:spMkLst>
          </pc:spChg>
          <pc:spChg chg="add del mod">
            <ac:chgData name="Nguyen, Linh" userId="f93569e3-4945-48db-a9df-acdd079079d9" providerId="ADAL" clId="{BAD2E7AC-C28C-4B0F-B415-B4F68627E596}" dt="2021-04-25T19:42:52.889" v="1585" actId="478"/>
            <ac:spMkLst>
              <pc:docMk/>
              <pc:sldMasterMk cId="603761522" sldId="2147483798"/>
              <pc:sldLayoutMk cId="1719998340" sldId="2147483804"/>
              <ac:spMk id="9" creationId="{40B3EB3F-C854-4182-A2F9-83173429BD92}"/>
            </ac:spMkLst>
          </pc:spChg>
        </pc:sldLayoutChg>
        <pc:sldLayoutChg chg="addSp delSp modSp mod">
          <pc:chgData name="Nguyen, Linh" userId="f93569e3-4945-48db-a9df-acdd079079d9" providerId="ADAL" clId="{BAD2E7AC-C28C-4B0F-B415-B4F68627E596}" dt="2021-04-25T19:47:51.184" v="1614" actId="478"/>
          <pc:sldLayoutMkLst>
            <pc:docMk/>
            <pc:sldMasterMk cId="603761522" sldId="2147483798"/>
            <pc:sldLayoutMk cId="3416378832" sldId="2147483805"/>
          </pc:sldLayoutMkLst>
          <pc:spChg chg="add del mod">
            <ac:chgData name="Nguyen, Linh" userId="f93569e3-4945-48db-a9df-acdd079079d9" providerId="ADAL" clId="{BAD2E7AC-C28C-4B0F-B415-B4F68627E596}" dt="2021-04-25T19:47:51.184" v="1614" actId="478"/>
            <ac:spMkLst>
              <pc:docMk/>
              <pc:sldMasterMk cId="603761522" sldId="2147483798"/>
              <pc:sldLayoutMk cId="3416378832" sldId="2147483805"/>
              <ac:spMk id="10" creationId="{0F1E1BD5-6762-4C13-9EC5-5D57B24F180A}"/>
            </ac:spMkLst>
          </pc:spChg>
          <pc:spChg chg="add del mod">
            <ac:chgData name="Nguyen, Linh" userId="f93569e3-4945-48db-a9df-acdd079079d9" providerId="ADAL" clId="{BAD2E7AC-C28C-4B0F-B415-B4F68627E596}" dt="2021-04-25T19:42:59.885" v="1586" actId="478"/>
            <ac:spMkLst>
              <pc:docMk/>
              <pc:sldMasterMk cId="603761522" sldId="2147483798"/>
              <pc:sldLayoutMk cId="3416378832" sldId="2147483805"/>
              <ac:spMk id="11" creationId="{C67F22D6-A175-46BF-A2C2-5CDECA7E62E3}"/>
            </ac:spMkLst>
          </pc:spChg>
          <pc:spChg chg="add del mod">
            <ac:chgData name="Nguyen, Linh" userId="f93569e3-4945-48db-a9df-acdd079079d9" providerId="ADAL" clId="{BAD2E7AC-C28C-4B0F-B415-B4F68627E596}" dt="2021-04-25T19:42:59.885" v="1586" actId="478"/>
            <ac:spMkLst>
              <pc:docMk/>
              <pc:sldMasterMk cId="603761522" sldId="2147483798"/>
              <pc:sldLayoutMk cId="3416378832" sldId="2147483805"/>
              <ac:spMk id="12" creationId="{A5B56DAC-E09C-44FB-B232-AE625ECBFAD4}"/>
            </ac:spMkLst>
          </pc:spChg>
          <pc:spChg chg="add del mod">
            <ac:chgData name="Nguyen, Linh" userId="f93569e3-4945-48db-a9df-acdd079079d9" providerId="ADAL" clId="{BAD2E7AC-C28C-4B0F-B415-B4F68627E596}" dt="2021-04-25T19:42:59.885" v="1586" actId="478"/>
            <ac:spMkLst>
              <pc:docMk/>
              <pc:sldMasterMk cId="603761522" sldId="2147483798"/>
              <pc:sldLayoutMk cId="3416378832" sldId="2147483805"/>
              <ac:spMk id="13" creationId="{F21904BB-11FD-487D-A7EE-7BA819781FEC}"/>
            </ac:spMkLst>
          </pc:spChg>
        </pc:sldLayoutChg>
        <pc:sldLayoutChg chg="addSp delSp modSp mod">
          <pc:chgData name="Nguyen, Linh" userId="f93569e3-4945-48db-a9df-acdd079079d9" providerId="ADAL" clId="{BAD2E7AC-C28C-4B0F-B415-B4F68627E596}" dt="2021-04-25T19:43:05.629" v="1587" actId="478"/>
          <pc:sldLayoutMkLst>
            <pc:docMk/>
            <pc:sldMasterMk cId="603761522" sldId="2147483798"/>
            <pc:sldLayoutMk cId="1498117705" sldId="2147483806"/>
          </pc:sldLayoutMkLst>
          <pc:spChg chg="add del mod">
            <ac:chgData name="Nguyen, Linh" userId="f93569e3-4945-48db-a9df-acdd079079d9" providerId="ADAL" clId="{BAD2E7AC-C28C-4B0F-B415-B4F68627E596}" dt="2021-04-25T19:36:31.328" v="1535"/>
            <ac:spMkLst>
              <pc:docMk/>
              <pc:sldMasterMk cId="603761522" sldId="2147483798"/>
              <pc:sldLayoutMk cId="1498117705" sldId="2147483806"/>
              <ac:spMk id="10" creationId="{A60349D3-D3F3-4B4E-A732-9A765F74A552}"/>
            </ac:spMkLst>
          </pc:spChg>
          <pc:spChg chg="add del mod">
            <ac:chgData name="Nguyen, Linh" userId="f93569e3-4945-48db-a9df-acdd079079d9" providerId="ADAL" clId="{BAD2E7AC-C28C-4B0F-B415-B4F68627E596}" dt="2021-04-25T19:43:05.629" v="1587" actId="478"/>
            <ac:spMkLst>
              <pc:docMk/>
              <pc:sldMasterMk cId="603761522" sldId="2147483798"/>
              <pc:sldLayoutMk cId="1498117705" sldId="2147483806"/>
              <ac:spMk id="11" creationId="{567C7173-0316-4A7D-AECC-74966F242693}"/>
            </ac:spMkLst>
          </pc:spChg>
          <pc:spChg chg="add del mod">
            <ac:chgData name="Nguyen, Linh" userId="f93569e3-4945-48db-a9df-acdd079079d9" providerId="ADAL" clId="{BAD2E7AC-C28C-4B0F-B415-B4F68627E596}" dt="2021-04-25T19:43:05.629" v="1587" actId="478"/>
            <ac:spMkLst>
              <pc:docMk/>
              <pc:sldMasterMk cId="603761522" sldId="2147483798"/>
              <pc:sldLayoutMk cId="1498117705" sldId="2147483806"/>
              <ac:spMk id="12" creationId="{7E358BB0-0E2A-48E5-BC6C-F8B019B32178}"/>
            </ac:spMkLst>
          </pc:spChg>
          <pc:spChg chg="add del mod">
            <ac:chgData name="Nguyen, Linh" userId="f93569e3-4945-48db-a9df-acdd079079d9" providerId="ADAL" clId="{BAD2E7AC-C28C-4B0F-B415-B4F68627E596}" dt="2021-04-25T19:43:05.629" v="1587" actId="478"/>
            <ac:spMkLst>
              <pc:docMk/>
              <pc:sldMasterMk cId="603761522" sldId="2147483798"/>
              <pc:sldLayoutMk cId="1498117705" sldId="2147483806"/>
              <ac:spMk id="13" creationId="{2E0A0739-4FD0-499B-9AF9-FC16F76AA683}"/>
            </ac:spMkLst>
          </pc:spChg>
        </pc:sldLayoutChg>
        <pc:sldLayoutChg chg="addSp delSp modSp">
          <pc:chgData name="Nguyen, Linh" userId="f93569e3-4945-48db-a9df-acdd079079d9" providerId="ADAL" clId="{BAD2E7AC-C28C-4B0F-B415-B4F68627E596}" dt="2021-04-25T19:36:30.327" v="1534"/>
          <pc:sldLayoutMkLst>
            <pc:docMk/>
            <pc:sldMasterMk cId="603761522" sldId="2147483798"/>
            <pc:sldLayoutMk cId="2501724102" sldId="2147483807"/>
          </pc:sldLayoutMkLst>
          <pc:spChg chg="add del mod">
            <ac:chgData name="Nguyen, Linh" userId="f93569e3-4945-48db-a9df-acdd079079d9" providerId="ADAL" clId="{BAD2E7AC-C28C-4B0F-B415-B4F68627E596}" dt="2021-04-25T19:36:30.327" v="1534"/>
            <ac:spMkLst>
              <pc:docMk/>
              <pc:sldMasterMk cId="603761522" sldId="2147483798"/>
              <pc:sldLayoutMk cId="2501724102" sldId="2147483807"/>
              <ac:spMk id="10" creationId="{953130A7-525B-436D-ABA9-315983D3A04A}"/>
            </ac:spMkLst>
          </pc:spChg>
        </pc:sldLayoutChg>
        <pc:sldLayoutChg chg="addSp delSp modSp mod">
          <pc:chgData name="Nguyen, Linh" userId="f93569e3-4945-48db-a9df-acdd079079d9" providerId="ADAL" clId="{BAD2E7AC-C28C-4B0F-B415-B4F68627E596}" dt="2021-04-25T19:47:56.263" v="1615" actId="478"/>
          <pc:sldLayoutMkLst>
            <pc:docMk/>
            <pc:sldMasterMk cId="603761522" sldId="2147483798"/>
            <pc:sldLayoutMk cId="3295423296" sldId="2147483808"/>
          </pc:sldLayoutMkLst>
          <pc:spChg chg="add del mod">
            <ac:chgData name="Nguyen, Linh" userId="f93569e3-4945-48db-a9df-acdd079079d9" providerId="ADAL" clId="{BAD2E7AC-C28C-4B0F-B415-B4F68627E596}" dt="2021-04-25T19:47:56.263" v="1615" actId="478"/>
            <ac:spMkLst>
              <pc:docMk/>
              <pc:sldMasterMk cId="603761522" sldId="2147483798"/>
              <pc:sldLayoutMk cId="3295423296" sldId="2147483808"/>
              <ac:spMk id="7" creationId="{9D271DF9-9A99-458D-972F-FFA1BC4F0554}"/>
            </ac:spMkLst>
          </pc:spChg>
          <pc:spChg chg="add del mod">
            <ac:chgData name="Nguyen, Linh" userId="f93569e3-4945-48db-a9df-acdd079079d9" providerId="ADAL" clId="{BAD2E7AC-C28C-4B0F-B415-B4F68627E596}" dt="2021-04-25T19:43:15.718" v="1588" actId="478"/>
            <ac:spMkLst>
              <pc:docMk/>
              <pc:sldMasterMk cId="603761522" sldId="2147483798"/>
              <pc:sldLayoutMk cId="3295423296" sldId="2147483808"/>
              <ac:spMk id="8" creationId="{93EE2936-0279-4618-913E-1901AF7BE89E}"/>
            </ac:spMkLst>
          </pc:spChg>
          <pc:spChg chg="add del mod">
            <ac:chgData name="Nguyen, Linh" userId="f93569e3-4945-48db-a9df-acdd079079d9" providerId="ADAL" clId="{BAD2E7AC-C28C-4B0F-B415-B4F68627E596}" dt="2021-04-25T19:43:15.718" v="1588" actId="478"/>
            <ac:spMkLst>
              <pc:docMk/>
              <pc:sldMasterMk cId="603761522" sldId="2147483798"/>
              <pc:sldLayoutMk cId="3295423296" sldId="2147483808"/>
              <ac:spMk id="9" creationId="{16898B9F-FF21-4496-BC15-036755C66A85}"/>
            </ac:spMkLst>
          </pc:spChg>
          <pc:spChg chg="add del mod">
            <ac:chgData name="Nguyen, Linh" userId="f93569e3-4945-48db-a9df-acdd079079d9" providerId="ADAL" clId="{BAD2E7AC-C28C-4B0F-B415-B4F68627E596}" dt="2021-04-25T19:43:15.718" v="1588" actId="478"/>
            <ac:spMkLst>
              <pc:docMk/>
              <pc:sldMasterMk cId="603761522" sldId="2147483798"/>
              <pc:sldLayoutMk cId="3295423296" sldId="2147483808"/>
              <ac:spMk id="10" creationId="{7B1881EB-9717-4725-9C1B-3E811ADA58FA}"/>
            </ac:spMkLst>
          </pc:spChg>
        </pc:sldLayoutChg>
        <pc:sldLayoutChg chg="addSp delSp modSp mod">
          <pc:chgData name="Nguyen, Linh" userId="f93569e3-4945-48db-a9df-acdd079079d9" providerId="ADAL" clId="{BAD2E7AC-C28C-4B0F-B415-B4F68627E596}" dt="2021-04-25T19:47:59.799" v="1616" actId="478"/>
          <pc:sldLayoutMkLst>
            <pc:docMk/>
            <pc:sldMasterMk cId="603761522" sldId="2147483798"/>
            <pc:sldLayoutMk cId="754411454" sldId="2147483809"/>
          </pc:sldLayoutMkLst>
          <pc:spChg chg="add del mod">
            <ac:chgData name="Nguyen, Linh" userId="f93569e3-4945-48db-a9df-acdd079079d9" providerId="ADAL" clId="{BAD2E7AC-C28C-4B0F-B415-B4F68627E596}" dt="2021-04-25T19:47:59.799" v="1616" actId="478"/>
            <ac:spMkLst>
              <pc:docMk/>
              <pc:sldMasterMk cId="603761522" sldId="2147483798"/>
              <pc:sldLayoutMk cId="754411454" sldId="2147483809"/>
              <ac:spMk id="9" creationId="{30FF5F33-6EA2-44FA-A1A2-7A347AE0437C}"/>
            </ac:spMkLst>
          </pc:spChg>
          <pc:spChg chg="add del mod">
            <ac:chgData name="Nguyen, Linh" userId="f93569e3-4945-48db-a9df-acdd079079d9" providerId="ADAL" clId="{BAD2E7AC-C28C-4B0F-B415-B4F68627E596}" dt="2021-04-25T19:43:26.524" v="1590" actId="478"/>
            <ac:spMkLst>
              <pc:docMk/>
              <pc:sldMasterMk cId="603761522" sldId="2147483798"/>
              <pc:sldLayoutMk cId="754411454" sldId="2147483809"/>
              <ac:spMk id="10" creationId="{3BDA7F45-1946-4D12-8C52-4FF8C9260B12}"/>
            </ac:spMkLst>
          </pc:spChg>
          <pc:spChg chg="add del mod">
            <ac:chgData name="Nguyen, Linh" userId="f93569e3-4945-48db-a9df-acdd079079d9" providerId="ADAL" clId="{BAD2E7AC-C28C-4B0F-B415-B4F68627E596}" dt="2021-04-25T19:43:26.524" v="1590" actId="478"/>
            <ac:spMkLst>
              <pc:docMk/>
              <pc:sldMasterMk cId="603761522" sldId="2147483798"/>
              <pc:sldLayoutMk cId="754411454" sldId="2147483809"/>
              <ac:spMk id="11" creationId="{E7C81EEE-F920-4347-B087-BD32B5B88780}"/>
            </ac:spMkLst>
          </pc:spChg>
          <pc:spChg chg="add del mod">
            <ac:chgData name="Nguyen, Linh" userId="f93569e3-4945-48db-a9df-acdd079079d9" providerId="ADAL" clId="{BAD2E7AC-C28C-4B0F-B415-B4F68627E596}" dt="2021-04-25T19:43:26.524" v="1590" actId="478"/>
            <ac:spMkLst>
              <pc:docMk/>
              <pc:sldMasterMk cId="603761522" sldId="2147483798"/>
              <pc:sldLayoutMk cId="754411454" sldId="2147483809"/>
              <ac:spMk id="12" creationId="{48A6EC09-63FD-492B-B26A-0DCF42F39469}"/>
            </ac:spMkLst>
          </pc:spChg>
          <pc:spChg chg="add del mod">
            <ac:chgData name="Nguyen, Linh" userId="f93569e3-4945-48db-a9df-acdd079079d9" providerId="ADAL" clId="{BAD2E7AC-C28C-4B0F-B415-B4F68627E596}" dt="2021-04-25T19:43:22.818" v="1589" actId="478"/>
            <ac:spMkLst>
              <pc:docMk/>
              <pc:sldMasterMk cId="603761522" sldId="2147483798"/>
              <pc:sldLayoutMk cId="754411454" sldId="2147483809"/>
              <ac:spMk id="13" creationId="{810F599C-5062-449D-80AB-7D2681FD3DBC}"/>
            </ac:spMkLst>
          </pc:spChg>
          <pc:spChg chg="add del mod">
            <ac:chgData name="Nguyen, Linh" userId="f93569e3-4945-48db-a9df-acdd079079d9" providerId="ADAL" clId="{BAD2E7AC-C28C-4B0F-B415-B4F68627E596}" dt="2021-04-25T19:43:22.818" v="1589" actId="478"/>
            <ac:spMkLst>
              <pc:docMk/>
              <pc:sldMasterMk cId="603761522" sldId="2147483798"/>
              <pc:sldLayoutMk cId="754411454" sldId="2147483809"/>
              <ac:spMk id="14" creationId="{B7402119-6918-41C8-9747-744A235634B1}"/>
            </ac:spMkLst>
          </pc:spChg>
          <pc:spChg chg="add del mod">
            <ac:chgData name="Nguyen, Linh" userId="f93569e3-4945-48db-a9df-acdd079079d9" providerId="ADAL" clId="{BAD2E7AC-C28C-4B0F-B415-B4F68627E596}" dt="2021-04-25T19:43:22.818" v="1589" actId="478"/>
            <ac:spMkLst>
              <pc:docMk/>
              <pc:sldMasterMk cId="603761522" sldId="2147483798"/>
              <pc:sldLayoutMk cId="754411454" sldId="2147483809"/>
              <ac:spMk id="15" creationId="{644D9B3E-54E3-4541-B8AA-2CDFDF9CB4A5}"/>
            </ac:spMkLst>
          </pc:spChg>
        </pc:sldLayoutChg>
      </pc:sldMasterChg>
    </pc:docChg>
  </pc:docChgLst>
  <pc:docChgLst>
    <pc:chgData name="Chalkou, Silvia" userId="S::schalkou@falcon.bentley.edu::5b624f93-13e3-4f7b-bb93-b9c1f954081b" providerId="AD" clId="Web-{C9B9EBB1-3EE0-4A28-9000-279051BF7337}"/>
    <pc:docChg chg="modSld">
      <pc:chgData name="Chalkou, Silvia" userId="S::schalkou@falcon.bentley.edu::5b624f93-13e3-4f7b-bb93-b9c1f954081b" providerId="AD" clId="Web-{C9B9EBB1-3EE0-4A28-9000-279051BF7337}" dt="2021-04-25T22:10:05.518" v="127" actId="20577"/>
      <pc:docMkLst>
        <pc:docMk/>
      </pc:docMkLst>
      <pc:sldChg chg="addSp modSp">
        <pc:chgData name="Chalkou, Silvia" userId="S::schalkou@falcon.bentley.edu::5b624f93-13e3-4f7b-bb93-b9c1f954081b" providerId="AD" clId="Web-{C9B9EBB1-3EE0-4A28-9000-279051BF7337}" dt="2021-04-25T22:09:43.549" v="122" actId="1076"/>
        <pc:sldMkLst>
          <pc:docMk/>
          <pc:sldMk cId="3888703372" sldId="258"/>
        </pc:sldMkLst>
        <pc:spChg chg="add mod">
          <ac:chgData name="Chalkou, Silvia" userId="S::schalkou@falcon.bentley.edu::5b624f93-13e3-4f7b-bb93-b9c1f954081b" providerId="AD" clId="Web-{C9B9EBB1-3EE0-4A28-9000-279051BF7337}" dt="2021-04-25T22:09:43.549" v="122" actId="1076"/>
          <ac:spMkLst>
            <pc:docMk/>
            <pc:sldMk cId="3888703372" sldId="258"/>
            <ac:spMk id="6" creationId="{DB8DEF6B-084B-45B2-B1F9-3933A24D159B}"/>
          </ac:spMkLst>
        </pc:spChg>
        <pc:picChg chg="add mod modCrop">
          <ac:chgData name="Chalkou, Silvia" userId="S::schalkou@falcon.bentley.edu::5b624f93-13e3-4f7b-bb93-b9c1f954081b" providerId="AD" clId="Web-{C9B9EBB1-3EE0-4A28-9000-279051BF7337}" dt="2021-04-25T22:08:37.407" v="98" actId="1076"/>
          <ac:picMkLst>
            <pc:docMk/>
            <pc:sldMk cId="3888703372" sldId="258"/>
            <ac:picMk id="4" creationId="{76AFF6C1-F0E5-417A-8F80-1F83B7595D35}"/>
          </ac:picMkLst>
        </pc:picChg>
      </pc:sldChg>
      <pc:sldChg chg="modSp">
        <pc:chgData name="Chalkou, Silvia" userId="S::schalkou@falcon.bentley.edu::5b624f93-13e3-4f7b-bb93-b9c1f954081b" providerId="AD" clId="Web-{C9B9EBB1-3EE0-4A28-9000-279051BF7337}" dt="2021-04-25T21:34:43.344" v="88" actId="20577"/>
        <pc:sldMkLst>
          <pc:docMk/>
          <pc:sldMk cId="3649950417" sldId="290"/>
        </pc:sldMkLst>
        <pc:spChg chg="mod">
          <ac:chgData name="Chalkou, Silvia" userId="S::schalkou@falcon.bentley.edu::5b624f93-13e3-4f7b-bb93-b9c1f954081b" providerId="AD" clId="Web-{C9B9EBB1-3EE0-4A28-9000-279051BF7337}" dt="2021-04-25T21:34:43.344" v="88" actId="20577"/>
          <ac:spMkLst>
            <pc:docMk/>
            <pc:sldMk cId="3649950417" sldId="290"/>
            <ac:spMk id="2" creationId="{4F667DCE-8C78-4240-81D5-404F07A9EBC3}"/>
          </ac:spMkLst>
        </pc:spChg>
        <pc:graphicFrameChg chg="mod modGraphic">
          <ac:chgData name="Chalkou, Silvia" userId="S::schalkou@falcon.bentley.edu::5b624f93-13e3-4f7b-bb93-b9c1f954081b" providerId="AD" clId="Web-{C9B9EBB1-3EE0-4A28-9000-279051BF7337}" dt="2021-04-25T21:34:24.797" v="79"/>
          <ac:graphicFrameMkLst>
            <pc:docMk/>
            <pc:sldMk cId="3649950417" sldId="290"/>
            <ac:graphicFrameMk id="4" creationId="{596CA0A1-B003-4B05-861D-05D9AD86D20A}"/>
          </ac:graphicFrameMkLst>
        </pc:graphicFrameChg>
      </pc:sldChg>
      <pc:sldChg chg="modSp">
        <pc:chgData name="Chalkou, Silvia" userId="S::schalkou@falcon.bentley.edu::5b624f93-13e3-4f7b-bb93-b9c1f954081b" providerId="AD" clId="Web-{C9B9EBB1-3EE0-4A28-9000-279051BF7337}" dt="2021-04-25T22:10:05.518" v="127" actId="20577"/>
        <pc:sldMkLst>
          <pc:docMk/>
          <pc:sldMk cId="3449067956" sldId="294"/>
        </pc:sldMkLst>
        <pc:spChg chg="mod">
          <ac:chgData name="Chalkou, Silvia" userId="S::schalkou@falcon.bentley.edu::5b624f93-13e3-4f7b-bb93-b9c1f954081b" providerId="AD" clId="Web-{C9B9EBB1-3EE0-4A28-9000-279051BF7337}" dt="2021-04-25T22:10:05.518" v="127" actId="20577"/>
          <ac:spMkLst>
            <pc:docMk/>
            <pc:sldMk cId="3449067956" sldId="294"/>
            <ac:spMk id="3" creationId="{ECB28D77-8CE4-4A35-85EC-55D217B03931}"/>
          </ac:spMkLst>
        </pc:spChg>
      </pc:sldChg>
    </pc:docChg>
  </pc:docChgLst>
  <pc:docChgLst>
    <pc:chgData name="Iyer, Veena" userId="S::iyer_veen@bentley.edu::40504f85-c021-483d-9553-1b7d544a8a44" providerId="AD" clId="Web-{EAA0B614-6D0C-4028-9368-0F0507A7D115}"/>
    <pc:docChg chg="addSld modSld">
      <pc:chgData name="Iyer, Veena" userId="S::iyer_veen@bentley.edu::40504f85-c021-483d-9553-1b7d544a8a44" providerId="AD" clId="Web-{EAA0B614-6D0C-4028-9368-0F0507A7D115}" dt="2021-04-25T19:20:54.644" v="11"/>
      <pc:docMkLst>
        <pc:docMk/>
      </pc:docMkLst>
      <pc:sldChg chg="modSp">
        <pc:chgData name="Iyer, Veena" userId="S::iyer_veen@bentley.edu::40504f85-c021-483d-9553-1b7d544a8a44" providerId="AD" clId="Web-{EAA0B614-6D0C-4028-9368-0F0507A7D115}" dt="2021-04-25T19:20:54.644" v="11"/>
        <pc:sldMkLst>
          <pc:docMk/>
          <pc:sldMk cId="1083761602" sldId="286"/>
        </pc:sldMkLst>
        <pc:spChg chg="mod">
          <ac:chgData name="Iyer, Veena" userId="S::iyer_veen@bentley.edu::40504f85-c021-483d-9553-1b7d544a8a44" providerId="AD" clId="Web-{EAA0B614-6D0C-4028-9368-0F0507A7D115}" dt="2021-04-25T19:20:43.222" v="10" actId="14100"/>
          <ac:spMkLst>
            <pc:docMk/>
            <pc:sldMk cId="1083761602" sldId="286"/>
            <ac:spMk id="2" creationId="{C933FE9E-4DD3-4874-A613-B1F43EF5384F}"/>
          </ac:spMkLst>
        </pc:spChg>
        <pc:graphicFrameChg chg="modGraphic">
          <ac:chgData name="Iyer, Veena" userId="S::iyer_veen@bentley.edu::40504f85-c021-483d-9553-1b7d544a8a44" providerId="AD" clId="Web-{EAA0B614-6D0C-4028-9368-0F0507A7D115}" dt="2021-04-25T19:20:54.644" v="11"/>
          <ac:graphicFrameMkLst>
            <pc:docMk/>
            <pc:sldMk cId="1083761602" sldId="286"/>
            <ac:graphicFrameMk id="4" creationId="{0F7A9644-EB58-4263-B20F-33FADEE074D0}"/>
          </ac:graphicFrameMkLst>
        </pc:graphicFrameChg>
      </pc:sldChg>
      <pc:sldChg chg="addSp delSp modSp new mod setBg">
        <pc:chgData name="Iyer, Veena" userId="S::iyer_veen@bentley.edu::40504f85-c021-483d-9553-1b7d544a8a44" providerId="AD" clId="Web-{EAA0B614-6D0C-4028-9368-0F0507A7D115}" dt="2021-04-25T19:17:23.215" v="9" actId="14100"/>
        <pc:sldMkLst>
          <pc:docMk/>
          <pc:sldMk cId="2368902602" sldId="291"/>
        </pc:sldMkLst>
        <pc:spChg chg="del">
          <ac:chgData name="Iyer, Veena" userId="S::iyer_veen@bentley.edu::40504f85-c021-483d-9553-1b7d544a8a44" providerId="AD" clId="Web-{EAA0B614-6D0C-4028-9368-0F0507A7D115}" dt="2021-04-25T19:12:36.106" v="2"/>
          <ac:spMkLst>
            <pc:docMk/>
            <pc:sldMk cId="2368902602" sldId="291"/>
            <ac:spMk id="2" creationId="{0906849D-7869-4357-A441-73276F79C359}"/>
          </ac:spMkLst>
        </pc:spChg>
        <pc:spChg chg="del">
          <ac:chgData name="Iyer, Veena" userId="S::iyer_veen@bentley.edu::40504f85-c021-483d-9553-1b7d544a8a44" providerId="AD" clId="Web-{EAA0B614-6D0C-4028-9368-0F0507A7D115}" dt="2021-04-25T19:12:30.840" v="1"/>
          <ac:spMkLst>
            <pc:docMk/>
            <pc:sldMk cId="2368902602" sldId="291"/>
            <ac:spMk id="3" creationId="{8912F93D-390C-401B-B7E5-42438D2C5099}"/>
          </ac:spMkLst>
        </pc:spChg>
        <pc:spChg chg="add del mod">
          <ac:chgData name="Iyer, Veena" userId="S::iyer_veen@bentley.edu::40504f85-c021-483d-9553-1b7d544a8a44" providerId="AD" clId="Web-{EAA0B614-6D0C-4028-9368-0F0507A7D115}" dt="2021-04-25T19:14:51.882" v="4"/>
          <ac:spMkLst>
            <pc:docMk/>
            <pc:sldMk cId="2368902602" sldId="291"/>
            <ac:spMk id="6" creationId="{853FFA21-CFB6-47CD-B9E8-C0223426CC90}"/>
          </ac:spMkLst>
        </pc:spChg>
        <pc:spChg chg="add del">
          <ac:chgData name="Iyer, Veena" userId="S::iyer_veen@bentley.edu::40504f85-c021-483d-9553-1b7d544a8a44" providerId="AD" clId="Web-{EAA0B614-6D0C-4028-9368-0F0507A7D115}" dt="2021-04-25T19:17:02.105" v="7"/>
          <ac:spMkLst>
            <pc:docMk/>
            <pc:sldMk cId="2368902602" sldId="291"/>
            <ac:spMk id="9" creationId="{C2579DAE-C141-48DB-810E-C070C300819E}"/>
          </ac:spMkLst>
        </pc:spChg>
        <pc:spChg chg="add del mod">
          <ac:chgData name="Iyer, Veena" userId="S::iyer_veen@bentley.edu::40504f85-c021-483d-9553-1b7d544a8a44" providerId="AD" clId="Web-{EAA0B614-6D0C-4028-9368-0F0507A7D115}" dt="2021-04-25T19:16:54.245" v="6"/>
          <ac:spMkLst>
            <pc:docMk/>
            <pc:sldMk cId="2368902602" sldId="291"/>
            <ac:spMk id="10" creationId="{258219DE-A497-46E8-A5FE-61743F23321E}"/>
          </ac:spMkLst>
        </pc:spChg>
        <pc:spChg chg="add del">
          <ac:chgData name="Iyer, Veena" userId="S::iyer_veen@bentley.edu::40504f85-c021-483d-9553-1b7d544a8a44" providerId="AD" clId="Web-{EAA0B614-6D0C-4028-9368-0F0507A7D115}" dt="2021-04-25T19:17:02.105" v="7"/>
          <ac:spMkLst>
            <pc:docMk/>
            <pc:sldMk cId="2368902602" sldId="291"/>
            <ac:spMk id="11" creationId="{02FD90C3-6350-4D5B-9738-6E94EDF30F74}"/>
          </ac:spMkLst>
        </pc:spChg>
        <pc:spChg chg="add del">
          <ac:chgData name="Iyer, Veena" userId="S::iyer_veen@bentley.edu::40504f85-c021-483d-9553-1b7d544a8a44" providerId="AD" clId="Web-{EAA0B614-6D0C-4028-9368-0F0507A7D115}" dt="2021-04-25T19:17:02.105" v="7"/>
          <ac:spMkLst>
            <pc:docMk/>
            <pc:sldMk cId="2368902602" sldId="291"/>
            <ac:spMk id="13" creationId="{41497DE5-0939-4D1D-9350-0C5E1B209C68}"/>
          </ac:spMkLst>
        </pc:spChg>
        <pc:spChg chg="add del">
          <ac:chgData name="Iyer, Veena" userId="S::iyer_veen@bentley.edu::40504f85-c021-483d-9553-1b7d544a8a44" providerId="AD" clId="Web-{EAA0B614-6D0C-4028-9368-0F0507A7D115}" dt="2021-04-25T19:17:02.105" v="7"/>
          <ac:spMkLst>
            <pc:docMk/>
            <pc:sldMk cId="2368902602" sldId="291"/>
            <ac:spMk id="15" creationId="{5CCC70ED-6C63-4537-B7EB-51990D6C0A6F}"/>
          </ac:spMkLst>
        </pc:spChg>
        <pc:spChg chg="add del">
          <ac:chgData name="Iyer, Veena" userId="S::iyer_veen@bentley.edu::40504f85-c021-483d-9553-1b7d544a8a44" providerId="AD" clId="Web-{EAA0B614-6D0C-4028-9368-0F0507A7D115}" dt="2021-04-25T19:17:02.105" v="7"/>
          <ac:spMkLst>
            <pc:docMk/>
            <pc:sldMk cId="2368902602" sldId="291"/>
            <ac:spMk id="17" creationId="{B76E24C1-2968-40DC-A36E-F6B85F0F0752}"/>
          </ac:spMkLst>
        </pc:spChg>
        <pc:spChg chg="add">
          <ac:chgData name="Iyer, Veena" userId="S::iyer_veen@bentley.edu::40504f85-c021-483d-9553-1b7d544a8a44" providerId="AD" clId="Web-{EAA0B614-6D0C-4028-9368-0F0507A7D115}" dt="2021-04-25T19:17:02.105" v="7"/>
          <ac:spMkLst>
            <pc:docMk/>
            <pc:sldMk cId="2368902602" sldId="291"/>
            <ac:spMk id="22" creationId="{C2579DAE-C141-48DB-810E-C070C300819E}"/>
          </ac:spMkLst>
        </pc:spChg>
        <pc:spChg chg="add">
          <ac:chgData name="Iyer, Veena" userId="S::iyer_veen@bentley.edu::40504f85-c021-483d-9553-1b7d544a8a44" providerId="AD" clId="Web-{EAA0B614-6D0C-4028-9368-0F0507A7D115}" dt="2021-04-25T19:17:02.105" v="7"/>
          <ac:spMkLst>
            <pc:docMk/>
            <pc:sldMk cId="2368902602" sldId="291"/>
            <ac:spMk id="24" creationId="{02FD90C3-6350-4D5B-9738-6E94EDF30F74}"/>
          </ac:spMkLst>
        </pc:spChg>
        <pc:picChg chg="add del mod ord">
          <ac:chgData name="Iyer, Veena" userId="S::iyer_veen@bentley.edu::40504f85-c021-483d-9553-1b7d544a8a44" providerId="AD" clId="Web-{EAA0B614-6D0C-4028-9368-0F0507A7D115}" dt="2021-04-25T19:14:04.333" v="3"/>
          <ac:picMkLst>
            <pc:docMk/>
            <pc:sldMk cId="2368902602" sldId="291"/>
            <ac:picMk id="4" creationId="{2B7C3105-CFAA-4E79-877B-97D09DE9E294}"/>
          </ac:picMkLst>
        </pc:picChg>
        <pc:picChg chg="add del mod ord">
          <ac:chgData name="Iyer, Veena" userId="S::iyer_veen@bentley.edu::40504f85-c021-483d-9553-1b7d544a8a44" providerId="AD" clId="Web-{EAA0B614-6D0C-4028-9368-0F0507A7D115}" dt="2021-04-25T19:16:42.901" v="5"/>
          <ac:picMkLst>
            <pc:docMk/>
            <pc:sldMk cId="2368902602" sldId="291"/>
            <ac:picMk id="7" creationId="{54E331C9-D747-47AA-A3F7-545EA8DF4609}"/>
          </ac:picMkLst>
        </pc:picChg>
        <pc:picChg chg="add mod ord">
          <ac:chgData name="Iyer, Veena" userId="S::iyer_veen@bentley.edu::40504f85-c021-483d-9553-1b7d544a8a44" providerId="AD" clId="Web-{EAA0B614-6D0C-4028-9368-0F0507A7D115}" dt="2021-04-25T19:17:23.215" v="9" actId="14100"/>
          <ac:picMkLst>
            <pc:docMk/>
            <pc:sldMk cId="2368902602" sldId="291"/>
            <ac:picMk id="12" creationId="{5D96AFCA-B3BB-422A-AE24-90433AA0DE02}"/>
          </ac:picMkLst>
        </pc:picChg>
      </pc:sldChg>
    </pc:docChg>
  </pc:docChgLst>
  <pc:docChgLst>
    <pc:chgData name="Chalkou, Silvia" userId="5b624f93-13e3-4f7b-bb93-b9c1f954081b" providerId="ADAL" clId="{92BDAF81-0931-47A8-8543-2F8BDD6DB583}"/>
    <pc:docChg chg="undo custSel addSld delSld modSld sldOrd">
      <pc:chgData name="Chalkou, Silvia" userId="5b624f93-13e3-4f7b-bb93-b9c1f954081b" providerId="ADAL" clId="{92BDAF81-0931-47A8-8543-2F8BDD6DB583}" dt="2021-04-26T23:25:44.930" v="1656" actId="20577"/>
      <pc:docMkLst>
        <pc:docMk/>
      </pc:docMkLst>
      <pc:sldChg chg="addSp modSp mod">
        <pc:chgData name="Chalkou, Silvia" userId="5b624f93-13e3-4f7b-bb93-b9c1f954081b" providerId="ADAL" clId="{92BDAF81-0931-47A8-8543-2F8BDD6DB583}" dt="2021-04-25T22:22:00.275" v="13" actId="1035"/>
        <pc:sldMkLst>
          <pc:docMk/>
          <pc:sldMk cId="3888703372" sldId="258"/>
        </pc:sldMkLst>
        <pc:spChg chg="mod">
          <ac:chgData name="Chalkou, Silvia" userId="5b624f93-13e3-4f7b-bb93-b9c1f954081b" providerId="ADAL" clId="{92BDAF81-0931-47A8-8543-2F8BDD6DB583}" dt="2021-04-25T22:19:53.072" v="8" actId="1076"/>
          <ac:spMkLst>
            <pc:docMk/>
            <pc:sldMk cId="3888703372" sldId="258"/>
            <ac:spMk id="3" creationId="{136287FC-0811-414D-A803-AC254C165FD8}"/>
          </ac:spMkLst>
        </pc:spChg>
        <pc:spChg chg="mod">
          <ac:chgData name="Chalkou, Silvia" userId="5b624f93-13e3-4f7b-bb93-b9c1f954081b" providerId="ADAL" clId="{92BDAF81-0931-47A8-8543-2F8BDD6DB583}" dt="2021-04-25T22:22:00.275" v="13" actId="1035"/>
          <ac:spMkLst>
            <pc:docMk/>
            <pc:sldMk cId="3888703372" sldId="258"/>
            <ac:spMk id="6" creationId="{DB8DEF6B-084B-45B2-B1F9-3933A24D159B}"/>
          </ac:spMkLst>
        </pc:spChg>
        <pc:picChg chg="add mod">
          <ac:chgData name="Chalkou, Silvia" userId="5b624f93-13e3-4f7b-bb93-b9c1f954081b" providerId="ADAL" clId="{92BDAF81-0931-47A8-8543-2F8BDD6DB583}" dt="2021-04-25T22:20:37.508" v="12" actId="1076"/>
          <ac:picMkLst>
            <pc:docMk/>
            <pc:sldMk cId="3888703372" sldId="258"/>
            <ac:picMk id="7" creationId="{A68840FC-E0B1-41C8-A8E1-19A1E9A2172E}"/>
          </ac:picMkLst>
        </pc:picChg>
      </pc:sldChg>
      <pc:sldChg chg="addSp modSp mod">
        <pc:chgData name="Chalkou, Silvia" userId="5b624f93-13e3-4f7b-bb93-b9c1f954081b" providerId="ADAL" clId="{92BDAF81-0931-47A8-8543-2F8BDD6DB583}" dt="2021-04-25T22:24:24.311" v="49" actId="113"/>
        <pc:sldMkLst>
          <pc:docMk/>
          <pc:sldMk cId="2069025569" sldId="259"/>
        </pc:sldMkLst>
        <pc:spChg chg="add mod">
          <ac:chgData name="Chalkou, Silvia" userId="5b624f93-13e3-4f7b-bb93-b9c1f954081b" providerId="ADAL" clId="{92BDAF81-0931-47A8-8543-2F8BDD6DB583}" dt="2021-04-25T22:24:24.311" v="49" actId="113"/>
          <ac:spMkLst>
            <pc:docMk/>
            <pc:sldMk cId="2069025569" sldId="259"/>
            <ac:spMk id="3" creationId="{A1934D3B-D712-432C-BCA4-458C4382DBDE}"/>
          </ac:spMkLst>
        </pc:spChg>
        <pc:graphicFrameChg chg="modGraphic">
          <ac:chgData name="Chalkou, Silvia" userId="5b624f93-13e3-4f7b-bb93-b9c1f954081b" providerId="ADAL" clId="{92BDAF81-0931-47A8-8543-2F8BDD6DB583}" dt="2021-04-25T22:22:29.708" v="14" actId="14734"/>
          <ac:graphicFrameMkLst>
            <pc:docMk/>
            <pc:sldMk cId="2069025569" sldId="259"/>
            <ac:graphicFrameMk id="5" creationId="{270EB9BF-F0D5-C340-84FC-7E3217893FB2}"/>
          </ac:graphicFrameMkLst>
        </pc:graphicFrameChg>
      </pc:sldChg>
      <pc:sldChg chg="modSp mod">
        <pc:chgData name="Chalkou, Silvia" userId="5b624f93-13e3-4f7b-bb93-b9c1f954081b" providerId="ADAL" clId="{92BDAF81-0931-47A8-8543-2F8BDD6DB583}" dt="2021-04-25T22:25:14.227" v="62" actId="14100"/>
        <pc:sldMkLst>
          <pc:docMk/>
          <pc:sldMk cId="3857917158" sldId="260"/>
        </pc:sldMkLst>
        <pc:spChg chg="mod">
          <ac:chgData name="Chalkou, Silvia" userId="5b624f93-13e3-4f7b-bb93-b9c1f954081b" providerId="ADAL" clId="{92BDAF81-0931-47A8-8543-2F8BDD6DB583}" dt="2021-04-25T22:25:09.071" v="59" actId="1035"/>
          <ac:spMkLst>
            <pc:docMk/>
            <pc:sldMk cId="3857917158" sldId="260"/>
            <ac:spMk id="3" creationId="{A047D228-B167-4892-B9AD-9A0C3208397D}"/>
          </ac:spMkLst>
        </pc:spChg>
        <pc:picChg chg="mod">
          <ac:chgData name="Chalkou, Silvia" userId="5b624f93-13e3-4f7b-bb93-b9c1f954081b" providerId="ADAL" clId="{92BDAF81-0931-47A8-8543-2F8BDD6DB583}" dt="2021-04-25T22:25:14.227" v="62" actId="14100"/>
          <ac:picMkLst>
            <pc:docMk/>
            <pc:sldMk cId="3857917158" sldId="260"/>
            <ac:picMk id="8" creationId="{09FE1CAF-08E6-47D2-9E86-075744B562D4}"/>
          </ac:picMkLst>
        </pc:picChg>
        <pc:picChg chg="mod">
          <ac:chgData name="Chalkou, Silvia" userId="5b624f93-13e3-4f7b-bb93-b9c1f954081b" providerId="ADAL" clId="{92BDAF81-0931-47A8-8543-2F8BDD6DB583}" dt="2021-04-25T22:25:05.194" v="53" actId="14100"/>
          <ac:picMkLst>
            <pc:docMk/>
            <pc:sldMk cId="3857917158" sldId="260"/>
            <ac:picMk id="9" creationId="{20C81605-4533-4A7E-A18D-3478301F73CB}"/>
          </ac:picMkLst>
        </pc:picChg>
      </pc:sldChg>
      <pc:sldChg chg="modSp mod">
        <pc:chgData name="Chalkou, Silvia" userId="5b624f93-13e3-4f7b-bb93-b9c1f954081b" providerId="ADAL" clId="{92BDAF81-0931-47A8-8543-2F8BDD6DB583}" dt="2021-04-25T22:25:32.627" v="66" actId="20577"/>
        <pc:sldMkLst>
          <pc:docMk/>
          <pc:sldMk cId="2447333176" sldId="261"/>
        </pc:sldMkLst>
        <pc:spChg chg="mod">
          <ac:chgData name="Chalkou, Silvia" userId="5b624f93-13e3-4f7b-bb93-b9c1f954081b" providerId="ADAL" clId="{92BDAF81-0931-47A8-8543-2F8BDD6DB583}" dt="2021-04-25T22:25:32.627" v="66" actId="20577"/>
          <ac:spMkLst>
            <pc:docMk/>
            <pc:sldMk cId="2447333176" sldId="261"/>
            <ac:spMk id="2" creationId="{161A87D6-502E-4DF0-8E41-EF59C2674A14}"/>
          </ac:spMkLst>
        </pc:spChg>
      </pc:sldChg>
      <pc:sldChg chg="modSp mod">
        <pc:chgData name="Chalkou, Silvia" userId="5b624f93-13e3-4f7b-bb93-b9c1f954081b" providerId="ADAL" clId="{92BDAF81-0931-47A8-8543-2F8BDD6DB583}" dt="2021-04-25T22:24:49.801" v="52" actId="20577"/>
        <pc:sldMkLst>
          <pc:docMk/>
          <pc:sldMk cId="3154738083" sldId="262"/>
        </pc:sldMkLst>
        <pc:spChg chg="mod">
          <ac:chgData name="Chalkou, Silvia" userId="5b624f93-13e3-4f7b-bb93-b9c1f954081b" providerId="ADAL" clId="{92BDAF81-0931-47A8-8543-2F8BDD6DB583}" dt="2021-04-25T22:24:49.801" v="52" actId="20577"/>
          <ac:spMkLst>
            <pc:docMk/>
            <pc:sldMk cId="3154738083" sldId="262"/>
            <ac:spMk id="2" creationId="{947072C1-0836-4113-9BD8-3BD886997926}"/>
          </ac:spMkLst>
        </pc:spChg>
      </pc:sldChg>
      <pc:sldChg chg="modSp mod">
        <pc:chgData name="Chalkou, Silvia" userId="5b624f93-13e3-4f7b-bb93-b9c1f954081b" providerId="ADAL" clId="{92BDAF81-0931-47A8-8543-2F8BDD6DB583}" dt="2021-04-25T22:25:48.573" v="68" actId="20577"/>
        <pc:sldMkLst>
          <pc:docMk/>
          <pc:sldMk cId="3598216703" sldId="268"/>
        </pc:sldMkLst>
        <pc:spChg chg="mod">
          <ac:chgData name="Chalkou, Silvia" userId="5b624f93-13e3-4f7b-bb93-b9c1f954081b" providerId="ADAL" clId="{92BDAF81-0931-47A8-8543-2F8BDD6DB583}" dt="2021-04-25T22:25:48.573" v="68" actId="20577"/>
          <ac:spMkLst>
            <pc:docMk/>
            <pc:sldMk cId="3598216703" sldId="268"/>
            <ac:spMk id="2" creationId="{161A87D6-502E-4DF0-8E41-EF59C2674A14}"/>
          </ac:spMkLst>
        </pc:spChg>
      </pc:sldChg>
      <pc:sldChg chg="del">
        <pc:chgData name="Chalkou, Silvia" userId="5b624f93-13e3-4f7b-bb93-b9c1f954081b" providerId="ADAL" clId="{92BDAF81-0931-47A8-8543-2F8BDD6DB583}" dt="2021-04-26T23:25:09.048" v="1644" actId="47"/>
        <pc:sldMkLst>
          <pc:docMk/>
          <pc:sldMk cId="1783215954" sldId="269"/>
        </pc:sldMkLst>
      </pc:sldChg>
      <pc:sldChg chg="del">
        <pc:chgData name="Chalkou, Silvia" userId="5b624f93-13e3-4f7b-bb93-b9c1f954081b" providerId="ADAL" clId="{92BDAF81-0931-47A8-8543-2F8BDD6DB583}" dt="2021-04-26T23:25:09.048" v="1644" actId="47"/>
        <pc:sldMkLst>
          <pc:docMk/>
          <pc:sldMk cId="3478034481" sldId="274"/>
        </pc:sldMkLst>
      </pc:sldChg>
      <pc:sldChg chg="del">
        <pc:chgData name="Chalkou, Silvia" userId="5b624f93-13e3-4f7b-bb93-b9c1f954081b" providerId="ADAL" clId="{92BDAF81-0931-47A8-8543-2F8BDD6DB583}" dt="2021-04-26T23:25:09.048" v="1644" actId="47"/>
        <pc:sldMkLst>
          <pc:docMk/>
          <pc:sldMk cId="3305537755" sldId="275"/>
        </pc:sldMkLst>
      </pc:sldChg>
      <pc:sldChg chg="del">
        <pc:chgData name="Chalkou, Silvia" userId="5b624f93-13e3-4f7b-bb93-b9c1f954081b" providerId="ADAL" clId="{92BDAF81-0931-47A8-8543-2F8BDD6DB583}" dt="2021-04-26T23:25:09.048" v="1644" actId="47"/>
        <pc:sldMkLst>
          <pc:docMk/>
          <pc:sldMk cId="2812352204" sldId="279"/>
        </pc:sldMkLst>
      </pc:sldChg>
      <pc:sldChg chg="modSp mod">
        <pc:chgData name="Chalkou, Silvia" userId="5b624f93-13e3-4f7b-bb93-b9c1f954081b" providerId="ADAL" clId="{92BDAF81-0931-47A8-8543-2F8BDD6DB583}" dt="2021-04-26T19:56:01.369" v="1631" actId="20577"/>
        <pc:sldMkLst>
          <pc:docMk/>
          <pc:sldMk cId="3632093409" sldId="281"/>
        </pc:sldMkLst>
        <pc:spChg chg="mod">
          <ac:chgData name="Chalkou, Silvia" userId="5b624f93-13e3-4f7b-bb93-b9c1f954081b" providerId="ADAL" clId="{92BDAF81-0931-47A8-8543-2F8BDD6DB583}" dt="2021-04-26T19:56:01.369" v="1631" actId="20577"/>
          <ac:spMkLst>
            <pc:docMk/>
            <pc:sldMk cId="3632093409" sldId="281"/>
            <ac:spMk id="2" creationId="{9FEDE6DD-F564-9349-93C6-B2ED08A978EC}"/>
          </ac:spMkLst>
        </pc:spChg>
        <pc:spChg chg="mod">
          <ac:chgData name="Chalkou, Silvia" userId="5b624f93-13e3-4f7b-bb93-b9c1f954081b" providerId="ADAL" clId="{92BDAF81-0931-47A8-8543-2F8BDD6DB583}" dt="2021-04-26T19:55:27.423" v="1619"/>
          <ac:spMkLst>
            <pc:docMk/>
            <pc:sldMk cId="3632093409" sldId="281"/>
            <ac:spMk id="15" creationId="{F20FD048-0099-4CFF-B985-C6D44A9DE02C}"/>
          </ac:spMkLst>
        </pc:spChg>
        <pc:spChg chg="mod">
          <ac:chgData name="Chalkou, Silvia" userId="5b624f93-13e3-4f7b-bb93-b9c1f954081b" providerId="ADAL" clId="{92BDAF81-0931-47A8-8543-2F8BDD6DB583}" dt="2021-04-26T19:55:25.499" v="1618"/>
          <ac:spMkLst>
            <pc:docMk/>
            <pc:sldMk cId="3632093409" sldId="281"/>
            <ac:spMk id="16" creationId="{B699E000-7CC1-40B9-A15B-AEB463C30A38}"/>
          </ac:spMkLst>
        </pc:spChg>
      </pc:sldChg>
      <pc:sldChg chg="del">
        <pc:chgData name="Chalkou, Silvia" userId="5b624f93-13e3-4f7b-bb93-b9c1f954081b" providerId="ADAL" clId="{92BDAF81-0931-47A8-8543-2F8BDD6DB583}" dt="2021-04-26T23:25:09.048" v="1644" actId="47"/>
        <pc:sldMkLst>
          <pc:docMk/>
          <pc:sldMk cId="2274225622" sldId="282"/>
        </pc:sldMkLst>
      </pc:sldChg>
      <pc:sldChg chg="addSp delSp modSp mod">
        <pc:chgData name="Chalkou, Silvia" userId="5b624f93-13e3-4f7b-bb93-b9c1f954081b" providerId="ADAL" clId="{92BDAF81-0931-47A8-8543-2F8BDD6DB583}" dt="2021-04-26T19:32:33.968" v="1537" actId="1076"/>
        <pc:sldMkLst>
          <pc:docMk/>
          <pc:sldMk cId="1371141642" sldId="284"/>
        </pc:sldMkLst>
        <pc:spChg chg="mod">
          <ac:chgData name="Chalkou, Silvia" userId="5b624f93-13e3-4f7b-bb93-b9c1f954081b" providerId="ADAL" clId="{92BDAF81-0931-47A8-8543-2F8BDD6DB583}" dt="2021-04-26T19:32:33.968" v="1537" actId="1076"/>
          <ac:spMkLst>
            <pc:docMk/>
            <pc:sldMk cId="1371141642" sldId="284"/>
            <ac:spMk id="2" creationId="{9FEDE6DD-F564-9349-93C6-B2ED08A978EC}"/>
          </ac:spMkLst>
        </pc:spChg>
        <pc:spChg chg="add mod">
          <ac:chgData name="Chalkou, Silvia" userId="5b624f93-13e3-4f7b-bb93-b9c1f954081b" providerId="ADAL" clId="{92BDAF81-0931-47A8-8543-2F8BDD6DB583}" dt="2021-04-26T19:30:17.789" v="1529" actId="255"/>
          <ac:spMkLst>
            <pc:docMk/>
            <pc:sldMk cId="1371141642" sldId="284"/>
            <ac:spMk id="19" creationId="{0A17A186-E2FE-4909-9180-6B2159DA4C0D}"/>
          </ac:spMkLst>
        </pc:spChg>
        <pc:picChg chg="del mod">
          <ac:chgData name="Chalkou, Silvia" userId="5b624f93-13e3-4f7b-bb93-b9c1f954081b" providerId="ADAL" clId="{92BDAF81-0931-47A8-8543-2F8BDD6DB583}" dt="2021-04-26T16:58:12.298" v="1235" actId="478"/>
          <ac:picMkLst>
            <pc:docMk/>
            <pc:sldMk cId="1371141642" sldId="284"/>
            <ac:picMk id="3" creationId="{505BC239-6393-F94A-8D91-80113189D7D6}"/>
          </ac:picMkLst>
        </pc:picChg>
        <pc:picChg chg="del">
          <ac:chgData name="Chalkou, Silvia" userId="5b624f93-13e3-4f7b-bb93-b9c1f954081b" providerId="ADAL" clId="{92BDAF81-0931-47A8-8543-2F8BDD6DB583}" dt="2021-04-26T16:58:10.286" v="1234" actId="478"/>
          <ac:picMkLst>
            <pc:docMk/>
            <pc:sldMk cId="1371141642" sldId="284"/>
            <ac:picMk id="4" creationId="{6E099081-51AE-2642-9152-895257EC5F30}"/>
          </ac:picMkLst>
        </pc:picChg>
        <pc:picChg chg="add mod modCrop">
          <ac:chgData name="Chalkou, Silvia" userId="5b624f93-13e3-4f7b-bb93-b9c1f954081b" providerId="ADAL" clId="{92BDAF81-0931-47A8-8543-2F8BDD6DB583}" dt="2021-04-26T19:28:30.778" v="1499" actId="1038"/>
          <ac:picMkLst>
            <pc:docMk/>
            <pc:sldMk cId="1371141642" sldId="284"/>
            <ac:picMk id="7" creationId="{2001B490-2D79-4E90-A621-E64FEFCEB0A3}"/>
          </ac:picMkLst>
        </pc:picChg>
        <pc:picChg chg="add del mod modCrop">
          <ac:chgData name="Chalkou, Silvia" userId="5b624f93-13e3-4f7b-bb93-b9c1f954081b" providerId="ADAL" clId="{92BDAF81-0931-47A8-8543-2F8BDD6DB583}" dt="2021-04-26T19:26:30.784" v="1424" actId="478"/>
          <ac:picMkLst>
            <pc:docMk/>
            <pc:sldMk cId="1371141642" sldId="284"/>
            <ac:picMk id="9" creationId="{F057F643-697E-4376-92A8-00D8F8943C4C}"/>
          </ac:picMkLst>
        </pc:picChg>
        <pc:picChg chg="add del mod">
          <ac:chgData name="Chalkou, Silvia" userId="5b624f93-13e3-4f7b-bb93-b9c1f954081b" providerId="ADAL" clId="{92BDAF81-0931-47A8-8543-2F8BDD6DB583}" dt="2021-04-26T17:45:28.793" v="1241" actId="478"/>
          <ac:picMkLst>
            <pc:docMk/>
            <pc:sldMk cId="1371141642" sldId="284"/>
            <ac:picMk id="10" creationId="{BB59D98F-EA4E-4947-855B-AEE216FA27D2}"/>
          </ac:picMkLst>
        </pc:picChg>
        <pc:picChg chg="add del mod">
          <ac:chgData name="Chalkou, Silvia" userId="5b624f93-13e3-4f7b-bb93-b9c1f954081b" providerId="ADAL" clId="{92BDAF81-0931-47A8-8543-2F8BDD6DB583}" dt="2021-04-26T19:20:31.377" v="1404"/>
          <ac:picMkLst>
            <pc:docMk/>
            <pc:sldMk cId="1371141642" sldId="284"/>
            <ac:picMk id="15" creationId="{425B3E90-E06F-4A60-A3AA-8F75AC2C8214}"/>
          </ac:picMkLst>
        </pc:picChg>
        <pc:picChg chg="add del mod">
          <ac:chgData name="Chalkou, Silvia" userId="5b624f93-13e3-4f7b-bb93-b9c1f954081b" providerId="ADAL" clId="{92BDAF81-0931-47A8-8543-2F8BDD6DB583}" dt="2021-04-26T19:25:28.688" v="1415" actId="478"/>
          <ac:picMkLst>
            <pc:docMk/>
            <pc:sldMk cId="1371141642" sldId="284"/>
            <ac:picMk id="16" creationId="{51160C05-003F-434E-B748-C7DF7D4554EB}"/>
          </ac:picMkLst>
        </pc:picChg>
        <pc:picChg chg="add mod modCrop">
          <ac:chgData name="Chalkou, Silvia" userId="5b624f93-13e3-4f7b-bb93-b9c1f954081b" providerId="ADAL" clId="{92BDAF81-0931-47A8-8543-2F8BDD6DB583}" dt="2021-04-26T19:30:32.395" v="1535" actId="1035"/>
          <ac:picMkLst>
            <pc:docMk/>
            <pc:sldMk cId="1371141642" sldId="284"/>
            <ac:picMk id="18" creationId="{1D92FE69-092A-41D4-A52A-274C578E032D}"/>
          </ac:picMkLst>
        </pc:picChg>
      </pc:sldChg>
      <pc:sldChg chg="addSp delSp modSp mod">
        <pc:chgData name="Chalkou, Silvia" userId="5b624f93-13e3-4f7b-bb93-b9c1f954081b" providerId="ADAL" clId="{92BDAF81-0931-47A8-8543-2F8BDD6DB583}" dt="2021-04-26T19:40:10.373" v="1547" actId="14100"/>
        <pc:sldMkLst>
          <pc:docMk/>
          <pc:sldMk cId="2511268706" sldId="285"/>
        </pc:sldMkLst>
        <pc:spChg chg="mod">
          <ac:chgData name="Chalkou, Silvia" userId="5b624f93-13e3-4f7b-bb93-b9c1f954081b" providerId="ADAL" clId="{92BDAF81-0931-47A8-8543-2F8BDD6DB583}" dt="2021-04-26T19:40:10.373" v="1547" actId="14100"/>
          <ac:spMkLst>
            <pc:docMk/>
            <pc:sldMk cId="2511268706" sldId="285"/>
            <ac:spMk id="2" creationId="{9FEDE6DD-F564-9349-93C6-B2ED08A978EC}"/>
          </ac:spMkLst>
        </pc:spChg>
        <pc:spChg chg="add mod">
          <ac:chgData name="Chalkou, Silvia" userId="5b624f93-13e3-4f7b-bb93-b9c1f954081b" providerId="ADAL" clId="{92BDAF81-0931-47A8-8543-2F8BDD6DB583}" dt="2021-04-26T15:34:54.491" v="1059" actId="1035"/>
          <ac:spMkLst>
            <pc:docMk/>
            <pc:sldMk cId="2511268706" sldId="285"/>
            <ac:spMk id="15" creationId="{BEAB22B8-8EA5-46C4-9C96-942CEE3BBFDB}"/>
          </ac:spMkLst>
        </pc:spChg>
        <pc:spChg chg="add mod">
          <ac:chgData name="Chalkou, Silvia" userId="5b624f93-13e3-4f7b-bb93-b9c1f954081b" providerId="ADAL" clId="{92BDAF81-0931-47A8-8543-2F8BDD6DB583}" dt="2021-04-26T15:36:47.161" v="1084" actId="1036"/>
          <ac:spMkLst>
            <pc:docMk/>
            <pc:sldMk cId="2511268706" sldId="285"/>
            <ac:spMk id="17" creationId="{0B5519A8-7C98-421A-B7B3-BA14BF4DD549}"/>
          </ac:spMkLst>
        </pc:spChg>
        <pc:picChg chg="add del mod">
          <ac:chgData name="Chalkou, Silvia" userId="5b624f93-13e3-4f7b-bb93-b9c1f954081b" providerId="ADAL" clId="{92BDAF81-0931-47A8-8543-2F8BDD6DB583}" dt="2021-04-26T15:32:53.674" v="1036" actId="478"/>
          <ac:picMkLst>
            <pc:docMk/>
            <pc:sldMk cId="2511268706" sldId="285"/>
            <ac:picMk id="5" creationId="{B98EF4BC-192B-46F6-AB5F-DE5B07AD242F}"/>
          </ac:picMkLst>
        </pc:picChg>
        <pc:picChg chg="del mod">
          <ac:chgData name="Chalkou, Silvia" userId="5b624f93-13e3-4f7b-bb93-b9c1f954081b" providerId="ADAL" clId="{92BDAF81-0931-47A8-8543-2F8BDD6DB583}" dt="2021-04-25T23:10:40.235" v="307" actId="478"/>
          <ac:picMkLst>
            <pc:docMk/>
            <pc:sldMk cId="2511268706" sldId="285"/>
            <ac:picMk id="6" creationId="{C17F5C77-AC60-4645-B73F-4FE3AF141B02}"/>
          </ac:picMkLst>
        </pc:picChg>
        <pc:picChg chg="add del mod">
          <ac:chgData name="Chalkou, Silvia" userId="5b624f93-13e3-4f7b-bb93-b9c1f954081b" providerId="ADAL" clId="{92BDAF81-0931-47A8-8543-2F8BDD6DB583}" dt="2021-04-26T15:34:13.504" v="1042" actId="478"/>
          <ac:picMkLst>
            <pc:docMk/>
            <pc:sldMk cId="2511268706" sldId="285"/>
            <ac:picMk id="7" creationId="{D331A9FC-2E96-487E-A185-A016947B0E66}"/>
          </ac:picMkLst>
        </pc:picChg>
        <pc:picChg chg="add del mod modCrop">
          <ac:chgData name="Chalkou, Silvia" userId="5b624f93-13e3-4f7b-bb93-b9c1f954081b" providerId="ADAL" clId="{92BDAF81-0931-47A8-8543-2F8BDD6DB583}" dt="2021-04-26T15:39:17.398" v="1114" actId="478"/>
          <ac:picMkLst>
            <pc:docMk/>
            <pc:sldMk cId="2511268706" sldId="285"/>
            <ac:picMk id="9" creationId="{2DC24975-1FAD-44C2-A2D6-9878A084E34C}"/>
          </ac:picMkLst>
        </pc:picChg>
        <pc:picChg chg="add mod">
          <ac:chgData name="Chalkou, Silvia" userId="5b624f93-13e3-4f7b-bb93-b9c1f954081b" providerId="ADAL" clId="{92BDAF81-0931-47A8-8543-2F8BDD6DB583}" dt="2021-04-25T23:15:51.796" v="376" actId="1038"/>
          <ac:picMkLst>
            <pc:docMk/>
            <pc:sldMk cId="2511268706" sldId="285"/>
            <ac:picMk id="9" creationId="{49514F8C-8983-4F59-92B7-C2EF45B96D14}"/>
          </ac:picMkLst>
        </pc:picChg>
        <pc:picChg chg="add del mod">
          <ac:chgData name="Chalkou, Silvia" userId="5b624f93-13e3-4f7b-bb93-b9c1f954081b" providerId="ADAL" clId="{92BDAF81-0931-47A8-8543-2F8BDD6DB583}" dt="2021-04-25T23:12:42.826" v="331" actId="478"/>
          <ac:picMkLst>
            <pc:docMk/>
            <pc:sldMk cId="2511268706" sldId="285"/>
            <ac:picMk id="10" creationId="{37FB0078-CB5F-4399-8DB4-35CC2458F03C}"/>
          </ac:picMkLst>
        </pc:picChg>
        <pc:picChg chg="add del mod">
          <ac:chgData name="Chalkou, Silvia" userId="5b624f93-13e3-4f7b-bb93-b9c1f954081b" providerId="ADAL" clId="{92BDAF81-0931-47A8-8543-2F8BDD6DB583}" dt="2021-04-26T15:37:52.512" v="1089" actId="478"/>
          <ac:picMkLst>
            <pc:docMk/>
            <pc:sldMk cId="2511268706" sldId="285"/>
            <ac:picMk id="16" creationId="{7EFA6315-6851-484F-BEA5-C2225AE89A31}"/>
          </ac:picMkLst>
        </pc:picChg>
        <pc:picChg chg="add mod">
          <ac:chgData name="Chalkou, Silvia" userId="5b624f93-13e3-4f7b-bb93-b9c1f954081b" providerId="ADAL" clId="{92BDAF81-0931-47A8-8543-2F8BDD6DB583}" dt="2021-04-26T15:38:13.590" v="1106" actId="1036"/>
          <ac:picMkLst>
            <pc:docMk/>
            <pc:sldMk cId="2511268706" sldId="285"/>
            <ac:picMk id="18" creationId="{D5020F99-CCE8-4BDB-92EE-240C25B0FEEA}"/>
          </ac:picMkLst>
        </pc:picChg>
        <pc:picChg chg="add mod">
          <ac:chgData name="Chalkou, Silvia" userId="5b624f93-13e3-4f7b-bb93-b9c1f954081b" providerId="ADAL" clId="{92BDAF81-0931-47A8-8543-2F8BDD6DB583}" dt="2021-04-26T15:39:22.119" v="1115" actId="14100"/>
          <ac:picMkLst>
            <pc:docMk/>
            <pc:sldMk cId="2511268706" sldId="285"/>
            <ac:picMk id="20" creationId="{AA077B17-E63E-4CBF-A0D8-E347E158F25F}"/>
          </ac:picMkLst>
        </pc:picChg>
      </pc:sldChg>
      <pc:sldChg chg="addSp delSp modSp mod">
        <pc:chgData name="Chalkou, Silvia" userId="5b624f93-13e3-4f7b-bb93-b9c1f954081b" providerId="ADAL" clId="{92BDAF81-0931-47A8-8543-2F8BDD6DB583}" dt="2021-04-26T19:56:47.135" v="1636" actId="20577"/>
        <pc:sldMkLst>
          <pc:docMk/>
          <pc:sldMk cId="1083761602" sldId="286"/>
        </pc:sldMkLst>
        <pc:spChg chg="mod">
          <ac:chgData name="Chalkou, Silvia" userId="5b624f93-13e3-4f7b-bb93-b9c1f954081b" providerId="ADAL" clId="{92BDAF81-0931-47A8-8543-2F8BDD6DB583}" dt="2021-04-26T19:11:52.861" v="1323" actId="1035"/>
          <ac:spMkLst>
            <pc:docMk/>
            <pc:sldMk cId="1083761602" sldId="286"/>
            <ac:spMk id="3" creationId="{1C1B583F-699B-40FE-B41D-051B9A221555}"/>
          </ac:spMkLst>
        </pc:spChg>
        <pc:graphicFrameChg chg="mod modGraphic">
          <ac:chgData name="Chalkou, Silvia" userId="5b624f93-13e3-4f7b-bb93-b9c1f954081b" providerId="ADAL" clId="{92BDAF81-0931-47A8-8543-2F8BDD6DB583}" dt="2021-04-26T19:56:47.135" v="1636" actId="20577"/>
          <ac:graphicFrameMkLst>
            <pc:docMk/>
            <pc:sldMk cId="1083761602" sldId="286"/>
            <ac:graphicFrameMk id="4" creationId="{0F7A9644-EB58-4263-B20F-33FADEE074D0}"/>
          </ac:graphicFrameMkLst>
        </pc:graphicFrameChg>
        <pc:graphicFrameChg chg="add del mod">
          <ac:chgData name="Chalkou, Silvia" userId="5b624f93-13e3-4f7b-bb93-b9c1f954081b" providerId="ADAL" clId="{92BDAF81-0931-47A8-8543-2F8BDD6DB583}" dt="2021-04-26T16:33:03.857" v="1188" actId="478"/>
          <ac:graphicFrameMkLst>
            <pc:docMk/>
            <pc:sldMk cId="1083761602" sldId="286"/>
            <ac:graphicFrameMk id="6" creationId="{4BF18099-4445-4B1A-AF3A-6702918FC044}"/>
          </ac:graphicFrameMkLst>
        </pc:graphicFrameChg>
        <pc:picChg chg="add del mod">
          <ac:chgData name="Chalkou, Silvia" userId="5b624f93-13e3-4f7b-bb93-b9c1f954081b" providerId="ADAL" clId="{92BDAF81-0931-47A8-8543-2F8BDD6DB583}" dt="2021-04-25T23:21:55.041" v="377" actId="478"/>
          <ac:picMkLst>
            <pc:docMk/>
            <pc:sldMk cId="1083761602" sldId="286"/>
            <ac:picMk id="7" creationId="{9B236C7A-F86F-4CE6-A548-DFAF8ACFA43C}"/>
          </ac:picMkLst>
        </pc:picChg>
      </pc:sldChg>
      <pc:sldChg chg="addSp modSp mod modNotesTx">
        <pc:chgData name="Chalkou, Silvia" userId="5b624f93-13e3-4f7b-bb93-b9c1f954081b" providerId="ADAL" clId="{92BDAF81-0931-47A8-8543-2F8BDD6DB583}" dt="2021-04-26T02:30:15.905" v="760"/>
        <pc:sldMkLst>
          <pc:docMk/>
          <pc:sldMk cId="64197033" sldId="287"/>
        </pc:sldMkLst>
        <pc:spChg chg="mod">
          <ac:chgData name="Chalkou, Silvia" userId="5b624f93-13e3-4f7b-bb93-b9c1f954081b" providerId="ADAL" clId="{92BDAF81-0931-47A8-8543-2F8BDD6DB583}" dt="2021-04-26T02:22:21.709" v="603" actId="20577"/>
          <ac:spMkLst>
            <pc:docMk/>
            <pc:sldMk cId="64197033" sldId="287"/>
            <ac:spMk id="3" creationId="{7E92DC3B-75AA-4147-B89E-F4553EB03070}"/>
          </ac:spMkLst>
        </pc:spChg>
        <pc:spChg chg="add mod">
          <ac:chgData name="Chalkou, Silvia" userId="5b624f93-13e3-4f7b-bb93-b9c1f954081b" providerId="ADAL" clId="{92BDAF81-0931-47A8-8543-2F8BDD6DB583}" dt="2021-04-26T02:29:12.817" v="759" actId="14100"/>
          <ac:spMkLst>
            <pc:docMk/>
            <pc:sldMk cId="64197033" sldId="287"/>
            <ac:spMk id="15" creationId="{129B3CFD-FB23-4B8B-853C-A9A731B4DB65}"/>
          </ac:spMkLst>
        </pc:spChg>
      </pc:sldChg>
      <pc:sldChg chg="addSp modSp mod">
        <pc:chgData name="Chalkou, Silvia" userId="5b624f93-13e3-4f7b-bb93-b9c1f954081b" providerId="ADAL" clId="{92BDAF81-0931-47A8-8543-2F8BDD6DB583}" dt="2021-04-26T22:20:45.638" v="1643" actId="1038"/>
        <pc:sldMkLst>
          <pc:docMk/>
          <pc:sldMk cId="3649950417" sldId="290"/>
        </pc:sldMkLst>
        <pc:spChg chg="mod">
          <ac:chgData name="Chalkou, Silvia" userId="5b624f93-13e3-4f7b-bb93-b9c1f954081b" providerId="ADAL" clId="{92BDAF81-0931-47A8-8543-2F8BDD6DB583}" dt="2021-04-26T22:20:25.984" v="1638" actId="1076"/>
          <ac:spMkLst>
            <pc:docMk/>
            <pc:sldMk cId="3649950417" sldId="290"/>
            <ac:spMk id="3" creationId="{F1BA208F-3D08-44EE-BCA0-B36B59F232AE}"/>
          </ac:spMkLst>
        </pc:spChg>
        <pc:spChg chg="mod">
          <ac:chgData name="Chalkou, Silvia" userId="5b624f93-13e3-4f7b-bb93-b9c1f954081b" providerId="ADAL" clId="{92BDAF81-0931-47A8-8543-2F8BDD6DB583}" dt="2021-04-26T22:20:30.174" v="1639" actId="1076"/>
          <ac:spMkLst>
            <pc:docMk/>
            <pc:sldMk cId="3649950417" sldId="290"/>
            <ac:spMk id="10" creationId="{93423BEA-9C2C-4D65-B8D8-14594FE5B6B5}"/>
          </ac:spMkLst>
        </pc:spChg>
        <pc:spChg chg="mod">
          <ac:chgData name="Chalkou, Silvia" userId="5b624f93-13e3-4f7b-bb93-b9c1f954081b" providerId="ADAL" clId="{92BDAF81-0931-47A8-8543-2F8BDD6DB583}" dt="2021-04-26T22:20:33.986" v="1640" actId="1076"/>
          <ac:spMkLst>
            <pc:docMk/>
            <pc:sldMk cId="3649950417" sldId="290"/>
            <ac:spMk id="11" creationId="{C8191016-90A7-43A7-94BB-99C5080D7324}"/>
          </ac:spMkLst>
        </pc:spChg>
        <pc:spChg chg="add mod">
          <ac:chgData name="Chalkou, Silvia" userId="5b624f93-13e3-4f7b-bb93-b9c1f954081b" providerId="ADAL" clId="{92BDAF81-0931-47A8-8543-2F8BDD6DB583}" dt="2021-04-26T22:20:45.638" v="1643" actId="1038"/>
          <ac:spMkLst>
            <pc:docMk/>
            <pc:sldMk cId="3649950417" sldId="290"/>
            <ac:spMk id="16" creationId="{96D6585F-7A87-4053-A94D-F3EFA7EBEF88}"/>
          </ac:spMkLst>
        </pc:spChg>
        <pc:spChg chg="mod">
          <ac:chgData name="Chalkou, Silvia" userId="5b624f93-13e3-4f7b-bb93-b9c1f954081b" providerId="ADAL" clId="{92BDAF81-0931-47A8-8543-2F8BDD6DB583}" dt="2021-04-26T22:20:20.898" v="1637" actId="1076"/>
          <ac:spMkLst>
            <pc:docMk/>
            <pc:sldMk cId="3649950417" sldId="290"/>
            <ac:spMk id="17" creationId="{9512C2A0-3E97-46BF-965B-9C4EC4D439F9}"/>
          </ac:spMkLst>
        </pc:spChg>
        <pc:graphicFrameChg chg="mod modGraphic">
          <ac:chgData name="Chalkou, Silvia" userId="5b624f93-13e3-4f7b-bb93-b9c1f954081b" providerId="ADAL" clId="{92BDAF81-0931-47A8-8543-2F8BDD6DB583}" dt="2021-04-26T18:41:09.141" v="1263" actId="404"/>
          <ac:graphicFrameMkLst>
            <pc:docMk/>
            <pc:sldMk cId="3649950417" sldId="290"/>
            <ac:graphicFrameMk id="4" creationId="{596CA0A1-B003-4B05-861D-05D9AD86D20A}"/>
          </ac:graphicFrameMkLst>
        </pc:graphicFrameChg>
      </pc:sldChg>
      <pc:sldChg chg="modSp mod">
        <pc:chgData name="Chalkou, Silvia" userId="5b624f93-13e3-4f7b-bb93-b9c1f954081b" providerId="ADAL" clId="{92BDAF81-0931-47A8-8543-2F8BDD6DB583}" dt="2021-04-26T23:25:44.930" v="1656" actId="20577"/>
        <pc:sldMkLst>
          <pc:docMk/>
          <pc:sldMk cId="3449067956" sldId="294"/>
        </pc:sldMkLst>
        <pc:spChg chg="mod">
          <ac:chgData name="Chalkou, Silvia" userId="5b624f93-13e3-4f7b-bb93-b9c1f954081b" providerId="ADAL" clId="{92BDAF81-0931-47A8-8543-2F8BDD6DB583}" dt="2021-04-26T23:25:44.930" v="1656" actId="20577"/>
          <ac:spMkLst>
            <pc:docMk/>
            <pc:sldMk cId="3449067956" sldId="294"/>
            <ac:spMk id="3" creationId="{ECB28D77-8CE4-4A35-85EC-55D217B03931}"/>
          </ac:spMkLst>
        </pc:spChg>
      </pc:sldChg>
      <pc:sldChg chg="ord">
        <pc:chgData name="Chalkou, Silvia" userId="5b624f93-13e3-4f7b-bb93-b9c1f954081b" providerId="ADAL" clId="{92BDAF81-0931-47A8-8543-2F8BDD6DB583}" dt="2021-04-25T22:47:10.536" v="81"/>
        <pc:sldMkLst>
          <pc:docMk/>
          <pc:sldMk cId="3564355277" sldId="295"/>
        </pc:sldMkLst>
      </pc:sldChg>
      <pc:sldChg chg="del">
        <pc:chgData name="Chalkou, Silvia" userId="5b624f93-13e3-4f7b-bb93-b9c1f954081b" providerId="ADAL" clId="{92BDAF81-0931-47A8-8543-2F8BDD6DB583}" dt="2021-04-26T23:25:09.048" v="1644" actId="47"/>
        <pc:sldMkLst>
          <pc:docMk/>
          <pc:sldMk cId="1652818285" sldId="296"/>
        </pc:sldMkLst>
      </pc:sldChg>
      <pc:sldChg chg="addSp delSp modSp new mod">
        <pc:chgData name="Chalkou, Silvia" userId="5b624f93-13e3-4f7b-bb93-b9c1f954081b" providerId="ADAL" clId="{92BDAF81-0931-47A8-8543-2F8BDD6DB583}" dt="2021-04-25T23:05:23.219" v="303" actId="164"/>
        <pc:sldMkLst>
          <pc:docMk/>
          <pc:sldMk cId="2880078676" sldId="297"/>
        </pc:sldMkLst>
        <pc:spChg chg="mod">
          <ac:chgData name="Chalkou, Silvia" userId="5b624f93-13e3-4f7b-bb93-b9c1f954081b" providerId="ADAL" clId="{92BDAF81-0931-47A8-8543-2F8BDD6DB583}" dt="2021-04-25T23:01:35.703" v="259" actId="20577"/>
          <ac:spMkLst>
            <pc:docMk/>
            <pc:sldMk cId="2880078676" sldId="297"/>
            <ac:spMk id="2" creationId="{8375007A-21A7-4772-AD40-EA0DC36B2784}"/>
          </ac:spMkLst>
        </pc:spChg>
        <pc:spChg chg="del">
          <ac:chgData name="Chalkou, Silvia" userId="5b624f93-13e3-4f7b-bb93-b9c1f954081b" providerId="ADAL" clId="{92BDAF81-0931-47A8-8543-2F8BDD6DB583}" dt="2021-04-25T22:53:40.866" v="86" actId="478"/>
          <ac:spMkLst>
            <pc:docMk/>
            <pc:sldMk cId="2880078676" sldId="297"/>
            <ac:spMk id="3" creationId="{DE17D913-0535-4DAB-8D39-3CBCA55BEE07}"/>
          </ac:spMkLst>
        </pc:spChg>
        <pc:spChg chg="add mod">
          <ac:chgData name="Chalkou, Silvia" userId="5b624f93-13e3-4f7b-bb93-b9c1f954081b" providerId="ADAL" clId="{92BDAF81-0931-47A8-8543-2F8BDD6DB583}" dt="2021-04-25T23:05:23.219" v="303" actId="164"/>
          <ac:spMkLst>
            <pc:docMk/>
            <pc:sldMk cId="2880078676" sldId="297"/>
            <ac:spMk id="18" creationId="{80BBB589-5863-48C9-A630-9E4036790F1D}"/>
          </ac:spMkLst>
        </pc:spChg>
        <pc:spChg chg="add mod">
          <ac:chgData name="Chalkou, Silvia" userId="5b624f93-13e3-4f7b-bb93-b9c1f954081b" providerId="ADAL" clId="{92BDAF81-0931-47A8-8543-2F8BDD6DB583}" dt="2021-04-25T23:05:23.219" v="303" actId="164"/>
          <ac:spMkLst>
            <pc:docMk/>
            <pc:sldMk cId="2880078676" sldId="297"/>
            <ac:spMk id="19" creationId="{758D9444-5B90-4FD4-91AD-50B542A4D2A1}"/>
          </ac:spMkLst>
        </pc:spChg>
        <pc:spChg chg="add mod">
          <ac:chgData name="Chalkou, Silvia" userId="5b624f93-13e3-4f7b-bb93-b9c1f954081b" providerId="ADAL" clId="{92BDAF81-0931-47A8-8543-2F8BDD6DB583}" dt="2021-04-25T23:05:23.219" v="303" actId="164"/>
          <ac:spMkLst>
            <pc:docMk/>
            <pc:sldMk cId="2880078676" sldId="297"/>
            <ac:spMk id="20" creationId="{57628657-A8D2-425A-B501-08A31D468EB2}"/>
          </ac:spMkLst>
        </pc:spChg>
        <pc:spChg chg="add mod">
          <ac:chgData name="Chalkou, Silvia" userId="5b624f93-13e3-4f7b-bb93-b9c1f954081b" providerId="ADAL" clId="{92BDAF81-0931-47A8-8543-2F8BDD6DB583}" dt="2021-04-25T23:05:23.219" v="303" actId="164"/>
          <ac:spMkLst>
            <pc:docMk/>
            <pc:sldMk cId="2880078676" sldId="297"/>
            <ac:spMk id="21" creationId="{F329325A-C67C-42A8-9B25-0D744BA1882F}"/>
          </ac:spMkLst>
        </pc:spChg>
        <pc:spChg chg="add mod">
          <ac:chgData name="Chalkou, Silvia" userId="5b624f93-13e3-4f7b-bb93-b9c1f954081b" providerId="ADAL" clId="{92BDAF81-0931-47A8-8543-2F8BDD6DB583}" dt="2021-04-25T23:05:23.219" v="303" actId="164"/>
          <ac:spMkLst>
            <pc:docMk/>
            <pc:sldMk cId="2880078676" sldId="297"/>
            <ac:spMk id="22" creationId="{CED7AD82-7499-4559-8C58-7CAE8D117F38}"/>
          </ac:spMkLst>
        </pc:spChg>
        <pc:spChg chg="add mod">
          <ac:chgData name="Chalkou, Silvia" userId="5b624f93-13e3-4f7b-bb93-b9c1f954081b" providerId="ADAL" clId="{92BDAF81-0931-47A8-8543-2F8BDD6DB583}" dt="2021-04-25T23:05:23.219" v="303" actId="164"/>
          <ac:spMkLst>
            <pc:docMk/>
            <pc:sldMk cId="2880078676" sldId="297"/>
            <ac:spMk id="23" creationId="{56E0BA4B-216C-47CD-87B4-9E1A7E02534E}"/>
          </ac:spMkLst>
        </pc:spChg>
        <pc:grpChg chg="add mod">
          <ac:chgData name="Chalkou, Silvia" userId="5b624f93-13e3-4f7b-bb93-b9c1f954081b" providerId="ADAL" clId="{92BDAF81-0931-47A8-8543-2F8BDD6DB583}" dt="2021-04-25T23:05:23.219" v="303" actId="164"/>
          <ac:grpSpMkLst>
            <pc:docMk/>
            <pc:sldMk cId="2880078676" sldId="297"/>
            <ac:grpSpMk id="17" creationId="{82D71752-3EC2-457B-AA1D-9E05ED49DC29}"/>
          </ac:grpSpMkLst>
        </pc:grpChg>
        <pc:grpChg chg="add mod">
          <ac:chgData name="Chalkou, Silvia" userId="5b624f93-13e3-4f7b-bb93-b9c1f954081b" providerId="ADAL" clId="{92BDAF81-0931-47A8-8543-2F8BDD6DB583}" dt="2021-04-25T23:05:23.219" v="303" actId="164"/>
          <ac:grpSpMkLst>
            <pc:docMk/>
            <pc:sldMk cId="2880078676" sldId="297"/>
            <ac:grpSpMk id="24" creationId="{356AAF6C-0E10-4C55-9DC5-9F20A6A33823}"/>
          </ac:grpSpMkLst>
        </pc:grpChg>
        <pc:picChg chg="add del mod">
          <ac:chgData name="Chalkou, Silvia" userId="5b624f93-13e3-4f7b-bb93-b9c1f954081b" providerId="ADAL" clId="{92BDAF81-0931-47A8-8543-2F8BDD6DB583}" dt="2021-04-25T22:58:06.465" v="126" actId="478"/>
          <ac:picMkLst>
            <pc:docMk/>
            <pc:sldMk cId="2880078676" sldId="297"/>
            <ac:picMk id="5" creationId="{5FBDBBE1-334F-4185-AAC1-971BF495B2AE}"/>
          </ac:picMkLst>
        </pc:picChg>
        <pc:picChg chg="add del mod">
          <ac:chgData name="Chalkou, Silvia" userId="5b624f93-13e3-4f7b-bb93-b9c1f954081b" providerId="ADAL" clId="{92BDAF81-0931-47A8-8543-2F8BDD6DB583}" dt="2021-04-25T22:58:05.958" v="125" actId="478"/>
          <ac:picMkLst>
            <pc:docMk/>
            <pc:sldMk cId="2880078676" sldId="297"/>
            <ac:picMk id="6" creationId="{4EAF9B39-5F98-49F2-95D3-072F91B851CD}"/>
          </ac:picMkLst>
        </pc:picChg>
        <pc:picChg chg="add del mod">
          <ac:chgData name="Chalkou, Silvia" userId="5b624f93-13e3-4f7b-bb93-b9c1f954081b" providerId="ADAL" clId="{92BDAF81-0931-47A8-8543-2F8BDD6DB583}" dt="2021-04-25T22:58:04.992" v="124" actId="478"/>
          <ac:picMkLst>
            <pc:docMk/>
            <pc:sldMk cId="2880078676" sldId="297"/>
            <ac:picMk id="7" creationId="{C040765F-3B64-485E-9CF9-46D192F6D2CC}"/>
          </ac:picMkLst>
        </pc:picChg>
        <pc:picChg chg="add del mod">
          <ac:chgData name="Chalkou, Silvia" userId="5b624f93-13e3-4f7b-bb93-b9c1f954081b" providerId="ADAL" clId="{92BDAF81-0931-47A8-8543-2F8BDD6DB583}" dt="2021-04-25T22:58:07.014" v="127" actId="478"/>
          <ac:picMkLst>
            <pc:docMk/>
            <pc:sldMk cId="2880078676" sldId="297"/>
            <ac:picMk id="8" creationId="{D7D54D8B-9E99-4EAB-8B50-71134438637E}"/>
          </ac:picMkLst>
        </pc:picChg>
        <pc:picChg chg="add mod modCrop">
          <ac:chgData name="Chalkou, Silvia" userId="5b624f93-13e3-4f7b-bb93-b9c1f954081b" providerId="ADAL" clId="{92BDAF81-0931-47A8-8543-2F8BDD6DB583}" dt="2021-04-25T23:01:23.449" v="222" actId="164"/>
          <ac:picMkLst>
            <pc:docMk/>
            <pc:sldMk cId="2880078676" sldId="297"/>
            <ac:picMk id="9" creationId="{43036C97-534D-4A5D-81D9-DB54603A4059}"/>
          </ac:picMkLst>
        </pc:picChg>
        <pc:picChg chg="add mod modCrop">
          <ac:chgData name="Chalkou, Silvia" userId="5b624f93-13e3-4f7b-bb93-b9c1f954081b" providerId="ADAL" clId="{92BDAF81-0931-47A8-8543-2F8BDD6DB583}" dt="2021-04-25T23:01:23.449" v="222" actId="164"/>
          <ac:picMkLst>
            <pc:docMk/>
            <pc:sldMk cId="2880078676" sldId="297"/>
            <ac:picMk id="10" creationId="{AB514ADB-B3EE-40A9-A558-04CFC76CF925}"/>
          </ac:picMkLst>
        </pc:picChg>
        <pc:picChg chg="add del mod">
          <ac:chgData name="Chalkou, Silvia" userId="5b624f93-13e3-4f7b-bb93-b9c1f954081b" providerId="ADAL" clId="{92BDAF81-0931-47A8-8543-2F8BDD6DB583}" dt="2021-04-25T22:59:38.336" v="151" actId="478"/>
          <ac:picMkLst>
            <pc:docMk/>
            <pc:sldMk cId="2880078676" sldId="297"/>
            <ac:picMk id="11" creationId="{2EA42A8F-DB15-474F-92A1-BD20EA594E38}"/>
          </ac:picMkLst>
        </pc:picChg>
        <pc:picChg chg="add del mod">
          <ac:chgData name="Chalkou, Silvia" userId="5b624f93-13e3-4f7b-bb93-b9c1f954081b" providerId="ADAL" clId="{92BDAF81-0931-47A8-8543-2F8BDD6DB583}" dt="2021-04-25T22:59:39.352" v="152" actId="478"/>
          <ac:picMkLst>
            <pc:docMk/>
            <pc:sldMk cId="2880078676" sldId="297"/>
            <ac:picMk id="12" creationId="{FD7517D9-BC90-45BF-A364-3817455E4F3D}"/>
          </ac:picMkLst>
        </pc:picChg>
        <pc:picChg chg="add mod">
          <ac:chgData name="Chalkou, Silvia" userId="5b624f93-13e3-4f7b-bb93-b9c1f954081b" providerId="ADAL" clId="{92BDAF81-0931-47A8-8543-2F8BDD6DB583}" dt="2021-04-25T23:01:23.449" v="222" actId="164"/>
          <ac:picMkLst>
            <pc:docMk/>
            <pc:sldMk cId="2880078676" sldId="297"/>
            <ac:picMk id="13" creationId="{C5E112B5-4875-4F3F-A928-B597C2A01B30}"/>
          </ac:picMkLst>
        </pc:picChg>
        <pc:picChg chg="add mod">
          <ac:chgData name="Chalkou, Silvia" userId="5b624f93-13e3-4f7b-bb93-b9c1f954081b" providerId="ADAL" clId="{92BDAF81-0931-47A8-8543-2F8BDD6DB583}" dt="2021-04-25T23:01:23.449" v="222" actId="164"/>
          <ac:picMkLst>
            <pc:docMk/>
            <pc:sldMk cId="2880078676" sldId="297"/>
            <ac:picMk id="14" creationId="{96DA10B3-E55D-45CD-910A-EA5FF58F5B7E}"/>
          </ac:picMkLst>
        </pc:picChg>
        <pc:picChg chg="add mod">
          <ac:chgData name="Chalkou, Silvia" userId="5b624f93-13e3-4f7b-bb93-b9c1f954081b" providerId="ADAL" clId="{92BDAF81-0931-47A8-8543-2F8BDD6DB583}" dt="2021-04-25T23:01:23.449" v="222" actId="164"/>
          <ac:picMkLst>
            <pc:docMk/>
            <pc:sldMk cId="2880078676" sldId="297"/>
            <ac:picMk id="15" creationId="{8DE6D613-69D2-4031-80FA-D440FE38760E}"/>
          </ac:picMkLst>
        </pc:picChg>
        <pc:picChg chg="add mod modCrop">
          <ac:chgData name="Chalkou, Silvia" userId="5b624f93-13e3-4f7b-bb93-b9c1f954081b" providerId="ADAL" clId="{92BDAF81-0931-47A8-8543-2F8BDD6DB583}" dt="2021-04-25T23:01:23.449" v="222" actId="164"/>
          <ac:picMkLst>
            <pc:docMk/>
            <pc:sldMk cId="2880078676" sldId="297"/>
            <ac:picMk id="16" creationId="{F1A52659-CC62-4F5A-85D9-D650AD7D1A66}"/>
          </ac:picMkLst>
        </pc:picChg>
      </pc:sldChg>
      <pc:sldChg chg="addSp delSp modSp mod">
        <pc:chgData name="Chalkou, Silvia" userId="5b624f93-13e3-4f7b-bb93-b9c1f954081b" providerId="ADAL" clId="{92BDAF81-0931-47A8-8543-2F8BDD6DB583}" dt="2021-04-26T00:18:03.896" v="520" actId="478"/>
        <pc:sldMkLst>
          <pc:docMk/>
          <pc:sldMk cId="4051387750" sldId="299"/>
        </pc:sldMkLst>
        <pc:spChg chg="mod">
          <ac:chgData name="Chalkou, Silvia" userId="5b624f93-13e3-4f7b-bb93-b9c1f954081b" providerId="ADAL" clId="{92BDAF81-0931-47A8-8543-2F8BDD6DB583}" dt="2021-04-25T23:55:02.598" v="405"/>
          <ac:spMkLst>
            <pc:docMk/>
            <pc:sldMk cId="4051387750" sldId="299"/>
            <ac:spMk id="3" creationId="{7E92DC3B-75AA-4147-B89E-F4553EB03070}"/>
          </ac:spMkLst>
        </pc:spChg>
        <pc:spChg chg="add del mod">
          <ac:chgData name="Chalkou, Silvia" userId="5b624f93-13e3-4f7b-bb93-b9c1f954081b" providerId="ADAL" clId="{92BDAF81-0931-47A8-8543-2F8BDD6DB583}" dt="2021-04-25T23:55:27.114" v="413" actId="478"/>
          <ac:spMkLst>
            <pc:docMk/>
            <pc:sldMk cId="4051387750" sldId="299"/>
            <ac:spMk id="14" creationId="{E0459AD9-A708-4D8C-95DB-BACC92B73795}"/>
          </ac:spMkLst>
        </pc:spChg>
        <pc:picChg chg="add mod">
          <ac:chgData name="Chalkou, Silvia" userId="5b624f93-13e3-4f7b-bb93-b9c1f954081b" providerId="ADAL" clId="{92BDAF81-0931-47A8-8543-2F8BDD6DB583}" dt="2021-04-25T23:45:29.877" v="402" actId="1076"/>
          <ac:picMkLst>
            <pc:docMk/>
            <pc:sldMk cId="4051387750" sldId="299"/>
            <ac:picMk id="6" creationId="{92C6F795-EDEE-4C52-A896-C294F822CBAB}"/>
          </ac:picMkLst>
        </pc:picChg>
        <pc:picChg chg="add mod">
          <ac:chgData name="Chalkou, Silvia" userId="5b624f93-13e3-4f7b-bb93-b9c1f954081b" providerId="ADAL" clId="{92BDAF81-0931-47A8-8543-2F8BDD6DB583}" dt="2021-04-25T23:57:14.959" v="493" actId="1037"/>
          <ac:picMkLst>
            <pc:docMk/>
            <pc:sldMk cId="4051387750" sldId="299"/>
            <ac:picMk id="8" creationId="{E179D511-0C8A-4A23-83E0-3DA3192E7A3B}"/>
          </ac:picMkLst>
        </pc:picChg>
        <pc:picChg chg="del mod">
          <ac:chgData name="Chalkou, Silvia" userId="5b624f93-13e3-4f7b-bb93-b9c1f954081b" providerId="ADAL" clId="{92BDAF81-0931-47A8-8543-2F8BDD6DB583}" dt="2021-04-26T00:18:03.896" v="520" actId="478"/>
          <ac:picMkLst>
            <pc:docMk/>
            <pc:sldMk cId="4051387750" sldId="299"/>
            <ac:picMk id="9" creationId="{33C6AD71-ABFE-402D-A671-FF893CB95FFD}"/>
          </ac:picMkLst>
        </pc:picChg>
        <pc:picChg chg="add mod">
          <ac:chgData name="Chalkou, Silvia" userId="5b624f93-13e3-4f7b-bb93-b9c1f954081b" providerId="ADAL" clId="{92BDAF81-0931-47A8-8543-2F8BDD6DB583}" dt="2021-04-25T23:57:09.951" v="474" actId="1038"/>
          <ac:picMkLst>
            <pc:docMk/>
            <pc:sldMk cId="4051387750" sldId="299"/>
            <ac:picMk id="16" creationId="{53D59BAB-0D3E-4F35-B0FD-CCF33A9EC90D}"/>
          </ac:picMkLst>
        </pc:picChg>
      </pc:sldChg>
      <pc:sldChg chg="modSp mod">
        <pc:chgData name="Chalkou, Silvia" userId="5b624f93-13e3-4f7b-bb93-b9c1f954081b" providerId="ADAL" clId="{92BDAF81-0931-47A8-8543-2F8BDD6DB583}" dt="2021-04-26T02:15:11.837" v="549" actId="14100"/>
        <pc:sldMkLst>
          <pc:docMk/>
          <pc:sldMk cId="4072440658" sldId="300"/>
        </pc:sldMkLst>
        <pc:spChg chg="mod">
          <ac:chgData name="Chalkou, Silvia" userId="5b624f93-13e3-4f7b-bb93-b9c1f954081b" providerId="ADAL" clId="{92BDAF81-0931-47A8-8543-2F8BDD6DB583}" dt="2021-04-26T02:14:59.545" v="548" actId="20577"/>
          <ac:spMkLst>
            <pc:docMk/>
            <pc:sldMk cId="4072440658" sldId="300"/>
            <ac:spMk id="2" creationId="{8375007A-21A7-4772-AD40-EA0DC36B2784}"/>
          </ac:spMkLst>
        </pc:spChg>
        <pc:grpChg chg="mod">
          <ac:chgData name="Chalkou, Silvia" userId="5b624f93-13e3-4f7b-bb93-b9c1f954081b" providerId="ADAL" clId="{92BDAF81-0931-47A8-8543-2F8BDD6DB583}" dt="2021-04-26T02:15:11.837" v="549" actId="14100"/>
          <ac:grpSpMkLst>
            <pc:docMk/>
            <pc:sldMk cId="4072440658" sldId="300"/>
            <ac:grpSpMk id="6" creationId="{D6D130CB-F328-40D6-BAF1-94B4DFF1FF2B}"/>
          </ac:grpSpMkLst>
        </pc:grpChg>
      </pc:sldChg>
      <pc:sldChg chg="addSp delSp modSp new mod">
        <pc:chgData name="Chalkou, Silvia" userId="5b624f93-13e3-4f7b-bb93-b9c1f954081b" providerId="ADAL" clId="{92BDAF81-0931-47A8-8543-2F8BDD6DB583}" dt="2021-04-26T19:53:15.539" v="1557" actId="207"/>
        <pc:sldMkLst>
          <pc:docMk/>
          <pc:sldMk cId="2349003484" sldId="301"/>
        </pc:sldMkLst>
        <pc:spChg chg="mod">
          <ac:chgData name="Chalkou, Silvia" userId="5b624f93-13e3-4f7b-bb93-b9c1f954081b" providerId="ADAL" clId="{92BDAF81-0931-47A8-8543-2F8BDD6DB583}" dt="2021-04-26T02:19:21.466" v="573" actId="20577"/>
          <ac:spMkLst>
            <pc:docMk/>
            <pc:sldMk cId="2349003484" sldId="301"/>
            <ac:spMk id="2" creationId="{2D2B2DF0-C2EB-4E81-8BF2-A9E2AB829F91}"/>
          </ac:spMkLst>
        </pc:spChg>
        <pc:spChg chg="del">
          <ac:chgData name="Chalkou, Silvia" userId="5b624f93-13e3-4f7b-bb93-b9c1f954081b" providerId="ADAL" clId="{92BDAF81-0931-47A8-8543-2F8BDD6DB583}" dt="2021-04-26T02:15:30.377" v="551" actId="478"/>
          <ac:spMkLst>
            <pc:docMk/>
            <pc:sldMk cId="2349003484" sldId="301"/>
            <ac:spMk id="3" creationId="{114ADF3F-3A96-4144-8B8B-6BDA725D17DB}"/>
          </ac:spMkLst>
        </pc:spChg>
        <pc:spChg chg="add mod">
          <ac:chgData name="Chalkou, Silvia" userId="5b624f93-13e3-4f7b-bb93-b9c1f954081b" providerId="ADAL" clId="{92BDAF81-0931-47A8-8543-2F8BDD6DB583}" dt="2021-04-26T02:50:54.703" v="1027" actId="1076"/>
          <ac:spMkLst>
            <pc:docMk/>
            <pc:sldMk cId="2349003484" sldId="301"/>
            <ac:spMk id="7" creationId="{381659CD-5FFA-413C-A3D7-F1D7767AACFB}"/>
          </ac:spMkLst>
        </pc:spChg>
        <pc:spChg chg="add mod">
          <ac:chgData name="Chalkou, Silvia" userId="5b624f93-13e3-4f7b-bb93-b9c1f954081b" providerId="ADAL" clId="{92BDAF81-0931-47A8-8543-2F8BDD6DB583}" dt="2021-04-26T19:53:15.539" v="1557" actId="207"/>
          <ac:spMkLst>
            <pc:docMk/>
            <pc:sldMk cId="2349003484" sldId="301"/>
            <ac:spMk id="10" creationId="{EF0CD961-33BF-4467-A51F-F8D4FE362B51}"/>
          </ac:spMkLst>
        </pc:spChg>
        <pc:picChg chg="add mod">
          <ac:chgData name="Chalkou, Silvia" userId="5b624f93-13e3-4f7b-bb93-b9c1f954081b" providerId="ADAL" clId="{92BDAF81-0931-47A8-8543-2F8BDD6DB583}" dt="2021-04-26T02:50:58.835" v="1028" actId="1076"/>
          <ac:picMkLst>
            <pc:docMk/>
            <pc:sldMk cId="2349003484" sldId="301"/>
            <ac:picMk id="6" creationId="{6A33198B-2C04-4171-8ED2-2C7DDF015954}"/>
          </ac:picMkLst>
        </pc:picChg>
        <pc:picChg chg="add mod modCrop">
          <ac:chgData name="Chalkou, Silvia" userId="5b624f93-13e3-4f7b-bb93-b9c1f954081b" providerId="ADAL" clId="{92BDAF81-0931-47A8-8543-2F8BDD6DB583}" dt="2021-04-26T02:50:53.612" v="1025" actId="1076"/>
          <ac:picMkLst>
            <pc:docMk/>
            <pc:sldMk cId="2349003484" sldId="301"/>
            <ac:picMk id="8" creationId="{FEC80507-6DFE-4399-9828-97EAA77BF929}"/>
          </ac:picMkLst>
        </pc:picChg>
        <pc:picChg chg="add del mod">
          <ac:chgData name="Chalkou, Silvia" userId="5b624f93-13e3-4f7b-bb93-b9c1f954081b" providerId="ADAL" clId="{92BDAF81-0931-47A8-8543-2F8BDD6DB583}" dt="2021-04-26T02:42:47.235" v="793" actId="478"/>
          <ac:picMkLst>
            <pc:docMk/>
            <pc:sldMk cId="2349003484" sldId="301"/>
            <ac:picMk id="9" creationId="{39980FE3-0BCE-440C-84A8-952252B876C9}"/>
          </ac:picMkLst>
        </pc:picChg>
        <pc:picChg chg="add del mod modCrop">
          <ac:chgData name="Chalkou, Silvia" userId="5b624f93-13e3-4f7b-bb93-b9c1f954081b" providerId="ADAL" clId="{92BDAF81-0931-47A8-8543-2F8BDD6DB583}" dt="2021-04-26T02:51:03.656" v="1030" actId="478"/>
          <ac:picMkLst>
            <pc:docMk/>
            <pc:sldMk cId="2349003484" sldId="301"/>
            <ac:picMk id="11" creationId="{6DA5D2DF-8185-4C7E-9830-34FFB622053D}"/>
          </ac:picMkLst>
        </pc:picChg>
      </pc:sldChg>
      <pc:sldChg chg="new del">
        <pc:chgData name="Chalkou, Silvia" userId="5b624f93-13e3-4f7b-bb93-b9c1f954081b" providerId="ADAL" clId="{92BDAF81-0931-47A8-8543-2F8BDD6DB583}" dt="2021-04-26T16:31:18.516" v="1158" actId="680"/>
        <pc:sldMkLst>
          <pc:docMk/>
          <pc:sldMk cId="1111824615" sldId="302"/>
        </pc:sldMkLst>
      </pc:sldChg>
      <pc:sldChg chg="addSp delSp modSp add mod">
        <pc:chgData name="Chalkou, Silvia" userId="5b624f93-13e3-4f7b-bb93-b9c1f954081b" providerId="ADAL" clId="{92BDAF81-0931-47A8-8543-2F8BDD6DB583}" dt="2021-04-26T16:34:17.332" v="1197" actId="14100"/>
        <pc:sldMkLst>
          <pc:docMk/>
          <pc:sldMk cId="3107480914" sldId="302"/>
        </pc:sldMkLst>
        <pc:spChg chg="mod">
          <ac:chgData name="Chalkou, Silvia" userId="5b624f93-13e3-4f7b-bb93-b9c1f954081b" providerId="ADAL" clId="{92BDAF81-0931-47A8-8543-2F8BDD6DB583}" dt="2021-04-26T16:32:32.896" v="1183" actId="20577"/>
          <ac:spMkLst>
            <pc:docMk/>
            <pc:sldMk cId="3107480914" sldId="302"/>
            <ac:spMk id="2" creationId="{C933FE9E-4DD3-4874-A613-B1F43EF5384F}"/>
          </ac:spMkLst>
        </pc:spChg>
        <pc:spChg chg="mod ord">
          <ac:chgData name="Chalkou, Silvia" userId="5b624f93-13e3-4f7b-bb93-b9c1f954081b" providerId="ADAL" clId="{92BDAF81-0931-47A8-8543-2F8BDD6DB583}" dt="2021-04-26T16:34:17.332" v="1197" actId="14100"/>
          <ac:spMkLst>
            <pc:docMk/>
            <pc:sldMk cId="3107480914" sldId="302"/>
            <ac:spMk id="3" creationId="{1C1B583F-699B-40FE-B41D-051B9A221555}"/>
          </ac:spMkLst>
        </pc:spChg>
        <pc:spChg chg="add del mod">
          <ac:chgData name="Chalkou, Silvia" userId="5b624f93-13e3-4f7b-bb93-b9c1f954081b" providerId="ADAL" clId="{92BDAF81-0931-47A8-8543-2F8BDD6DB583}" dt="2021-04-26T16:31:45.457" v="1162" actId="478"/>
          <ac:spMkLst>
            <pc:docMk/>
            <pc:sldMk cId="3107480914" sldId="302"/>
            <ac:spMk id="8" creationId="{7F258918-4AF4-4BAA-AD54-929150DBE900}"/>
          </ac:spMkLst>
        </pc:spChg>
        <pc:graphicFrameChg chg="del modGraphic">
          <ac:chgData name="Chalkou, Silvia" userId="5b624f93-13e3-4f7b-bb93-b9c1f954081b" providerId="ADAL" clId="{92BDAF81-0931-47A8-8543-2F8BDD6DB583}" dt="2021-04-26T16:31:41.686" v="1161" actId="478"/>
          <ac:graphicFrameMkLst>
            <pc:docMk/>
            <pc:sldMk cId="3107480914" sldId="302"/>
            <ac:graphicFrameMk id="4" creationId="{0F7A9644-EB58-4263-B20F-33FADEE074D0}"/>
          </ac:graphicFrameMkLst>
        </pc:graphicFrameChg>
        <pc:graphicFrameChg chg="mod modGraphic">
          <ac:chgData name="Chalkou, Silvia" userId="5b624f93-13e3-4f7b-bb93-b9c1f954081b" providerId="ADAL" clId="{92BDAF81-0931-47A8-8543-2F8BDD6DB583}" dt="2021-04-26T16:32:59.245" v="1187" actId="1076"/>
          <ac:graphicFrameMkLst>
            <pc:docMk/>
            <pc:sldMk cId="3107480914" sldId="302"/>
            <ac:graphicFrameMk id="6" creationId="{4BF18099-4445-4B1A-AF3A-6702918FC044}"/>
          </ac:graphicFrameMkLst>
        </pc:graphicFrameChg>
      </pc:sldChg>
      <pc:sldChg chg="addSp modSp add del mod">
        <pc:chgData name="Chalkou, Silvia" userId="5b624f93-13e3-4f7b-bb93-b9c1f954081b" providerId="ADAL" clId="{92BDAF81-0931-47A8-8543-2F8BDD6DB583}" dt="2021-04-26T19:28:11.291" v="1467" actId="47"/>
        <pc:sldMkLst>
          <pc:docMk/>
          <pc:sldMk cId="764553310" sldId="303"/>
        </pc:sldMkLst>
        <pc:spChg chg="add mod">
          <ac:chgData name="Chalkou, Silvia" userId="5b624f93-13e3-4f7b-bb93-b9c1f954081b" providerId="ADAL" clId="{92BDAF81-0931-47A8-8543-2F8BDD6DB583}" dt="2021-04-26T19:17:47.453" v="1401" actId="20577"/>
          <ac:spMkLst>
            <pc:docMk/>
            <pc:sldMk cId="764553310" sldId="303"/>
            <ac:spMk id="15" creationId="{D2BE31F7-6BF0-4E65-B788-E3209A121D81}"/>
          </ac:spMkLst>
        </pc:spChg>
        <pc:picChg chg="mod">
          <ac:chgData name="Chalkou, Silvia" userId="5b624f93-13e3-4f7b-bb93-b9c1f954081b" providerId="ADAL" clId="{92BDAF81-0931-47A8-8543-2F8BDD6DB583}" dt="2021-04-26T19:16:13.466" v="1329" actId="1076"/>
          <ac:picMkLst>
            <pc:docMk/>
            <pc:sldMk cId="764553310" sldId="303"/>
            <ac:picMk id="3" creationId="{505BC239-6393-F94A-8D91-80113189D7D6}"/>
          </ac:picMkLst>
        </pc:picChg>
        <pc:picChg chg="mod">
          <ac:chgData name="Chalkou, Silvia" userId="5b624f93-13e3-4f7b-bb93-b9c1f954081b" providerId="ADAL" clId="{92BDAF81-0931-47A8-8543-2F8BDD6DB583}" dt="2021-04-26T19:20:37.525" v="1406" actId="1076"/>
          <ac:picMkLst>
            <pc:docMk/>
            <pc:sldMk cId="764553310" sldId="303"/>
            <ac:picMk id="4" creationId="{6E099081-51AE-2642-9152-895257EC5F30}"/>
          </ac:picMkLst>
        </pc:picChg>
      </pc:sldChg>
      <pc:sldChg chg="new del">
        <pc:chgData name="Chalkou, Silvia" userId="5b624f93-13e3-4f7b-bb93-b9c1f954081b" providerId="ADAL" clId="{92BDAF81-0931-47A8-8543-2F8BDD6DB583}" dt="2021-04-26T16:57:43.207" v="1206" actId="680"/>
        <pc:sldMkLst>
          <pc:docMk/>
          <pc:sldMk cId="3880523893" sldId="303"/>
        </pc:sldMkLst>
      </pc:sldChg>
    </pc:docChg>
  </pc:docChgLst>
</pc:chgInfo>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6A3AB4E-DE00-4F67-86EC-6BCBBCD6325E}"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37D00498-0A59-4E5E-AC0E-456FCE74B82E}">
      <dgm:prSet/>
      <dgm:spPr/>
      <dgm:t>
        <a:bodyPr/>
        <a:lstStyle/>
        <a:p>
          <a:pPr>
            <a:defRPr cap="all"/>
          </a:pPr>
          <a:r>
            <a:rPr lang="en-NG"/>
            <a:t>Introduction</a:t>
          </a:r>
          <a:endParaRPr lang="en-US"/>
        </a:p>
      </dgm:t>
    </dgm:pt>
    <dgm:pt modelId="{79B16CC4-8041-43E2-A69A-907BBE00B6D3}" type="parTrans" cxnId="{F774A143-A0AE-48AE-BFA8-DF1D81D2A1B4}">
      <dgm:prSet/>
      <dgm:spPr/>
      <dgm:t>
        <a:bodyPr/>
        <a:lstStyle/>
        <a:p>
          <a:endParaRPr lang="en-US"/>
        </a:p>
      </dgm:t>
    </dgm:pt>
    <dgm:pt modelId="{344950E1-19A0-4D63-BA44-E4FC91D7B906}" type="sibTrans" cxnId="{F774A143-A0AE-48AE-BFA8-DF1D81D2A1B4}">
      <dgm:prSet/>
      <dgm:spPr/>
      <dgm:t>
        <a:bodyPr/>
        <a:lstStyle/>
        <a:p>
          <a:endParaRPr lang="en-US"/>
        </a:p>
      </dgm:t>
    </dgm:pt>
    <dgm:pt modelId="{BC268101-7ABA-4B12-B893-02A8ADD3142A}">
      <dgm:prSet/>
      <dgm:spPr/>
      <dgm:t>
        <a:bodyPr/>
        <a:lstStyle/>
        <a:p>
          <a:pPr>
            <a:defRPr cap="all"/>
          </a:pPr>
          <a:r>
            <a:rPr lang="en-NG"/>
            <a:t>The Dataset</a:t>
          </a:r>
          <a:endParaRPr lang="en-US"/>
        </a:p>
      </dgm:t>
    </dgm:pt>
    <dgm:pt modelId="{6617CF2F-E928-478F-96B5-8E244DD54087}" type="parTrans" cxnId="{C3B005C4-B4FD-4CCE-9978-0F450AAAA58D}">
      <dgm:prSet/>
      <dgm:spPr/>
      <dgm:t>
        <a:bodyPr/>
        <a:lstStyle/>
        <a:p>
          <a:endParaRPr lang="en-US"/>
        </a:p>
      </dgm:t>
    </dgm:pt>
    <dgm:pt modelId="{F761423B-61E9-4792-A010-6179746731C9}" type="sibTrans" cxnId="{C3B005C4-B4FD-4CCE-9978-0F450AAAA58D}">
      <dgm:prSet/>
      <dgm:spPr/>
      <dgm:t>
        <a:bodyPr/>
        <a:lstStyle/>
        <a:p>
          <a:endParaRPr lang="en-US"/>
        </a:p>
      </dgm:t>
    </dgm:pt>
    <dgm:pt modelId="{843FB35F-0199-4557-9F83-926C6EA4579C}">
      <dgm:prSet/>
      <dgm:spPr/>
      <dgm:t>
        <a:bodyPr/>
        <a:lstStyle/>
        <a:p>
          <a:pPr>
            <a:defRPr cap="all"/>
          </a:pPr>
          <a:r>
            <a:rPr lang="en-NG"/>
            <a:t>Exploratory Data Analysis</a:t>
          </a:r>
          <a:endParaRPr lang="en-US"/>
        </a:p>
      </dgm:t>
    </dgm:pt>
    <dgm:pt modelId="{5691BA38-4F0D-4CFF-9566-50CD01753D06}" type="parTrans" cxnId="{32DAA254-0260-4632-8DBC-3E42228C20CD}">
      <dgm:prSet/>
      <dgm:spPr/>
      <dgm:t>
        <a:bodyPr/>
        <a:lstStyle/>
        <a:p>
          <a:endParaRPr lang="en-US"/>
        </a:p>
      </dgm:t>
    </dgm:pt>
    <dgm:pt modelId="{A99C707A-7B65-4880-9DB1-4605357B3E45}" type="sibTrans" cxnId="{32DAA254-0260-4632-8DBC-3E42228C20CD}">
      <dgm:prSet/>
      <dgm:spPr/>
      <dgm:t>
        <a:bodyPr/>
        <a:lstStyle/>
        <a:p>
          <a:endParaRPr lang="en-US"/>
        </a:p>
      </dgm:t>
    </dgm:pt>
    <dgm:pt modelId="{35F99709-F489-4D0C-BE9F-0BCD57EF7444}">
      <dgm:prSet/>
      <dgm:spPr/>
      <dgm:t>
        <a:bodyPr/>
        <a:lstStyle/>
        <a:p>
          <a:pPr>
            <a:defRPr cap="all"/>
          </a:pPr>
          <a:r>
            <a:rPr lang="en-NG"/>
            <a:t>Modelling </a:t>
          </a:r>
          <a:endParaRPr lang="en-US"/>
        </a:p>
      </dgm:t>
    </dgm:pt>
    <dgm:pt modelId="{C12B091C-D3F5-46C7-9A9E-3D8A8B76F7C1}" type="parTrans" cxnId="{ABF38E51-0615-4957-BB18-CC719079FABC}">
      <dgm:prSet/>
      <dgm:spPr/>
      <dgm:t>
        <a:bodyPr/>
        <a:lstStyle/>
        <a:p>
          <a:endParaRPr lang="en-US"/>
        </a:p>
      </dgm:t>
    </dgm:pt>
    <dgm:pt modelId="{CE0C542C-37C1-4EAF-9B35-CAB0ED0094CF}" type="sibTrans" cxnId="{ABF38E51-0615-4957-BB18-CC719079FABC}">
      <dgm:prSet/>
      <dgm:spPr/>
      <dgm:t>
        <a:bodyPr/>
        <a:lstStyle/>
        <a:p>
          <a:endParaRPr lang="en-US"/>
        </a:p>
      </dgm:t>
    </dgm:pt>
    <dgm:pt modelId="{CA95C53A-0C29-4BD8-B29A-F01ED6767CB7}">
      <dgm:prSet/>
      <dgm:spPr/>
      <dgm:t>
        <a:bodyPr/>
        <a:lstStyle/>
        <a:p>
          <a:pPr>
            <a:defRPr cap="all"/>
          </a:pPr>
          <a:r>
            <a:rPr lang="en-NG"/>
            <a:t>Conclusion and Future Work</a:t>
          </a:r>
          <a:endParaRPr lang="en-US"/>
        </a:p>
      </dgm:t>
    </dgm:pt>
    <dgm:pt modelId="{01F3DD96-36D3-46AA-AD8F-44D8B1FE71AE}" type="parTrans" cxnId="{DFAC09A3-FEE4-4D26-9479-ABEED2639BF9}">
      <dgm:prSet/>
      <dgm:spPr/>
      <dgm:t>
        <a:bodyPr/>
        <a:lstStyle/>
        <a:p>
          <a:endParaRPr lang="en-US"/>
        </a:p>
      </dgm:t>
    </dgm:pt>
    <dgm:pt modelId="{17B61259-5C8C-4A27-9C5C-F4FDEB2F44D0}" type="sibTrans" cxnId="{DFAC09A3-FEE4-4D26-9479-ABEED2639BF9}">
      <dgm:prSet/>
      <dgm:spPr/>
      <dgm:t>
        <a:bodyPr/>
        <a:lstStyle/>
        <a:p>
          <a:endParaRPr lang="en-US"/>
        </a:p>
      </dgm:t>
    </dgm:pt>
    <dgm:pt modelId="{B25E043F-6015-45D6-9DB1-91827690B36D}" type="pres">
      <dgm:prSet presAssocID="{16A3AB4E-DE00-4F67-86EC-6BCBBCD6325E}" presName="root" presStyleCnt="0">
        <dgm:presLayoutVars>
          <dgm:dir/>
          <dgm:resizeHandles val="exact"/>
        </dgm:presLayoutVars>
      </dgm:prSet>
      <dgm:spPr/>
    </dgm:pt>
    <dgm:pt modelId="{1FF0B9FF-2D49-4F11-BA27-664641FC47AB}" type="pres">
      <dgm:prSet presAssocID="{37D00498-0A59-4E5E-AC0E-456FCE74B82E}" presName="compNode" presStyleCnt="0"/>
      <dgm:spPr/>
    </dgm:pt>
    <dgm:pt modelId="{8BD75693-3FDF-4C94-8D90-79026D52A1A7}" type="pres">
      <dgm:prSet presAssocID="{37D00498-0A59-4E5E-AC0E-456FCE74B82E}" presName="iconBgRect" presStyleLbl="bgShp" presStyleIdx="0" presStyleCnt="5"/>
      <dgm:spPr/>
    </dgm:pt>
    <dgm:pt modelId="{419893FE-A9A4-4CEE-B33C-BB4698DDF281}" type="pres">
      <dgm:prSet presAssocID="{37D00498-0A59-4E5E-AC0E-456FCE74B82E}" presName="iconRect" presStyleLbl="node1" presStyleIdx="0" presStyleCnt="5"/>
      <dgm:spPr>
        <a:blipFill>
          <a:blip xmlns:r="http://schemas.openxmlformats.org/officeDocument/2006/relationships" r:embed="rId1">
            <a:extLs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Open book outline"/>
        </a:ext>
      </dgm:extLst>
    </dgm:pt>
    <dgm:pt modelId="{4A1D74D6-9E6D-41E1-93EC-8805BED9CEEC}" type="pres">
      <dgm:prSet presAssocID="{37D00498-0A59-4E5E-AC0E-456FCE74B82E}" presName="spaceRect" presStyleCnt="0"/>
      <dgm:spPr/>
    </dgm:pt>
    <dgm:pt modelId="{0D8A2B9E-8742-4B3B-96B3-E7EC37551EC0}" type="pres">
      <dgm:prSet presAssocID="{37D00498-0A59-4E5E-AC0E-456FCE74B82E}" presName="textRect" presStyleLbl="revTx" presStyleIdx="0" presStyleCnt="5">
        <dgm:presLayoutVars>
          <dgm:chMax val="1"/>
          <dgm:chPref val="1"/>
        </dgm:presLayoutVars>
      </dgm:prSet>
      <dgm:spPr/>
    </dgm:pt>
    <dgm:pt modelId="{C6D1A469-BA84-496D-B5A4-7DF8F05033CF}" type="pres">
      <dgm:prSet presAssocID="{344950E1-19A0-4D63-BA44-E4FC91D7B906}" presName="sibTrans" presStyleCnt="0"/>
      <dgm:spPr/>
    </dgm:pt>
    <dgm:pt modelId="{9A50F755-6632-4C3C-814A-5094F3F5C7EE}" type="pres">
      <dgm:prSet presAssocID="{BC268101-7ABA-4B12-B893-02A8ADD3142A}" presName="compNode" presStyleCnt="0"/>
      <dgm:spPr/>
    </dgm:pt>
    <dgm:pt modelId="{7E9F2219-1F2A-488D-89EA-EC54FDC4C223}" type="pres">
      <dgm:prSet presAssocID="{BC268101-7ABA-4B12-B893-02A8ADD3142A}" presName="iconBgRect" presStyleLbl="bgShp" presStyleIdx="1" presStyleCnt="5"/>
      <dgm:spPr/>
    </dgm:pt>
    <dgm:pt modelId="{E15DA936-4EF4-4229-8205-F47BC1A62C7A}" type="pres">
      <dgm:prSet presAssocID="{BC268101-7ABA-4B12-B893-02A8ADD3142A}"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atabase"/>
        </a:ext>
      </dgm:extLst>
    </dgm:pt>
    <dgm:pt modelId="{E47A8F6E-BAB2-46B8-9E19-7D0D80EBACD2}" type="pres">
      <dgm:prSet presAssocID="{BC268101-7ABA-4B12-B893-02A8ADD3142A}" presName="spaceRect" presStyleCnt="0"/>
      <dgm:spPr/>
    </dgm:pt>
    <dgm:pt modelId="{F684FE7A-6279-435B-939A-F1A890260967}" type="pres">
      <dgm:prSet presAssocID="{BC268101-7ABA-4B12-B893-02A8ADD3142A}" presName="textRect" presStyleLbl="revTx" presStyleIdx="1" presStyleCnt="5">
        <dgm:presLayoutVars>
          <dgm:chMax val="1"/>
          <dgm:chPref val="1"/>
        </dgm:presLayoutVars>
      </dgm:prSet>
      <dgm:spPr/>
    </dgm:pt>
    <dgm:pt modelId="{D5153C47-A1D9-4BCF-915A-B509B411B764}" type="pres">
      <dgm:prSet presAssocID="{F761423B-61E9-4792-A010-6179746731C9}" presName="sibTrans" presStyleCnt="0"/>
      <dgm:spPr/>
    </dgm:pt>
    <dgm:pt modelId="{9A7F6080-998B-481A-8995-72B63BEB0954}" type="pres">
      <dgm:prSet presAssocID="{843FB35F-0199-4557-9F83-926C6EA4579C}" presName="compNode" presStyleCnt="0"/>
      <dgm:spPr/>
    </dgm:pt>
    <dgm:pt modelId="{76C3389B-8F8F-43DA-BEA0-6B2617A225A7}" type="pres">
      <dgm:prSet presAssocID="{843FB35F-0199-4557-9F83-926C6EA4579C}" presName="iconBgRect" presStyleLbl="bgShp" presStyleIdx="2" presStyleCnt="5"/>
      <dgm:spPr/>
    </dgm:pt>
    <dgm:pt modelId="{92FC2337-A36D-4BDF-9AF9-8C446EDF8BFA}" type="pres">
      <dgm:prSet presAssocID="{843FB35F-0199-4557-9F83-926C6EA4579C}" presName="iconRect" presStyleLbl="node1" presStyleIdx="2" presStyleCnt="5"/>
      <dgm:spPr>
        <a:blipFill>
          <a:blip xmlns:r="http://schemas.openxmlformats.org/officeDocument/2006/relationships" r:embed="rId5">
            <a:extLs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Research with solid fill"/>
        </a:ext>
      </dgm:extLst>
    </dgm:pt>
    <dgm:pt modelId="{EB9CE76D-F2ED-476E-910B-820753CBCB35}" type="pres">
      <dgm:prSet presAssocID="{843FB35F-0199-4557-9F83-926C6EA4579C}" presName="spaceRect" presStyleCnt="0"/>
      <dgm:spPr/>
    </dgm:pt>
    <dgm:pt modelId="{15977AC0-FC24-498D-A21C-54B873A6C2C8}" type="pres">
      <dgm:prSet presAssocID="{843FB35F-0199-4557-9F83-926C6EA4579C}" presName="textRect" presStyleLbl="revTx" presStyleIdx="2" presStyleCnt="5">
        <dgm:presLayoutVars>
          <dgm:chMax val="1"/>
          <dgm:chPref val="1"/>
        </dgm:presLayoutVars>
      </dgm:prSet>
      <dgm:spPr/>
    </dgm:pt>
    <dgm:pt modelId="{7298FF3F-6103-4DC7-8F40-B8FC3E12C6D9}" type="pres">
      <dgm:prSet presAssocID="{A99C707A-7B65-4880-9DB1-4605357B3E45}" presName="sibTrans" presStyleCnt="0"/>
      <dgm:spPr/>
    </dgm:pt>
    <dgm:pt modelId="{DB1F4859-F90B-4986-A699-F49958492258}" type="pres">
      <dgm:prSet presAssocID="{35F99709-F489-4D0C-BE9F-0BCD57EF7444}" presName="compNode" presStyleCnt="0"/>
      <dgm:spPr/>
    </dgm:pt>
    <dgm:pt modelId="{D3BD9760-E5A8-4E9D-AD7C-35962B3922D6}" type="pres">
      <dgm:prSet presAssocID="{35F99709-F489-4D0C-BE9F-0BCD57EF7444}" presName="iconBgRect" presStyleLbl="bgShp" presStyleIdx="3" presStyleCnt="5"/>
      <dgm:spPr/>
    </dgm:pt>
    <dgm:pt modelId="{B51BECED-26F1-421E-ABEF-29134EBED2E7}" type="pres">
      <dgm:prSet presAssocID="{35F99709-F489-4D0C-BE9F-0BCD57EF7444}"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Design"/>
        </a:ext>
      </dgm:extLst>
    </dgm:pt>
    <dgm:pt modelId="{416A7ACC-D03E-45E3-83B2-66C9ABDAA0A9}" type="pres">
      <dgm:prSet presAssocID="{35F99709-F489-4D0C-BE9F-0BCD57EF7444}" presName="spaceRect" presStyleCnt="0"/>
      <dgm:spPr/>
    </dgm:pt>
    <dgm:pt modelId="{C1993BD7-C651-451E-A068-A79EAFB40861}" type="pres">
      <dgm:prSet presAssocID="{35F99709-F489-4D0C-BE9F-0BCD57EF7444}" presName="textRect" presStyleLbl="revTx" presStyleIdx="3" presStyleCnt="5">
        <dgm:presLayoutVars>
          <dgm:chMax val="1"/>
          <dgm:chPref val="1"/>
        </dgm:presLayoutVars>
      </dgm:prSet>
      <dgm:spPr/>
    </dgm:pt>
    <dgm:pt modelId="{0A62EE42-5251-43B7-B69E-2F78F54643CC}" type="pres">
      <dgm:prSet presAssocID="{CE0C542C-37C1-4EAF-9B35-CAB0ED0094CF}" presName="sibTrans" presStyleCnt="0"/>
      <dgm:spPr/>
    </dgm:pt>
    <dgm:pt modelId="{A9618ED4-2D4E-4C14-BF21-68A442B4DE6F}" type="pres">
      <dgm:prSet presAssocID="{CA95C53A-0C29-4BD8-B29A-F01ED6767CB7}" presName="compNode" presStyleCnt="0"/>
      <dgm:spPr/>
    </dgm:pt>
    <dgm:pt modelId="{DA690264-B4A1-4DB2-8A79-7F7985BF25E1}" type="pres">
      <dgm:prSet presAssocID="{CA95C53A-0C29-4BD8-B29A-F01ED6767CB7}" presName="iconBgRect" presStyleLbl="bgShp" presStyleIdx="4" presStyleCnt="5"/>
      <dgm:spPr/>
    </dgm:pt>
    <dgm:pt modelId="{7DF962C2-1B4B-42D4-B9A5-39C945BF0AD2}" type="pres">
      <dgm:prSet presAssocID="{CA95C53A-0C29-4BD8-B29A-F01ED6767CB7}"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History"/>
        </a:ext>
      </dgm:extLst>
    </dgm:pt>
    <dgm:pt modelId="{DEF7B155-C6BD-4226-8ADB-5806518F0B11}" type="pres">
      <dgm:prSet presAssocID="{CA95C53A-0C29-4BD8-B29A-F01ED6767CB7}" presName="spaceRect" presStyleCnt="0"/>
      <dgm:spPr/>
    </dgm:pt>
    <dgm:pt modelId="{68E1BD4C-8B2E-4441-9EB1-8199BBCA0019}" type="pres">
      <dgm:prSet presAssocID="{CA95C53A-0C29-4BD8-B29A-F01ED6767CB7}" presName="textRect" presStyleLbl="revTx" presStyleIdx="4" presStyleCnt="5">
        <dgm:presLayoutVars>
          <dgm:chMax val="1"/>
          <dgm:chPref val="1"/>
        </dgm:presLayoutVars>
      </dgm:prSet>
      <dgm:spPr/>
    </dgm:pt>
  </dgm:ptLst>
  <dgm:cxnLst>
    <dgm:cxn modelId="{EF1C4600-98FC-48EA-A04C-C2CB6F9E8343}" type="presOf" srcId="{16A3AB4E-DE00-4F67-86EC-6BCBBCD6325E}" destId="{B25E043F-6015-45D6-9DB1-91827690B36D}" srcOrd="0" destOrd="0" presId="urn:microsoft.com/office/officeart/2018/5/layout/IconCircleLabelList"/>
    <dgm:cxn modelId="{F774A143-A0AE-48AE-BFA8-DF1D81D2A1B4}" srcId="{16A3AB4E-DE00-4F67-86EC-6BCBBCD6325E}" destId="{37D00498-0A59-4E5E-AC0E-456FCE74B82E}" srcOrd="0" destOrd="0" parTransId="{79B16CC4-8041-43E2-A69A-907BBE00B6D3}" sibTransId="{344950E1-19A0-4D63-BA44-E4FC91D7B906}"/>
    <dgm:cxn modelId="{EC2D474E-3EDA-420D-9B2E-1BC4DACE4683}" type="presOf" srcId="{843FB35F-0199-4557-9F83-926C6EA4579C}" destId="{15977AC0-FC24-498D-A21C-54B873A6C2C8}" srcOrd="0" destOrd="0" presId="urn:microsoft.com/office/officeart/2018/5/layout/IconCircleLabelList"/>
    <dgm:cxn modelId="{ABF38E51-0615-4957-BB18-CC719079FABC}" srcId="{16A3AB4E-DE00-4F67-86EC-6BCBBCD6325E}" destId="{35F99709-F489-4D0C-BE9F-0BCD57EF7444}" srcOrd="3" destOrd="0" parTransId="{C12B091C-D3F5-46C7-9A9E-3D8A8B76F7C1}" sibTransId="{CE0C542C-37C1-4EAF-9B35-CAB0ED0094CF}"/>
    <dgm:cxn modelId="{68972772-4B0E-4732-8FBD-E1A122DEED7A}" type="presOf" srcId="{37D00498-0A59-4E5E-AC0E-456FCE74B82E}" destId="{0D8A2B9E-8742-4B3B-96B3-E7EC37551EC0}" srcOrd="0" destOrd="0" presId="urn:microsoft.com/office/officeart/2018/5/layout/IconCircleLabelList"/>
    <dgm:cxn modelId="{32DAA254-0260-4632-8DBC-3E42228C20CD}" srcId="{16A3AB4E-DE00-4F67-86EC-6BCBBCD6325E}" destId="{843FB35F-0199-4557-9F83-926C6EA4579C}" srcOrd="2" destOrd="0" parTransId="{5691BA38-4F0D-4CFF-9566-50CD01753D06}" sibTransId="{A99C707A-7B65-4880-9DB1-4605357B3E45}"/>
    <dgm:cxn modelId="{10E9C3A2-B69B-472D-B9F3-097CF7327313}" type="presOf" srcId="{CA95C53A-0C29-4BD8-B29A-F01ED6767CB7}" destId="{68E1BD4C-8B2E-4441-9EB1-8199BBCA0019}" srcOrd="0" destOrd="0" presId="urn:microsoft.com/office/officeart/2018/5/layout/IconCircleLabelList"/>
    <dgm:cxn modelId="{DFAC09A3-FEE4-4D26-9479-ABEED2639BF9}" srcId="{16A3AB4E-DE00-4F67-86EC-6BCBBCD6325E}" destId="{CA95C53A-0C29-4BD8-B29A-F01ED6767CB7}" srcOrd="4" destOrd="0" parTransId="{01F3DD96-36D3-46AA-AD8F-44D8B1FE71AE}" sibTransId="{17B61259-5C8C-4A27-9C5C-F4FDEB2F44D0}"/>
    <dgm:cxn modelId="{C3B005C4-B4FD-4CCE-9978-0F450AAAA58D}" srcId="{16A3AB4E-DE00-4F67-86EC-6BCBBCD6325E}" destId="{BC268101-7ABA-4B12-B893-02A8ADD3142A}" srcOrd="1" destOrd="0" parTransId="{6617CF2F-E928-478F-96B5-8E244DD54087}" sibTransId="{F761423B-61E9-4792-A010-6179746731C9}"/>
    <dgm:cxn modelId="{59E489E0-1035-403A-9A43-80AADF27FA67}" type="presOf" srcId="{BC268101-7ABA-4B12-B893-02A8ADD3142A}" destId="{F684FE7A-6279-435B-939A-F1A890260967}" srcOrd="0" destOrd="0" presId="urn:microsoft.com/office/officeart/2018/5/layout/IconCircleLabelList"/>
    <dgm:cxn modelId="{B6238FF3-B67A-41A9-A756-642A5A69B750}" type="presOf" srcId="{35F99709-F489-4D0C-BE9F-0BCD57EF7444}" destId="{C1993BD7-C651-451E-A068-A79EAFB40861}" srcOrd="0" destOrd="0" presId="urn:microsoft.com/office/officeart/2018/5/layout/IconCircleLabelList"/>
    <dgm:cxn modelId="{6872D293-D7C0-4576-B531-F1C138489F85}" type="presParOf" srcId="{B25E043F-6015-45D6-9DB1-91827690B36D}" destId="{1FF0B9FF-2D49-4F11-BA27-664641FC47AB}" srcOrd="0" destOrd="0" presId="urn:microsoft.com/office/officeart/2018/5/layout/IconCircleLabelList"/>
    <dgm:cxn modelId="{2732BFD2-6AB6-431A-B2BC-310700F2FC2C}" type="presParOf" srcId="{1FF0B9FF-2D49-4F11-BA27-664641FC47AB}" destId="{8BD75693-3FDF-4C94-8D90-79026D52A1A7}" srcOrd="0" destOrd="0" presId="urn:microsoft.com/office/officeart/2018/5/layout/IconCircleLabelList"/>
    <dgm:cxn modelId="{C3B79918-D50B-4388-B819-2402C77E8C72}" type="presParOf" srcId="{1FF0B9FF-2D49-4F11-BA27-664641FC47AB}" destId="{419893FE-A9A4-4CEE-B33C-BB4698DDF281}" srcOrd="1" destOrd="0" presId="urn:microsoft.com/office/officeart/2018/5/layout/IconCircleLabelList"/>
    <dgm:cxn modelId="{AA9AA242-3552-498C-AC68-0B2E646DF81F}" type="presParOf" srcId="{1FF0B9FF-2D49-4F11-BA27-664641FC47AB}" destId="{4A1D74D6-9E6D-41E1-93EC-8805BED9CEEC}" srcOrd="2" destOrd="0" presId="urn:microsoft.com/office/officeart/2018/5/layout/IconCircleLabelList"/>
    <dgm:cxn modelId="{CA46AF4F-9F81-41D6-B23A-A0C55CE70619}" type="presParOf" srcId="{1FF0B9FF-2D49-4F11-BA27-664641FC47AB}" destId="{0D8A2B9E-8742-4B3B-96B3-E7EC37551EC0}" srcOrd="3" destOrd="0" presId="urn:microsoft.com/office/officeart/2018/5/layout/IconCircleLabelList"/>
    <dgm:cxn modelId="{77D81516-9B96-4462-AA9A-5AF187E4D06C}" type="presParOf" srcId="{B25E043F-6015-45D6-9DB1-91827690B36D}" destId="{C6D1A469-BA84-496D-B5A4-7DF8F05033CF}" srcOrd="1" destOrd="0" presId="urn:microsoft.com/office/officeart/2018/5/layout/IconCircleLabelList"/>
    <dgm:cxn modelId="{47BA1FA6-FD04-4276-9876-73E550721350}" type="presParOf" srcId="{B25E043F-6015-45D6-9DB1-91827690B36D}" destId="{9A50F755-6632-4C3C-814A-5094F3F5C7EE}" srcOrd="2" destOrd="0" presId="urn:microsoft.com/office/officeart/2018/5/layout/IconCircleLabelList"/>
    <dgm:cxn modelId="{59D95323-C786-4D61-8F0A-5BAD07F55F7B}" type="presParOf" srcId="{9A50F755-6632-4C3C-814A-5094F3F5C7EE}" destId="{7E9F2219-1F2A-488D-89EA-EC54FDC4C223}" srcOrd="0" destOrd="0" presId="urn:microsoft.com/office/officeart/2018/5/layout/IconCircleLabelList"/>
    <dgm:cxn modelId="{544BD27A-3324-4A8F-9E3E-B7AA7B361F0D}" type="presParOf" srcId="{9A50F755-6632-4C3C-814A-5094F3F5C7EE}" destId="{E15DA936-4EF4-4229-8205-F47BC1A62C7A}" srcOrd="1" destOrd="0" presId="urn:microsoft.com/office/officeart/2018/5/layout/IconCircleLabelList"/>
    <dgm:cxn modelId="{2F652189-1642-4FC5-A520-D0D94259F91B}" type="presParOf" srcId="{9A50F755-6632-4C3C-814A-5094F3F5C7EE}" destId="{E47A8F6E-BAB2-46B8-9E19-7D0D80EBACD2}" srcOrd="2" destOrd="0" presId="urn:microsoft.com/office/officeart/2018/5/layout/IconCircleLabelList"/>
    <dgm:cxn modelId="{7061DF55-E962-42AD-B41E-668628898FC2}" type="presParOf" srcId="{9A50F755-6632-4C3C-814A-5094F3F5C7EE}" destId="{F684FE7A-6279-435B-939A-F1A890260967}" srcOrd="3" destOrd="0" presId="urn:microsoft.com/office/officeart/2018/5/layout/IconCircleLabelList"/>
    <dgm:cxn modelId="{3260A3F0-7ECB-4C06-9F84-A34F56F20B2F}" type="presParOf" srcId="{B25E043F-6015-45D6-9DB1-91827690B36D}" destId="{D5153C47-A1D9-4BCF-915A-B509B411B764}" srcOrd="3" destOrd="0" presId="urn:microsoft.com/office/officeart/2018/5/layout/IconCircleLabelList"/>
    <dgm:cxn modelId="{F41A9955-8EDD-438D-9487-C02E1B7B06AA}" type="presParOf" srcId="{B25E043F-6015-45D6-9DB1-91827690B36D}" destId="{9A7F6080-998B-481A-8995-72B63BEB0954}" srcOrd="4" destOrd="0" presId="urn:microsoft.com/office/officeart/2018/5/layout/IconCircleLabelList"/>
    <dgm:cxn modelId="{3E1ABEF8-5FDE-49D1-B365-7A566E62FD98}" type="presParOf" srcId="{9A7F6080-998B-481A-8995-72B63BEB0954}" destId="{76C3389B-8F8F-43DA-BEA0-6B2617A225A7}" srcOrd="0" destOrd="0" presId="urn:microsoft.com/office/officeart/2018/5/layout/IconCircleLabelList"/>
    <dgm:cxn modelId="{8375DA01-B3E4-45BA-BCB7-EF0B8B3810F4}" type="presParOf" srcId="{9A7F6080-998B-481A-8995-72B63BEB0954}" destId="{92FC2337-A36D-4BDF-9AF9-8C446EDF8BFA}" srcOrd="1" destOrd="0" presId="urn:microsoft.com/office/officeart/2018/5/layout/IconCircleLabelList"/>
    <dgm:cxn modelId="{40542895-0626-41EE-864B-7ABB1785AFB5}" type="presParOf" srcId="{9A7F6080-998B-481A-8995-72B63BEB0954}" destId="{EB9CE76D-F2ED-476E-910B-820753CBCB35}" srcOrd="2" destOrd="0" presId="urn:microsoft.com/office/officeart/2018/5/layout/IconCircleLabelList"/>
    <dgm:cxn modelId="{F677956F-305A-43AD-9EB6-4C3EC678BEF6}" type="presParOf" srcId="{9A7F6080-998B-481A-8995-72B63BEB0954}" destId="{15977AC0-FC24-498D-A21C-54B873A6C2C8}" srcOrd="3" destOrd="0" presId="urn:microsoft.com/office/officeart/2018/5/layout/IconCircleLabelList"/>
    <dgm:cxn modelId="{335EE12C-E740-4396-9BCD-F716BDA503B8}" type="presParOf" srcId="{B25E043F-6015-45D6-9DB1-91827690B36D}" destId="{7298FF3F-6103-4DC7-8F40-B8FC3E12C6D9}" srcOrd="5" destOrd="0" presId="urn:microsoft.com/office/officeart/2018/5/layout/IconCircleLabelList"/>
    <dgm:cxn modelId="{B076DE78-3A39-4D0A-A445-CCBC0DF59621}" type="presParOf" srcId="{B25E043F-6015-45D6-9DB1-91827690B36D}" destId="{DB1F4859-F90B-4986-A699-F49958492258}" srcOrd="6" destOrd="0" presId="urn:microsoft.com/office/officeart/2018/5/layout/IconCircleLabelList"/>
    <dgm:cxn modelId="{63C10834-B16A-4083-8EBC-EF332CC9126B}" type="presParOf" srcId="{DB1F4859-F90B-4986-A699-F49958492258}" destId="{D3BD9760-E5A8-4E9D-AD7C-35962B3922D6}" srcOrd="0" destOrd="0" presId="urn:microsoft.com/office/officeart/2018/5/layout/IconCircleLabelList"/>
    <dgm:cxn modelId="{FE5FBBBD-56BA-4BB9-9956-A93ABFCB5872}" type="presParOf" srcId="{DB1F4859-F90B-4986-A699-F49958492258}" destId="{B51BECED-26F1-421E-ABEF-29134EBED2E7}" srcOrd="1" destOrd="0" presId="urn:microsoft.com/office/officeart/2018/5/layout/IconCircleLabelList"/>
    <dgm:cxn modelId="{FF093167-D3E0-4CFA-9FDD-363C60CE1CA9}" type="presParOf" srcId="{DB1F4859-F90B-4986-A699-F49958492258}" destId="{416A7ACC-D03E-45E3-83B2-66C9ABDAA0A9}" srcOrd="2" destOrd="0" presId="urn:microsoft.com/office/officeart/2018/5/layout/IconCircleLabelList"/>
    <dgm:cxn modelId="{A020CDF6-C032-4DE8-AE21-56335E1EB051}" type="presParOf" srcId="{DB1F4859-F90B-4986-A699-F49958492258}" destId="{C1993BD7-C651-451E-A068-A79EAFB40861}" srcOrd="3" destOrd="0" presId="urn:microsoft.com/office/officeart/2018/5/layout/IconCircleLabelList"/>
    <dgm:cxn modelId="{4FFCA247-14C1-4403-85F6-BF20F355E7B5}" type="presParOf" srcId="{B25E043F-6015-45D6-9DB1-91827690B36D}" destId="{0A62EE42-5251-43B7-B69E-2F78F54643CC}" srcOrd="7" destOrd="0" presId="urn:microsoft.com/office/officeart/2018/5/layout/IconCircleLabelList"/>
    <dgm:cxn modelId="{E2ED5E0D-C42F-4E83-B7E1-14AB66216774}" type="presParOf" srcId="{B25E043F-6015-45D6-9DB1-91827690B36D}" destId="{A9618ED4-2D4E-4C14-BF21-68A442B4DE6F}" srcOrd="8" destOrd="0" presId="urn:microsoft.com/office/officeart/2018/5/layout/IconCircleLabelList"/>
    <dgm:cxn modelId="{18E53242-55D6-43F1-AE47-B7F6F8E184ED}" type="presParOf" srcId="{A9618ED4-2D4E-4C14-BF21-68A442B4DE6F}" destId="{DA690264-B4A1-4DB2-8A79-7F7985BF25E1}" srcOrd="0" destOrd="0" presId="urn:microsoft.com/office/officeart/2018/5/layout/IconCircleLabelList"/>
    <dgm:cxn modelId="{D6EFC70A-73DB-4EDD-893D-8AA532C87432}" type="presParOf" srcId="{A9618ED4-2D4E-4C14-BF21-68A442B4DE6F}" destId="{7DF962C2-1B4B-42D4-B9A5-39C945BF0AD2}" srcOrd="1" destOrd="0" presId="urn:microsoft.com/office/officeart/2018/5/layout/IconCircleLabelList"/>
    <dgm:cxn modelId="{6912AF4A-B75E-4CF5-8184-1024597EB4D0}" type="presParOf" srcId="{A9618ED4-2D4E-4C14-BF21-68A442B4DE6F}" destId="{DEF7B155-C6BD-4226-8ADB-5806518F0B11}" srcOrd="2" destOrd="0" presId="urn:microsoft.com/office/officeart/2018/5/layout/IconCircleLabelList"/>
    <dgm:cxn modelId="{412F2C1C-D104-4DAC-8E54-97E021F98176}" type="presParOf" srcId="{A9618ED4-2D4E-4C14-BF21-68A442B4DE6F}" destId="{68E1BD4C-8B2E-4441-9EB1-8199BBCA0019}"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D75693-3FDF-4C94-8D90-79026D52A1A7}">
      <dsp:nvSpPr>
        <dsp:cNvPr id="0" name=""/>
        <dsp:cNvSpPr/>
      </dsp:nvSpPr>
      <dsp:spPr>
        <a:xfrm>
          <a:off x="348206" y="835188"/>
          <a:ext cx="1075482" cy="1075482"/>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19893FE-A9A4-4CEE-B33C-BB4698DDF281}">
      <dsp:nvSpPr>
        <dsp:cNvPr id="0" name=""/>
        <dsp:cNvSpPr/>
      </dsp:nvSpPr>
      <dsp:spPr>
        <a:xfrm>
          <a:off x="577408" y="1064389"/>
          <a:ext cx="617080" cy="617080"/>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D8A2B9E-8742-4B3B-96B3-E7EC37551EC0}">
      <dsp:nvSpPr>
        <dsp:cNvPr id="0" name=""/>
        <dsp:cNvSpPr/>
      </dsp:nvSpPr>
      <dsp:spPr>
        <a:xfrm>
          <a:off x="4405" y="2245657"/>
          <a:ext cx="1763085" cy="7052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defRPr cap="all"/>
          </a:pPr>
          <a:r>
            <a:rPr lang="en-NG" sz="1800" kern="1200"/>
            <a:t>Introduction</a:t>
          </a:r>
          <a:endParaRPr lang="en-US" sz="1800" kern="1200"/>
        </a:p>
      </dsp:txBody>
      <dsp:txXfrm>
        <a:off x="4405" y="2245657"/>
        <a:ext cx="1763085" cy="705234"/>
      </dsp:txXfrm>
    </dsp:sp>
    <dsp:sp modelId="{7E9F2219-1F2A-488D-89EA-EC54FDC4C223}">
      <dsp:nvSpPr>
        <dsp:cNvPr id="0" name=""/>
        <dsp:cNvSpPr/>
      </dsp:nvSpPr>
      <dsp:spPr>
        <a:xfrm>
          <a:off x="2419832" y="835188"/>
          <a:ext cx="1075482" cy="1075482"/>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15DA936-4EF4-4229-8205-F47BC1A62C7A}">
      <dsp:nvSpPr>
        <dsp:cNvPr id="0" name=""/>
        <dsp:cNvSpPr/>
      </dsp:nvSpPr>
      <dsp:spPr>
        <a:xfrm>
          <a:off x="2649033" y="1064389"/>
          <a:ext cx="617080" cy="61708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684FE7A-6279-435B-939A-F1A890260967}">
      <dsp:nvSpPr>
        <dsp:cNvPr id="0" name=""/>
        <dsp:cNvSpPr/>
      </dsp:nvSpPr>
      <dsp:spPr>
        <a:xfrm>
          <a:off x="2076031" y="2245657"/>
          <a:ext cx="1763085" cy="7052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defRPr cap="all"/>
          </a:pPr>
          <a:r>
            <a:rPr lang="en-NG" sz="1800" kern="1200"/>
            <a:t>The Dataset</a:t>
          </a:r>
          <a:endParaRPr lang="en-US" sz="1800" kern="1200"/>
        </a:p>
      </dsp:txBody>
      <dsp:txXfrm>
        <a:off x="2076031" y="2245657"/>
        <a:ext cx="1763085" cy="705234"/>
      </dsp:txXfrm>
    </dsp:sp>
    <dsp:sp modelId="{76C3389B-8F8F-43DA-BEA0-6B2617A225A7}">
      <dsp:nvSpPr>
        <dsp:cNvPr id="0" name=""/>
        <dsp:cNvSpPr/>
      </dsp:nvSpPr>
      <dsp:spPr>
        <a:xfrm>
          <a:off x="4491458" y="835188"/>
          <a:ext cx="1075482" cy="1075482"/>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2FC2337-A36D-4BDF-9AF9-8C446EDF8BFA}">
      <dsp:nvSpPr>
        <dsp:cNvPr id="0" name=""/>
        <dsp:cNvSpPr/>
      </dsp:nvSpPr>
      <dsp:spPr>
        <a:xfrm>
          <a:off x="4720659" y="1064389"/>
          <a:ext cx="617080" cy="617080"/>
        </a:xfrm>
        <a:prstGeom prst="rect">
          <a:avLst/>
        </a:prstGeom>
        <a:blipFill>
          <a:blip xmlns:r="http://schemas.openxmlformats.org/officeDocument/2006/relationships" r:embed="rId5">
            <a:extLs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5977AC0-FC24-498D-A21C-54B873A6C2C8}">
      <dsp:nvSpPr>
        <dsp:cNvPr id="0" name=""/>
        <dsp:cNvSpPr/>
      </dsp:nvSpPr>
      <dsp:spPr>
        <a:xfrm>
          <a:off x="4147657" y="2245657"/>
          <a:ext cx="1763085" cy="7052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defRPr cap="all"/>
          </a:pPr>
          <a:r>
            <a:rPr lang="en-NG" sz="1800" kern="1200"/>
            <a:t>Exploratory Data Analysis</a:t>
          </a:r>
          <a:endParaRPr lang="en-US" sz="1800" kern="1200"/>
        </a:p>
      </dsp:txBody>
      <dsp:txXfrm>
        <a:off x="4147657" y="2245657"/>
        <a:ext cx="1763085" cy="705234"/>
      </dsp:txXfrm>
    </dsp:sp>
    <dsp:sp modelId="{D3BD9760-E5A8-4E9D-AD7C-35962B3922D6}">
      <dsp:nvSpPr>
        <dsp:cNvPr id="0" name=""/>
        <dsp:cNvSpPr/>
      </dsp:nvSpPr>
      <dsp:spPr>
        <a:xfrm>
          <a:off x="6563084" y="835188"/>
          <a:ext cx="1075482" cy="1075482"/>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51BECED-26F1-421E-ABEF-29134EBED2E7}">
      <dsp:nvSpPr>
        <dsp:cNvPr id="0" name=""/>
        <dsp:cNvSpPr/>
      </dsp:nvSpPr>
      <dsp:spPr>
        <a:xfrm>
          <a:off x="6792285" y="1064389"/>
          <a:ext cx="617080" cy="61708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1993BD7-C651-451E-A068-A79EAFB40861}">
      <dsp:nvSpPr>
        <dsp:cNvPr id="0" name=""/>
        <dsp:cNvSpPr/>
      </dsp:nvSpPr>
      <dsp:spPr>
        <a:xfrm>
          <a:off x="6219283" y="2245657"/>
          <a:ext cx="1763085" cy="7052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defRPr cap="all"/>
          </a:pPr>
          <a:r>
            <a:rPr lang="en-NG" sz="1800" kern="1200"/>
            <a:t>Modelling </a:t>
          </a:r>
          <a:endParaRPr lang="en-US" sz="1800" kern="1200"/>
        </a:p>
      </dsp:txBody>
      <dsp:txXfrm>
        <a:off x="6219283" y="2245657"/>
        <a:ext cx="1763085" cy="705234"/>
      </dsp:txXfrm>
    </dsp:sp>
    <dsp:sp modelId="{DA690264-B4A1-4DB2-8A79-7F7985BF25E1}">
      <dsp:nvSpPr>
        <dsp:cNvPr id="0" name=""/>
        <dsp:cNvSpPr/>
      </dsp:nvSpPr>
      <dsp:spPr>
        <a:xfrm>
          <a:off x="8634710" y="835188"/>
          <a:ext cx="1075482" cy="1075482"/>
        </a:xfrm>
        <a:prstGeom prst="ellipse">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DF962C2-1B4B-42D4-B9A5-39C945BF0AD2}">
      <dsp:nvSpPr>
        <dsp:cNvPr id="0" name=""/>
        <dsp:cNvSpPr/>
      </dsp:nvSpPr>
      <dsp:spPr>
        <a:xfrm>
          <a:off x="8863911" y="1064389"/>
          <a:ext cx="617080" cy="61708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8E1BD4C-8B2E-4441-9EB1-8199BBCA0019}">
      <dsp:nvSpPr>
        <dsp:cNvPr id="0" name=""/>
        <dsp:cNvSpPr/>
      </dsp:nvSpPr>
      <dsp:spPr>
        <a:xfrm>
          <a:off x="8290908" y="2245657"/>
          <a:ext cx="1763085" cy="7052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defRPr cap="all"/>
          </a:pPr>
          <a:r>
            <a:rPr lang="en-NG" sz="1800" kern="1200"/>
            <a:t>Conclusion and Future Work</a:t>
          </a:r>
          <a:endParaRPr lang="en-US" sz="1800" kern="1200"/>
        </a:p>
      </dsp:txBody>
      <dsp:txXfrm>
        <a:off x="8290908" y="2245657"/>
        <a:ext cx="1763085" cy="705234"/>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17472CE-3D55-4D71-AFA5-7EE77ECD0D0C}" type="datetimeFigureOut">
              <a:rPr lang="en-US" smtClean="0"/>
              <a:t>4/26/2021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1F7F1C-D2E9-40D1-AF86-5B387C2D037C}" type="slidenum">
              <a:rPr lang="en-US" smtClean="0"/>
              <a:t>‹#›</a:t>
            </a:fld>
            <a:endParaRPr lang="en-US"/>
          </a:p>
        </p:txBody>
      </p:sp>
    </p:spTree>
    <p:extLst>
      <p:ext uri="{BB962C8B-B14F-4D97-AF65-F5344CB8AC3E}">
        <p14:creationId xmlns:p14="http://schemas.microsoft.com/office/powerpoint/2010/main" val="28225813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spcBef>
                <a:spcPts val="0"/>
              </a:spcBef>
              <a:spcAft>
                <a:spcPts val="0"/>
              </a:spcAft>
            </a:pPr>
            <a:r>
              <a:rPr lang="en-US" sz="1800">
                <a:effectLst/>
                <a:latin typeface="Times New Roman" panose="02020603050405020304" pitchFamily="18" charset="0"/>
                <a:ea typeface="Times New Roman" panose="02020603050405020304" pitchFamily="18" charset="0"/>
              </a:rPr>
              <a:t>- unemployment in the US has experienced a slight upward trend, likely attributed to the change in political party governance and the economic recession and circle in each decade.</a:t>
            </a:r>
          </a:p>
          <a:p>
            <a:pPr marL="0" marR="0">
              <a:spcBef>
                <a:spcPts val="0"/>
              </a:spcBef>
              <a:spcAft>
                <a:spcPts val="0"/>
              </a:spcAft>
            </a:pPr>
            <a:r>
              <a:rPr lang="en-US" sz="1800">
                <a:effectLst/>
                <a:latin typeface="Times New Roman" panose="02020603050405020304" pitchFamily="18" charset="0"/>
                <a:ea typeface="Times New Roman" panose="02020603050405020304" pitchFamily="18" charset="0"/>
              </a:rPr>
              <a:t>- trend of other key macro indicators including GDP growth, </a:t>
            </a:r>
            <a:r>
              <a:rPr lang="en-US" sz="1800" err="1">
                <a:effectLst/>
                <a:latin typeface="Times New Roman" panose="02020603050405020304" pitchFamily="18" charset="0"/>
                <a:ea typeface="Times New Roman" panose="02020603050405020304" pitchFamily="18" charset="0"/>
              </a:rPr>
              <a:t>FDI</a:t>
            </a:r>
            <a:r>
              <a:rPr lang="en-US" sz="1800">
                <a:effectLst/>
                <a:latin typeface="Times New Roman" panose="02020603050405020304" pitchFamily="18" charset="0"/>
                <a:ea typeface="Times New Roman" panose="02020603050405020304" pitchFamily="18" charset="0"/>
              </a:rPr>
              <a:t>, CPI, and labor force can partly explain the trend of unemployment but not significantly</a:t>
            </a:r>
            <a:endParaRPr lang="en-US"/>
          </a:p>
        </p:txBody>
      </p:sp>
      <p:sp>
        <p:nvSpPr>
          <p:cNvPr id="4" name="Slide Number Placeholder 3"/>
          <p:cNvSpPr>
            <a:spLocks noGrp="1"/>
          </p:cNvSpPr>
          <p:nvPr>
            <p:ph type="sldNum" sz="quarter" idx="5"/>
          </p:nvPr>
        </p:nvSpPr>
        <p:spPr/>
        <p:txBody>
          <a:bodyPr/>
          <a:lstStyle/>
          <a:p>
            <a:fld id="{161F7F1C-D2E9-40D1-AF86-5B387C2D037C}" type="slidenum">
              <a:rPr lang="en-US" smtClean="0"/>
              <a:t>6</a:t>
            </a:fld>
            <a:endParaRPr lang="en-US"/>
          </a:p>
        </p:txBody>
      </p:sp>
    </p:spTree>
    <p:extLst>
      <p:ext uri="{BB962C8B-B14F-4D97-AF65-F5344CB8AC3E}">
        <p14:creationId xmlns:p14="http://schemas.microsoft.com/office/powerpoint/2010/main" val="27923788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marR="0" lvl="0" indent="-285750" algn="l" defTabSz="914400" rtl="0" eaLnBrk="1" fontAlgn="auto" latinLnBrk="0" hangingPunct="1">
              <a:lnSpc>
                <a:spcPct val="100000"/>
              </a:lnSpc>
              <a:spcBef>
                <a:spcPts val="0"/>
              </a:spcBef>
              <a:spcAft>
                <a:spcPts val="0"/>
              </a:spcAft>
              <a:buClrTx/>
              <a:buSzTx/>
              <a:buFontTx/>
              <a:buChar char="-"/>
              <a:tabLst/>
              <a:defRPr/>
            </a:pPr>
            <a:r>
              <a:rPr lang="en-US" sz="1800">
                <a:effectLst/>
                <a:latin typeface="Times New Roman" panose="02020603050405020304" pitchFamily="18" charset="0"/>
                <a:ea typeface="Times New Roman" panose="02020603050405020304" pitchFamily="18" charset="0"/>
              </a:rPr>
              <a:t>Polar map: There are clear signs of a mild seasonality (confirmed by the seasonal strength of 0.3); dark and light color gradients to overlap, this is because of the high volatility of the trend. An abnormal behavior for 2020 with a strong skew toward </a:t>
            </a:r>
            <a:r>
              <a:rPr lang="en-US" sz="1800" err="1">
                <a:effectLst/>
                <a:latin typeface="Times New Roman" panose="02020603050405020304" pitchFamily="18" charset="0"/>
                <a:ea typeface="Times New Roman" panose="02020603050405020304" pitchFamily="18" charset="0"/>
              </a:rPr>
              <a:t>Q2</a:t>
            </a:r>
            <a:r>
              <a:rPr lang="en-US" sz="1800">
                <a:effectLst/>
                <a:latin typeface="Times New Roman" panose="02020603050405020304" pitchFamily="18" charset="0"/>
                <a:ea typeface="Times New Roman" panose="02020603050405020304" pitchFamily="18" charset="0"/>
              </a:rPr>
              <a:t> in 2020 that is due to the outlier registered for this quarter.  </a:t>
            </a: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lang="en-US" sz="1800">
                <a:effectLst/>
                <a:latin typeface="Times New Roman" panose="02020603050405020304" pitchFamily="18" charset="0"/>
                <a:ea typeface="Times New Roman" panose="02020603050405020304" pitchFamily="18" charset="0"/>
              </a:rPr>
              <a:t>Heat map. The darkest lines are with the same timestamps of recessions as discussed in the trend analysis above and peak in the latest time stamps for 2020 in the heat map.</a:t>
            </a:r>
          </a:p>
          <a:p>
            <a:endParaRPr lang="en-US"/>
          </a:p>
        </p:txBody>
      </p:sp>
      <p:sp>
        <p:nvSpPr>
          <p:cNvPr id="4" name="Slide Number Placeholder 3"/>
          <p:cNvSpPr>
            <a:spLocks noGrp="1"/>
          </p:cNvSpPr>
          <p:nvPr>
            <p:ph type="sldNum" sz="quarter" idx="5"/>
          </p:nvPr>
        </p:nvSpPr>
        <p:spPr/>
        <p:txBody>
          <a:bodyPr/>
          <a:lstStyle/>
          <a:p>
            <a:fld id="{161F7F1C-D2E9-40D1-AF86-5B387C2D037C}" type="slidenum">
              <a:rPr lang="en-US" smtClean="0"/>
              <a:t>7</a:t>
            </a:fld>
            <a:endParaRPr lang="en-US"/>
          </a:p>
        </p:txBody>
      </p:sp>
    </p:spTree>
    <p:extLst>
      <p:ext uri="{BB962C8B-B14F-4D97-AF65-F5344CB8AC3E}">
        <p14:creationId xmlns:p14="http://schemas.microsoft.com/office/powerpoint/2010/main" val="32719640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3736" indent="-173736">
              <a:buFontTx/>
              <a:buChar char="-"/>
            </a:pPr>
            <a:r>
              <a:rPr lang="en-US" sz="1800" kern="1200">
                <a:solidFill>
                  <a:schemeClr val="tx1"/>
                </a:solidFill>
                <a:effectLst/>
                <a:latin typeface="Times New Roman" panose="02020603050405020304" pitchFamily="18" charset="0"/>
                <a:ea typeface="Times New Roman" panose="02020603050405020304" pitchFamily="18" charset="0"/>
                <a:cs typeface="+mn-cs"/>
              </a:rPr>
              <a:t>Data</a:t>
            </a:r>
            <a:r>
              <a:rPr lang="en-US" sz="1800">
                <a:effectLst/>
                <a:latin typeface="Times New Roman" panose="02020603050405020304" pitchFamily="18" charset="0"/>
                <a:ea typeface="Times New Roman" panose="02020603050405020304" pitchFamily="18" charset="0"/>
              </a:rPr>
              <a:t> clustering methods including Elbow, Silhouette and Gap methods on the whole data set, -&gt; optimal number of clusters can be 4 as the curve is flattened after the 4th cluster, meaning no more significant variance captured after that point. </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800">
                <a:effectLst/>
                <a:latin typeface="Times New Roman" panose="02020603050405020304" pitchFamily="18" charset="0"/>
                <a:ea typeface="Times New Roman" panose="02020603050405020304" pitchFamily="18" charset="0"/>
              </a:rPr>
              <a:t>The </a:t>
            </a:r>
            <a:r>
              <a:rPr lang="en-US" sz="1800" err="1">
                <a:effectLst/>
                <a:latin typeface="Times New Roman" panose="02020603050405020304" pitchFamily="18" charset="0"/>
                <a:ea typeface="Times New Roman" panose="02020603050405020304" pitchFamily="18" charset="0"/>
              </a:rPr>
              <a:t>ACF</a:t>
            </a:r>
            <a:r>
              <a:rPr lang="en-US" sz="1800">
                <a:effectLst/>
                <a:latin typeface="Times New Roman" panose="02020603050405020304" pitchFamily="18" charset="0"/>
                <a:ea typeface="Times New Roman" panose="02020603050405020304" pitchFamily="18" charset="0"/>
              </a:rPr>
              <a:t> distance appears to be a better choice to evidence for the dissimilarity between a pair of numeric time series based on their estimated autocorrelation coefficients and reasonable as one of these data items can have impacts on the other with some lags in time. </a:t>
            </a:r>
          </a:p>
          <a:p>
            <a:pPr marL="347472" marR="0" lvl="1" indent="-171450" algn="l" defTabSz="914400" rtl="0" eaLnBrk="1" fontAlgn="auto" latinLnBrk="0" hangingPunct="1">
              <a:lnSpc>
                <a:spcPct val="100000"/>
              </a:lnSpc>
              <a:spcBef>
                <a:spcPts val="0"/>
              </a:spcBef>
              <a:spcAft>
                <a:spcPts val="0"/>
              </a:spcAft>
              <a:buClrTx/>
              <a:buSzTx/>
              <a:buFontTx/>
              <a:buChar char="-"/>
              <a:tabLst/>
              <a:defRPr/>
            </a:pPr>
            <a:r>
              <a:rPr lang="en-US" sz="1800">
                <a:effectLst/>
                <a:latin typeface="Times New Roman" panose="02020603050405020304" pitchFamily="18" charset="0"/>
                <a:ea typeface="Times New Roman" panose="02020603050405020304" pitchFamily="18" charset="0"/>
              </a:rPr>
              <a:t>Clustered based on the industry strength or focus. </a:t>
            </a:r>
          </a:p>
          <a:p>
            <a:pPr marL="347472" marR="0" lvl="1" indent="-171450" algn="l" defTabSz="914400" rtl="0" eaLnBrk="1" fontAlgn="auto" latinLnBrk="0" hangingPunct="1">
              <a:lnSpc>
                <a:spcPct val="100000"/>
              </a:lnSpc>
              <a:spcBef>
                <a:spcPts val="0"/>
              </a:spcBef>
              <a:spcAft>
                <a:spcPts val="0"/>
              </a:spcAft>
              <a:buClrTx/>
              <a:buSzTx/>
              <a:buFontTx/>
              <a:buChar char="-"/>
              <a:tabLst/>
              <a:defRPr/>
            </a:pPr>
            <a:r>
              <a:rPr lang="en-US" sz="1800">
                <a:effectLst/>
                <a:latin typeface="Times New Roman" panose="02020603050405020304" pitchFamily="18" charset="0"/>
                <a:ea typeface="Times New Roman" panose="02020603050405020304" pitchFamily="18" charset="0"/>
              </a:rPr>
              <a:t>Cluster 1 includes Alaska and North Dakota, both being offshore and known to be strong in oil and gas; </a:t>
            </a:r>
          </a:p>
          <a:p>
            <a:pPr marL="347472" marR="0" lvl="1" indent="-171450" algn="l" defTabSz="914400" rtl="0" eaLnBrk="1" fontAlgn="auto" latinLnBrk="0" hangingPunct="1">
              <a:lnSpc>
                <a:spcPct val="100000"/>
              </a:lnSpc>
              <a:spcBef>
                <a:spcPts val="0"/>
              </a:spcBef>
              <a:spcAft>
                <a:spcPts val="0"/>
              </a:spcAft>
              <a:buClrTx/>
              <a:buSzTx/>
              <a:buFontTx/>
              <a:buChar char="-"/>
              <a:tabLst/>
              <a:defRPr/>
            </a:pPr>
            <a:r>
              <a:rPr lang="en-US" sz="1800">
                <a:effectLst/>
                <a:latin typeface="Times New Roman" panose="02020603050405020304" pitchFamily="18" charset="0"/>
                <a:ea typeface="Times New Roman" panose="02020603050405020304" pitchFamily="18" charset="0"/>
              </a:rPr>
              <a:t>Cluster 2 are groups of states with industry focus in manufacturing, IT, health care services, and insurance; </a:t>
            </a:r>
          </a:p>
          <a:p>
            <a:pPr marL="347472" marR="0" lvl="1" indent="-171450" algn="l" defTabSz="914400" rtl="0" eaLnBrk="1" fontAlgn="auto" latinLnBrk="0" hangingPunct="1">
              <a:lnSpc>
                <a:spcPct val="100000"/>
              </a:lnSpc>
              <a:spcBef>
                <a:spcPts val="0"/>
              </a:spcBef>
              <a:spcAft>
                <a:spcPts val="0"/>
              </a:spcAft>
              <a:buClrTx/>
              <a:buSzTx/>
              <a:buFontTx/>
              <a:buChar char="-"/>
              <a:tabLst/>
              <a:defRPr/>
            </a:pPr>
            <a:r>
              <a:rPr lang="en-US" sz="1800">
                <a:effectLst/>
                <a:latin typeface="Times New Roman" panose="02020603050405020304" pitchFamily="18" charset="0"/>
                <a:ea typeface="Times New Roman" panose="02020603050405020304" pitchFamily="18" charset="0"/>
              </a:rPr>
              <a:t>Cluster 3 are mostly big economic hubs and strong in financial services, </a:t>
            </a:r>
          </a:p>
          <a:p>
            <a:pPr marL="347472" marR="0" lvl="1" indent="-171450" algn="l" defTabSz="914400" rtl="0" eaLnBrk="1" fontAlgn="auto" latinLnBrk="0" hangingPunct="1">
              <a:lnSpc>
                <a:spcPct val="100000"/>
              </a:lnSpc>
              <a:spcBef>
                <a:spcPts val="0"/>
              </a:spcBef>
              <a:spcAft>
                <a:spcPts val="0"/>
              </a:spcAft>
              <a:buClrTx/>
              <a:buSzTx/>
              <a:buFontTx/>
              <a:buChar char="-"/>
              <a:tabLst/>
              <a:defRPr/>
            </a:pPr>
            <a:r>
              <a:rPr lang="en-US" sz="1800">
                <a:effectLst/>
                <a:latin typeface="Times New Roman" panose="02020603050405020304" pitchFamily="18" charset="0"/>
                <a:ea typeface="Times New Roman" panose="02020603050405020304" pitchFamily="18" charset="0"/>
              </a:rPr>
              <a:t>Cluster 4 are states with lots of companies in oil &amp; gas but onshore and in remote areas.  </a:t>
            </a:r>
          </a:p>
          <a:p>
            <a:pPr marL="171450" indent="-171450">
              <a:buFontTx/>
              <a:buChar char="-"/>
            </a:pPr>
            <a:endParaRPr lang="en-US"/>
          </a:p>
        </p:txBody>
      </p:sp>
      <p:sp>
        <p:nvSpPr>
          <p:cNvPr id="4" name="Slide Number Placeholder 3"/>
          <p:cNvSpPr>
            <a:spLocks noGrp="1"/>
          </p:cNvSpPr>
          <p:nvPr>
            <p:ph type="sldNum" sz="quarter" idx="5"/>
          </p:nvPr>
        </p:nvSpPr>
        <p:spPr/>
        <p:txBody>
          <a:bodyPr/>
          <a:lstStyle/>
          <a:p>
            <a:fld id="{161F7F1C-D2E9-40D1-AF86-5B387C2D037C}" type="slidenum">
              <a:rPr lang="en-US" smtClean="0"/>
              <a:t>8</a:t>
            </a:fld>
            <a:endParaRPr lang="en-US"/>
          </a:p>
        </p:txBody>
      </p:sp>
    </p:spTree>
    <p:extLst>
      <p:ext uri="{BB962C8B-B14F-4D97-AF65-F5344CB8AC3E}">
        <p14:creationId xmlns:p14="http://schemas.microsoft.com/office/powerpoint/2010/main" val="11854855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a:effectLst/>
                <a:latin typeface="Times New Roman" panose="02020603050405020304" pitchFamily="18" charset="0"/>
                <a:ea typeface="Times New Roman" panose="02020603050405020304" pitchFamily="18" charset="0"/>
              </a:rPr>
              <a:t>We have opted for seasonal ARIMA because </a:t>
            </a:r>
            <a:r>
              <a:rPr lang="en-US" sz="1800" err="1">
                <a:effectLst/>
                <a:latin typeface="Times New Roman" panose="02020603050405020304" pitchFamily="18" charset="0"/>
                <a:ea typeface="Times New Roman" panose="02020603050405020304" pitchFamily="18" charset="0"/>
              </a:rPr>
              <a:t>ndiffs</a:t>
            </a:r>
            <a:r>
              <a:rPr lang="en-US" sz="1800">
                <a:effectLst/>
                <a:latin typeface="Times New Roman" panose="02020603050405020304" pitchFamily="18" charset="0"/>
                <a:ea typeface="Times New Roman" panose="02020603050405020304" pitchFamily="18" charset="0"/>
              </a:rPr>
              <a:t>() and </a:t>
            </a:r>
            <a:r>
              <a:rPr lang="en-US" sz="1800" err="1">
                <a:effectLst/>
                <a:latin typeface="Times New Roman" panose="02020603050405020304" pitchFamily="18" charset="0"/>
                <a:ea typeface="Times New Roman" panose="02020603050405020304" pitchFamily="18" charset="0"/>
              </a:rPr>
              <a:t>nsdiffs</a:t>
            </a:r>
            <a:r>
              <a:rPr lang="en-US" sz="1800">
                <a:effectLst/>
                <a:latin typeface="Times New Roman" panose="02020603050405020304" pitchFamily="18" charset="0"/>
                <a:ea typeface="Times New Roman" panose="02020603050405020304" pitchFamily="18" charset="0"/>
              </a:rPr>
              <a:t>() are both equal to one, meaning we need both ordinary and seasonal differences to transform the time series into stationary. </a:t>
            </a:r>
          </a:p>
          <a:p>
            <a:endParaRPr lang="en-US"/>
          </a:p>
        </p:txBody>
      </p:sp>
      <p:sp>
        <p:nvSpPr>
          <p:cNvPr id="4" name="Slide Number Placeholder 3"/>
          <p:cNvSpPr>
            <a:spLocks noGrp="1"/>
          </p:cNvSpPr>
          <p:nvPr>
            <p:ph type="sldNum" sz="quarter" idx="5"/>
          </p:nvPr>
        </p:nvSpPr>
        <p:spPr/>
        <p:txBody>
          <a:bodyPr/>
          <a:lstStyle/>
          <a:p>
            <a:fld id="{161F7F1C-D2E9-40D1-AF86-5B387C2D037C}" type="slidenum">
              <a:rPr lang="en-US" smtClean="0"/>
              <a:t>10</a:t>
            </a:fld>
            <a:endParaRPr lang="en-US"/>
          </a:p>
        </p:txBody>
      </p:sp>
    </p:spTree>
    <p:extLst>
      <p:ext uri="{BB962C8B-B14F-4D97-AF65-F5344CB8AC3E}">
        <p14:creationId xmlns:p14="http://schemas.microsoft.com/office/powerpoint/2010/main" val="37437273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61F7F1C-D2E9-40D1-AF86-5B387C2D037C}" type="slidenum">
              <a:rPr lang="en-US" smtClean="0"/>
              <a:t>15</a:t>
            </a:fld>
            <a:endParaRPr lang="en-US"/>
          </a:p>
        </p:txBody>
      </p:sp>
    </p:spTree>
    <p:extLst>
      <p:ext uri="{BB962C8B-B14F-4D97-AF65-F5344CB8AC3E}">
        <p14:creationId xmlns:p14="http://schemas.microsoft.com/office/powerpoint/2010/main" val="41047115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B0AD469C-9F73-42C2-8B50-AE65CB78107C}"/>
              </a:ext>
            </a:extLst>
          </p:cNvPr>
          <p:cNvSpPr txBox="1">
            <a:spLocks/>
          </p:cNvSpPr>
          <p:nvPr userDrawn="1"/>
        </p:nvSpPr>
        <p:spPr>
          <a:xfrm>
            <a:off x="534641" y="1426539"/>
            <a:ext cx="11373824" cy="707898"/>
          </a:xfrm>
          <a:prstGeom prst="rect">
            <a:avLst/>
          </a:prstGeom>
          <a:solidFill>
            <a:schemeClr val="bg1"/>
          </a:solidFill>
        </p:spPr>
        <p:txBody>
          <a:bodyPr vert="horz" lIns="91440" tIns="45720" rIns="91440" bIns="45720" rtlCol="0" anchor="b">
            <a:normAutofit fontScale="70000" lnSpcReduction="20000"/>
          </a:bodyPr>
          <a:lstStyle>
            <a:lvl1pPr algn="l" defTabSz="914400" rtl="0" eaLnBrk="1" latinLnBrk="0" hangingPunct="1">
              <a:lnSpc>
                <a:spcPct val="85000"/>
              </a:lnSpc>
              <a:spcBef>
                <a:spcPct val="0"/>
              </a:spcBef>
              <a:buNone/>
              <a:defRPr sz="8000" kern="1200" spc="-50" baseline="0">
                <a:solidFill>
                  <a:schemeClr val="tx1">
                    <a:lumMod val="85000"/>
                    <a:lumOff val="15000"/>
                  </a:schemeClr>
                </a:solidFill>
                <a:latin typeface="+mj-lt"/>
                <a:ea typeface="+mj-ea"/>
                <a:cs typeface="+mj-cs"/>
              </a:defRPr>
            </a:lvl1pPr>
          </a:lstStyle>
          <a:p>
            <a:endParaRPr lang="en-US"/>
          </a:p>
        </p:txBody>
      </p:sp>
      <p:sp>
        <p:nvSpPr>
          <p:cNvPr id="2" name="Title 1"/>
          <p:cNvSpPr>
            <a:spLocks noGrp="1"/>
          </p:cNvSpPr>
          <p:nvPr>
            <p:ph type="ctrTitle"/>
          </p:nvPr>
        </p:nvSpPr>
        <p:spPr>
          <a:xfrm>
            <a:off x="1211580" y="1741970"/>
            <a:ext cx="10058400" cy="707898"/>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p>
        </p:txBody>
      </p:sp>
    </p:spTree>
    <p:extLst>
      <p:ext uri="{BB962C8B-B14F-4D97-AF65-F5344CB8AC3E}">
        <p14:creationId xmlns:p14="http://schemas.microsoft.com/office/powerpoint/2010/main" val="17592451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32954232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7544114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sz="1200">
                <a:solidFill>
                  <a:schemeClr val="tx1"/>
                </a:solidFill>
              </a:defRPr>
            </a:lvl1pPr>
          </a:lstStyle>
          <a:p>
            <a:fld id="{FF2BD96E-3838-45D2-9031-D3AF67C920A5}" type="slidenum">
              <a:rPr lang="en-US" smtClean="0"/>
              <a:pPr/>
              <a:t>‹#›</a:t>
            </a:fld>
            <a:endParaRPr lang="en-US"/>
          </a:p>
        </p:txBody>
      </p:sp>
    </p:spTree>
    <p:extLst>
      <p:ext uri="{BB962C8B-B14F-4D97-AF65-F5344CB8AC3E}">
        <p14:creationId xmlns:p14="http://schemas.microsoft.com/office/powerpoint/2010/main" val="22280996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1025652"/>
            <a:ext cx="5093970" cy="5013198"/>
          </a:xfrm>
        </p:spPr>
        <p:txBody>
          <a:bodyPr anchor="ctr" anchorCtr="0">
            <a:normAutofit/>
          </a:bodyPr>
          <a:lstStyle>
            <a:lvl1pPr>
              <a:lnSpc>
                <a:spcPct val="85000"/>
              </a:lnSpc>
              <a:defRPr sz="8000" b="0">
                <a:solidFill>
                  <a:schemeClr val="tx1">
                    <a:lumMod val="85000"/>
                    <a:lumOff val="15000"/>
                  </a:schemeClr>
                </a:solidFill>
              </a:defRPr>
            </a:lvl1pPr>
          </a:lstStyle>
          <a:p>
            <a:r>
              <a:rPr lang="en-US"/>
              <a:t>Click to edit Master title style</a:t>
            </a:r>
          </a:p>
        </p:txBody>
      </p:sp>
      <p:sp>
        <p:nvSpPr>
          <p:cNvPr id="3" name="Text Placeholder 2"/>
          <p:cNvSpPr>
            <a:spLocks noGrp="1"/>
          </p:cNvSpPr>
          <p:nvPr>
            <p:ph type="body" idx="1"/>
          </p:nvPr>
        </p:nvSpPr>
        <p:spPr>
          <a:xfrm>
            <a:off x="6305550" y="1028700"/>
            <a:ext cx="4850130" cy="4991100"/>
          </a:xfrm>
        </p:spPr>
        <p:txBody>
          <a:bodyPr lIns="91440" rIns="91440" anchor="ctr"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4" name="Date Placeholder 13">
            <a:extLst>
              <a:ext uri="{FF2B5EF4-FFF2-40B4-BE49-F238E27FC236}">
                <a16:creationId xmlns:a16="http://schemas.microsoft.com/office/drawing/2014/main" id="{34EE2E4A-DBD7-4B73-BA82-9023950C5A6A}"/>
              </a:ext>
            </a:extLst>
          </p:cNvPr>
          <p:cNvSpPr>
            <a:spLocks noGrp="1"/>
          </p:cNvSpPr>
          <p:nvPr>
            <p:ph type="dt" sz="half" idx="10"/>
          </p:nvPr>
        </p:nvSpPr>
        <p:spPr/>
        <p:txBody>
          <a:bodyPr/>
          <a:lstStyle/>
          <a:p>
            <a:endParaRPr lang="en-US"/>
          </a:p>
        </p:txBody>
      </p:sp>
      <p:sp>
        <p:nvSpPr>
          <p:cNvPr id="15" name="Footer Placeholder 14">
            <a:extLst>
              <a:ext uri="{FF2B5EF4-FFF2-40B4-BE49-F238E27FC236}">
                <a16:creationId xmlns:a16="http://schemas.microsoft.com/office/drawing/2014/main" id="{454176BA-EED1-4E1F-9267-076C7F200B93}"/>
              </a:ext>
            </a:extLst>
          </p:cNvPr>
          <p:cNvSpPr>
            <a:spLocks noGrp="1"/>
          </p:cNvSpPr>
          <p:nvPr>
            <p:ph type="ftr" sz="quarter" idx="11"/>
          </p:nvPr>
        </p:nvSpPr>
        <p:spPr/>
        <p:txBody>
          <a:bodyPr/>
          <a:lstStyle/>
          <a:p>
            <a:endParaRPr lang="en-US"/>
          </a:p>
        </p:txBody>
      </p:sp>
      <p:sp>
        <p:nvSpPr>
          <p:cNvPr id="16" name="Slide Number Placeholder 15">
            <a:extLst>
              <a:ext uri="{FF2B5EF4-FFF2-40B4-BE49-F238E27FC236}">
                <a16:creationId xmlns:a16="http://schemas.microsoft.com/office/drawing/2014/main" id="{4D449143-9EC7-403D-869E-0B3E129D07DE}"/>
              </a:ext>
            </a:extLst>
          </p:cNvPr>
          <p:cNvSpPr>
            <a:spLocks noGrp="1"/>
          </p:cNvSpPr>
          <p:nvPr>
            <p:ph type="sldNum" sz="quarter" idx="12"/>
          </p:nvPr>
        </p:nvSpPr>
        <p:spPr>
          <a:xfrm>
            <a:off x="10665998" y="6459785"/>
            <a:ext cx="1312025" cy="365125"/>
          </a:xfrm>
        </p:spPr>
        <p:txBody>
          <a:bodyPr/>
          <a:lstStyle>
            <a:lvl1pPr>
              <a:defRPr>
                <a:solidFill>
                  <a:schemeClr val="tx1"/>
                </a:solidFill>
              </a:defRPr>
            </a:lvl1pPr>
          </a:lstStyle>
          <a:p>
            <a:fld id="{FF2BD96E-3838-45D2-9031-D3AF67C920A5}" type="slidenum">
              <a:rPr lang="en-US" smtClean="0"/>
              <a:pPr/>
              <a:t>‹#›</a:t>
            </a:fld>
            <a:endParaRPr lang="en-US"/>
          </a:p>
        </p:txBody>
      </p:sp>
    </p:spTree>
    <p:extLst>
      <p:ext uri="{BB962C8B-B14F-4D97-AF65-F5344CB8AC3E}">
        <p14:creationId xmlns:p14="http://schemas.microsoft.com/office/powerpoint/2010/main" val="40665609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sz="1200">
                <a:solidFill>
                  <a:schemeClr val="tx1"/>
                </a:solidFill>
              </a:defRPr>
            </a:lvl1pPr>
          </a:lstStyle>
          <a:p>
            <a:fld id="{FF2BD96E-3838-45D2-9031-D3AF67C920A5}" type="slidenum">
              <a:rPr lang="en-US" smtClean="0"/>
              <a:pPr/>
              <a:t>‹#›</a:t>
            </a:fld>
            <a:endParaRPr lang="en-US"/>
          </a:p>
        </p:txBody>
      </p:sp>
    </p:spTree>
    <p:extLst>
      <p:ext uri="{BB962C8B-B14F-4D97-AF65-F5344CB8AC3E}">
        <p14:creationId xmlns:p14="http://schemas.microsoft.com/office/powerpoint/2010/main" val="39544749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lvl1pPr>
              <a:defRPr sz="1200">
                <a:solidFill>
                  <a:schemeClr val="tx1"/>
                </a:solidFill>
              </a:defRPr>
            </a:lvl1pPr>
          </a:lstStyle>
          <a:p>
            <a:fld id="{FF2BD96E-3838-45D2-9031-D3AF67C920A5}" type="slidenum">
              <a:rPr lang="en-US" smtClean="0"/>
              <a:pPr/>
              <a:t>‹#›</a:t>
            </a:fld>
            <a:endParaRPr lang="en-US"/>
          </a:p>
        </p:txBody>
      </p:sp>
    </p:spTree>
    <p:extLst>
      <p:ext uri="{BB962C8B-B14F-4D97-AF65-F5344CB8AC3E}">
        <p14:creationId xmlns:p14="http://schemas.microsoft.com/office/powerpoint/2010/main" val="39703683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097280" y="701749"/>
            <a:ext cx="10058400" cy="1056876"/>
          </a:xfrm>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sz="1200">
                <a:solidFill>
                  <a:schemeClr val="tx1"/>
                </a:solidFill>
              </a:defRPr>
            </a:lvl1pPr>
          </a:lstStyle>
          <a:p>
            <a:fld id="{FF2BD96E-3838-45D2-9031-D3AF67C920A5}" type="slidenum">
              <a:rPr lang="en-US" smtClean="0"/>
              <a:pPr/>
              <a:t>‹#›</a:t>
            </a:fld>
            <a:endParaRPr lang="en-US"/>
          </a:p>
        </p:txBody>
      </p:sp>
    </p:spTree>
    <p:extLst>
      <p:ext uri="{BB962C8B-B14F-4D97-AF65-F5344CB8AC3E}">
        <p14:creationId xmlns:p14="http://schemas.microsoft.com/office/powerpoint/2010/main" val="17199983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34163788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FF2BD96E-3838-45D2-9031-D3AF67C920A5}" type="slidenum">
              <a:rPr lang="en-US" smtClean="0"/>
              <a:t>‹#›</a:t>
            </a:fld>
            <a:endParaRPr lang="en-US"/>
          </a:p>
        </p:txBody>
      </p:sp>
    </p:spTree>
    <p:extLst>
      <p:ext uri="{BB962C8B-B14F-4D97-AF65-F5344CB8AC3E}">
        <p14:creationId xmlns:p14="http://schemas.microsoft.com/office/powerpoint/2010/main" val="14981177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25017241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10665998" y="6459785"/>
            <a:ext cx="1312025" cy="365125"/>
          </a:xfrm>
          <a:prstGeom prst="rect">
            <a:avLst/>
          </a:prstGeom>
        </p:spPr>
        <p:txBody>
          <a:bodyPr vert="horz" lIns="91440" tIns="45720" rIns="91440" bIns="45720" rtlCol="0" anchor="ctr"/>
          <a:lstStyle>
            <a:lvl1pPr algn="r">
              <a:defRPr sz="1200">
                <a:solidFill>
                  <a:schemeClr val="tx1"/>
                </a:solidFill>
              </a:defRPr>
            </a:lvl1pPr>
          </a:lstStyle>
          <a:p>
            <a:fld id="{FF2BD96E-3838-45D2-9031-D3AF67C920A5}" type="slidenum">
              <a:rPr lang="en-US" smtClean="0"/>
              <a:pPr/>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03761522"/>
      </p:ext>
    </p:extLst>
  </p:cSld>
  <p:clrMap bg1="lt1" tx1="dk1" bg2="lt2" tx2="dk2" accent1="accent1" accent2="accent2" accent3="accent3" accent4="accent4" accent5="accent5" accent6="accent6" hlink="hlink" folHlink="folHlink"/>
  <p:sldLayoutIdLst>
    <p:sldLayoutId id="2147483799" r:id="rId1"/>
    <p:sldLayoutId id="2147483800" r:id="rId2"/>
    <p:sldLayoutId id="2147483801" r:id="rId3"/>
    <p:sldLayoutId id="2147483802" r:id="rId4"/>
    <p:sldLayoutId id="2147483803" r:id="rId5"/>
    <p:sldLayoutId id="2147483804" r:id="rId6"/>
    <p:sldLayoutId id="2147483805" r:id="rId7"/>
    <p:sldLayoutId id="2147483806" r:id="rId8"/>
    <p:sldLayoutId id="2147483807" r:id="rId9"/>
    <p:sldLayoutId id="2147483808" r:id="rId10"/>
    <p:sldLayoutId id="2147483809" r:id="rId11"/>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schalkou@falcon.bentley.edu" TargetMode="External"/><Relationship Id="rId2" Type="http://schemas.openxmlformats.org/officeDocument/2006/relationships/hyperlink" Target="mailto:ltnguyen@falcon.Bentley.edu" TargetMode="External"/><Relationship Id="rId1" Type="http://schemas.openxmlformats.org/officeDocument/2006/relationships/slideLayout" Target="../slideLayouts/slideLayout1.xml"/><Relationship Id="rId5" Type="http://schemas.openxmlformats.org/officeDocument/2006/relationships/hyperlink" Target="mailto:iyer_veen@bentley.edu" TargetMode="External"/><Relationship Id="rId4" Type="http://schemas.openxmlformats.org/officeDocument/2006/relationships/hyperlink" Target="mailto:bada_taiw@bentley.edu"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3.xml.rels><?xml version="1.0" encoding="UTF-8" standalone="yes"?>
<Relationships xmlns="http://schemas.openxmlformats.org/package/2006/relationships"><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image" Target="../media/image26.png"/><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1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hyperlink" Target="https://fred.stlouisfed.org/series/UNRATE" TargetMode="External"/><Relationship Id="rId2" Type="http://schemas.openxmlformats.org/officeDocument/2006/relationships/hyperlink" Target="https://www.thebalance.com/labor-force-definition-how-it-affects-the-economy-4045035" TargetMode="External"/><Relationship Id="rId1" Type="http://schemas.openxmlformats.org/officeDocument/2006/relationships/slideLayout" Target="../slideLayouts/slideLayout2.xml"/><Relationship Id="rId6" Type="http://schemas.openxmlformats.org/officeDocument/2006/relationships/hyperlink" Target="https://www.ft.com/content/bc513b58-8ef2-11ea-af59-5283fc4c0cb0" TargetMode="External"/><Relationship Id="rId5" Type="http://schemas.openxmlformats.org/officeDocument/2006/relationships/hyperlink" Target="https://www.bls.gov/opub/ted/2020/unemployment-rate-rises-to-record-high-14-point-7-percent-in-april-2020.htm?view_full" TargetMode="External"/><Relationship Id="rId4" Type="http://schemas.openxmlformats.org/officeDocument/2006/relationships/hyperlink" Target="https://www.investopedia.com/financial-edge/0811/the-cost-of-unemployment-to-the-economy.aspx"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hyperlink" Target="https://bentleyedu.sharepoint.com/:p:/r/sites/MA611project883/Shared%20Documents/General/MA611%20presentation.pptx?d=w07df2507f147434490a7e7655a78feac&amp;csf=1&amp;web=1&amp;e=c7IoeN" TargetMode="Externa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xml"/><Relationship Id="rId1" Type="http://schemas.openxmlformats.org/officeDocument/2006/relationships/slideLayout" Target="../slideLayouts/slideLayout6.xml"/><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xml"/><Relationship Id="rId1" Type="http://schemas.openxmlformats.org/officeDocument/2006/relationships/slideLayout" Target="../slideLayouts/slideLayout5.xml"/><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CB90A8-D229-FA4B-B30A-ACC021368683}"/>
              </a:ext>
            </a:extLst>
          </p:cNvPr>
          <p:cNvSpPr>
            <a:spLocks noGrp="1"/>
          </p:cNvSpPr>
          <p:nvPr>
            <p:ph type="ctrTitle"/>
          </p:nvPr>
        </p:nvSpPr>
        <p:spPr>
          <a:xfrm>
            <a:off x="1104728" y="1435100"/>
            <a:ext cx="10154303" cy="876300"/>
          </a:xfrm>
          <a:ln/>
          <a:effectLst>
            <a:outerShdw blurRad="50800" dist="38100" dir="5400000" algn="t"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vert="horz" lIns="91440" tIns="45720" rIns="91440" bIns="45720" rtlCol="0" anchor="ctr" anchorCtr="0">
            <a:noAutofit/>
          </a:bodyPr>
          <a:lstStyle/>
          <a:p>
            <a:pPr algn="ctr"/>
            <a:r>
              <a:rPr lang="en-NG" sz="4000"/>
              <a:t>FORECASTING UNEMPLOYMENT</a:t>
            </a:r>
            <a:r>
              <a:rPr lang="en-US" sz="4000"/>
              <a:t> IN THE US</a:t>
            </a:r>
            <a:endParaRPr lang="en-NG" sz="4000"/>
          </a:p>
        </p:txBody>
      </p:sp>
      <p:sp>
        <p:nvSpPr>
          <p:cNvPr id="3" name="Subtitle 2">
            <a:extLst>
              <a:ext uri="{FF2B5EF4-FFF2-40B4-BE49-F238E27FC236}">
                <a16:creationId xmlns:a16="http://schemas.microsoft.com/office/drawing/2014/main" id="{69E69DDF-9A24-9F4B-B0D6-DEBB7249D028}"/>
              </a:ext>
            </a:extLst>
          </p:cNvPr>
          <p:cNvSpPr>
            <a:spLocks noGrp="1"/>
          </p:cNvSpPr>
          <p:nvPr>
            <p:ph type="subTitle" idx="1"/>
          </p:nvPr>
        </p:nvSpPr>
        <p:spPr>
          <a:xfrm>
            <a:off x="1107017" y="3549649"/>
            <a:ext cx="10164233" cy="2432051"/>
          </a:xfrm>
        </p:spPr>
        <p:txBody>
          <a:bodyPr vert="horz" lIns="91440" tIns="45720" rIns="91440" bIns="45720" rtlCol="0" anchor="t">
            <a:noAutofit/>
          </a:bodyPr>
          <a:lstStyle/>
          <a:p>
            <a:pPr algn="ctr">
              <a:lnSpc>
                <a:spcPct val="110000"/>
              </a:lnSpc>
              <a:spcBef>
                <a:spcPts val="300"/>
              </a:spcBef>
              <a:spcAft>
                <a:spcPts val="0"/>
              </a:spcAft>
            </a:pPr>
            <a:r>
              <a:rPr lang="en-US" sz="2000" cap="none"/>
              <a:t>Linh Nguyen, Silvia </a:t>
            </a:r>
            <a:r>
              <a:rPr lang="en-US" sz="2000" cap="none" err="1"/>
              <a:t>Chalkou</a:t>
            </a:r>
            <a:r>
              <a:rPr lang="en-US" sz="2000" cap="none"/>
              <a:t>, Taiwo Bada, Veena </a:t>
            </a:r>
            <a:r>
              <a:rPr lang="en-US" sz="2000" cap="none" err="1"/>
              <a:t>Iyer</a:t>
            </a:r>
            <a:endParaRPr lang="en-US" sz="2000"/>
          </a:p>
          <a:p>
            <a:pPr algn="ctr">
              <a:lnSpc>
                <a:spcPct val="110000"/>
              </a:lnSpc>
              <a:spcBef>
                <a:spcPts val="300"/>
              </a:spcBef>
              <a:spcAft>
                <a:spcPts val="0"/>
              </a:spcAft>
            </a:pPr>
            <a:r>
              <a:rPr lang="en-US" sz="2000" err="1"/>
              <a:t>MSBA</a:t>
            </a:r>
            <a:r>
              <a:rPr lang="en-US" sz="2000"/>
              <a:t>, </a:t>
            </a:r>
            <a:r>
              <a:rPr lang="en-US" sz="2000" err="1"/>
              <a:t>MSMA</a:t>
            </a:r>
            <a:r>
              <a:rPr lang="en-US" sz="2000"/>
              <a:t>, </a:t>
            </a:r>
            <a:r>
              <a:rPr lang="en-US" sz="2000" err="1"/>
              <a:t>MSDI</a:t>
            </a:r>
            <a:r>
              <a:rPr lang="en-US" sz="2000"/>
              <a:t>, </a:t>
            </a:r>
            <a:r>
              <a:rPr lang="en-US" sz="2000" err="1"/>
              <a:t>MSBA</a:t>
            </a:r>
            <a:endParaRPr lang="en-US" sz="2000">
              <a:cs typeface="Calibri Light"/>
            </a:endParaRPr>
          </a:p>
          <a:p>
            <a:pPr algn="ctr">
              <a:lnSpc>
                <a:spcPct val="110000"/>
              </a:lnSpc>
              <a:spcBef>
                <a:spcPts val="300"/>
              </a:spcBef>
              <a:spcAft>
                <a:spcPts val="0"/>
              </a:spcAft>
            </a:pPr>
            <a:r>
              <a:rPr lang="en-US" sz="2000" cap="none"/>
              <a:t>Bentley University, Massachusetts</a:t>
            </a:r>
            <a:endParaRPr lang="en-US" sz="2000" cap="none">
              <a:cs typeface="Calibri Light"/>
            </a:endParaRPr>
          </a:p>
          <a:p>
            <a:pPr algn="ctr">
              <a:lnSpc>
                <a:spcPct val="110000"/>
              </a:lnSpc>
              <a:spcBef>
                <a:spcPts val="300"/>
              </a:spcBef>
              <a:spcAft>
                <a:spcPts val="0"/>
              </a:spcAft>
            </a:pPr>
            <a:endParaRPr lang="en-US" sz="800" cap="none">
              <a:cs typeface="Calibri Light"/>
            </a:endParaRPr>
          </a:p>
          <a:p>
            <a:pPr algn="ctr">
              <a:lnSpc>
                <a:spcPct val="110000"/>
              </a:lnSpc>
              <a:spcBef>
                <a:spcPts val="300"/>
              </a:spcBef>
              <a:spcAft>
                <a:spcPts val="0"/>
              </a:spcAft>
            </a:pPr>
            <a:r>
              <a:rPr lang="en-US" sz="2000" cap="none"/>
              <a:t>MA 611 - Spring 2021 - Dr</a:t>
            </a:r>
            <a:r>
              <a:rPr lang="en-US" sz="2000" cap="none">
                <a:ea typeface="+mj-lt"/>
                <a:cs typeface="+mj-lt"/>
              </a:rPr>
              <a:t>. </a:t>
            </a:r>
            <a:r>
              <a:rPr lang="en-US" sz="2000" cap="none" err="1">
                <a:ea typeface="+mj-lt"/>
                <a:cs typeface="+mj-lt"/>
              </a:rPr>
              <a:t>Moinak</a:t>
            </a:r>
            <a:r>
              <a:rPr lang="en-US" sz="2000" cap="none">
                <a:ea typeface="+mj-lt"/>
                <a:cs typeface="+mj-lt"/>
              </a:rPr>
              <a:t> </a:t>
            </a:r>
            <a:r>
              <a:rPr lang="en-US" sz="2000" cap="none" err="1">
                <a:ea typeface="+mj-lt"/>
                <a:cs typeface="+mj-lt"/>
              </a:rPr>
              <a:t>Bhaduri</a:t>
            </a:r>
            <a:endParaRPr lang="en-US" sz="2000" cap="none">
              <a:cs typeface="Calibri Light"/>
            </a:endParaRPr>
          </a:p>
          <a:p>
            <a:pPr algn="ctr">
              <a:lnSpc>
                <a:spcPct val="110000"/>
              </a:lnSpc>
              <a:spcBef>
                <a:spcPts val="300"/>
              </a:spcBef>
              <a:spcAft>
                <a:spcPts val="0"/>
              </a:spcAft>
            </a:pPr>
            <a:endParaRPr lang="en-US" sz="2000" cap="none">
              <a:cs typeface="Calibri Light"/>
            </a:endParaRPr>
          </a:p>
          <a:p>
            <a:pPr algn="ctr"/>
            <a:r>
              <a:rPr lang="en-US" sz="1200" cap="none" err="1">
                <a:ea typeface="+mj-lt"/>
                <a:cs typeface="+mj-lt"/>
                <a:hlinkClick r:id="rId2"/>
              </a:rPr>
              <a:t>ltnguyen@falcon.bentley.edu</a:t>
            </a:r>
            <a:r>
              <a:rPr lang="en-US" sz="1200" cap="none">
                <a:ea typeface="+mj-lt"/>
                <a:cs typeface="+mj-lt"/>
              </a:rPr>
              <a:t>, </a:t>
            </a:r>
            <a:r>
              <a:rPr lang="en-US" sz="1200" cap="none" err="1">
                <a:ea typeface="+mj-lt"/>
                <a:cs typeface="+mj-lt"/>
                <a:hlinkClick r:id="rId3"/>
              </a:rPr>
              <a:t>schalkou@falcon.bentley.edu</a:t>
            </a:r>
            <a:r>
              <a:rPr lang="en-US" sz="1200" cap="none">
                <a:ea typeface="+mj-lt"/>
                <a:cs typeface="+mj-lt"/>
              </a:rPr>
              <a:t>, </a:t>
            </a:r>
            <a:r>
              <a:rPr lang="en-US" sz="1200" cap="none" err="1">
                <a:ea typeface="+mj-lt"/>
                <a:cs typeface="+mj-lt"/>
                <a:hlinkClick r:id="rId4"/>
              </a:rPr>
              <a:t>bada_taiw@bentley.edu</a:t>
            </a:r>
            <a:r>
              <a:rPr lang="en-US" sz="1200" cap="none">
                <a:ea typeface="+mj-lt"/>
                <a:cs typeface="+mj-lt"/>
              </a:rPr>
              <a:t>, </a:t>
            </a:r>
            <a:r>
              <a:rPr lang="en-US" sz="1200" cap="none" err="1">
                <a:ea typeface="+mj-lt"/>
                <a:cs typeface="+mj-lt"/>
                <a:hlinkClick r:id="rId5"/>
              </a:rPr>
              <a:t>iyer_veen@bentley.edu</a:t>
            </a:r>
            <a:endParaRPr lang="en-US" sz="1200" cap="none">
              <a:ea typeface="+mj-lt"/>
              <a:cs typeface="+mj-lt"/>
            </a:endParaRPr>
          </a:p>
          <a:p>
            <a:pPr algn="ctr">
              <a:lnSpc>
                <a:spcPct val="110000"/>
              </a:lnSpc>
              <a:spcBef>
                <a:spcPts val="300"/>
              </a:spcBef>
              <a:spcAft>
                <a:spcPts val="0"/>
              </a:spcAft>
            </a:pPr>
            <a:endParaRPr lang="en-US" sz="2000" cap="none">
              <a:cs typeface="Calibri Light"/>
            </a:endParaRPr>
          </a:p>
        </p:txBody>
      </p:sp>
      <p:grpSp>
        <p:nvGrpSpPr>
          <p:cNvPr id="16" name="Group 15">
            <a:extLst>
              <a:ext uri="{FF2B5EF4-FFF2-40B4-BE49-F238E27FC236}">
                <a16:creationId xmlns:a16="http://schemas.microsoft.com/office/drawing/2014/main" id="{68CD7BC9-A783-4BEC-B1F0-845A194457FD}"/>
              </a:ext>
            </a:extLst>
          </p:cNvPr>
          <p:cNvGrpSpPr/>
          <p:nvPr/>
        </p:nvGrpSpPr>
        <p:grpSpPr>
          <a:xfrm>
            <a:off x="21265" y="6289255"/>
            <a:ext cx="12170735" cy="598775"/>
            <a:chOff x="21265" y="6289255"/>
            <a:chExt cx="12170735" cy="598775"/>
          </a:xfrm>
        </p:grpSpPr>
        <p:sp>
          <p:nvSpPr>
            <p:cNvPr id="17" name="TextBox 16">
              <a:extLst>
                <a:ext uri="{FF2B5EF4-FFF2-40B4-BE49-F238E27FC236}">
                  <a16:creationId xmlns:a16="http://schemas.microsoft.com/office/drawing/2014/main" id="{1659132C-C009-4A7F-BE45-ACC1B19C6C29}"/>
                </a:ext>
              </a:extLst>
            </p:cNvPr>
            <p:cNvSpPr txBox="1"/>
            <p:nvPr/>
          </p:nvSpPr>
          <p:spPr>
            <a:xfrm>
              <a:off x="21265" y="6358270"/>
              <a:ext cx="5805377" cy="464871"/>
            </a:xfrm>
            <a:prstGeom prst="rect">
              <a:avLst/>
            </a:prstGeom>
            <a:solidFill>
              <a:schemeClr val="accent2"/>
            </a:solidFill>
          </p:spPr>
          <p:txBody>
            <a:bodyPr wrap="square" rtlCol="0">
              <a:spAutoFit/>
            </a:bodyPr>
            <a:lstStyle/>
            <a:p>
              <a:pPr>
                <a:lnSpc>
                  <a:spcPct val="150000"/>
                </a:lnSpc>
              </a:pPr>
              <a:r>
                <a:rPr lang="en-US">
                  <a:solidFill>
                    <a:schemeClr val="bg1"/>
                  </a:solidFill>
                </a:rPr>
                <a:t>Nguyen, L.; </a:t>
              </a:r>
              <a:r>
                <a:rPr lang="en-US" err="1">
                  <a:solidFill>
                    <a:schemeClr val="bg1"/>
                  </a:solidFill>
                </a:rPr>
                <a:t>Chalkou</a:t>
              </a:r>
              <a:r>
                <a:rPr lang="en-US">
                  <a:solidFill>
                    <a:schemeClr val="bg1"/>
                  </a:solidFill>
                </a:rPr>
                <a:t>, S.; Bada, T.; </a:t>
              </a:r>
              <a:r>
                <a:rPr lang="en-US" err="1">
                  <a:solidFill>
                    <a:schemeClr val="bg1"/>
                  </a:solidFill>
                </a:rPr>
                <a:t>Iyer</a:t>
              </a:r>
              <a:r>
                <a:rPr lang="en-US">
                  <a:solidFill>
                    <a:schemeClr val="bg1"/>
                  </a:solidFill>
                </a:rPr>
                <a:t>, V. (Bentley Math. Sci.)</a:t>
              </a:r>
            </a:p>
          </p:txBody>
        </p:sp>
        <p:sp>
          <p:nvSpPr>
            <p:cNvPr id="18" name="TextBox 17">
              <a:extLst>
                <a:ext uri="{FF2B5EF4-FFF2-40B4-BE49-F238E27FC236}">
                  <a16:creationId xmlns:a16="http://schemas.microsoft.com/office/drawing/2014/main" id="{ACF3CC26-1380-443C-886D-5044F78EDEA2}"/>
                </a:ext>
              </a:extLst>
            </p:cNvPr>
            <p:cNvSpPr txBox="1"/>
            <p:nvPr/>
          </p:nvSpPr>
          <p:spPr>
            <a:xfrm>
              <a:off x="5745117" y="6319285"/>
              <a:ext cx="3058641" cy="568745"/>
            </a:xfrm>
            <a:prstGeom prst="rect">
              <a:avLst/>
            </a:prstGeom>
            <a:solidFill>
              <a:schemeClr val="bg1">
                <a:lumMod val="95000"/>
              </a:schemeClr>
            </a:solidFill>
            <a:ln>
              <a:solidFill>
                <a:schemeClr val="bg1">
                  <a:lumMod val="95000"/>
                </a:schemeClr>
              </a:solidFill>
            </a:ln>
          </p:spPr>
          <p:txBody>
            <a:bodyPr wrap="square" rtlCol="0" anchor="ctr">
              <a:spAutoFit/>
            </a:bodyPr>
            <a:lstStyle/>
            <a:p>
              <a:pPr algn="ctr">
                <a:lnSpc>
                  <a:spcPct val="200000"/>
                </a:lnSpc>
              </a:pPr>
              <a:r>
                <a:rPr lang="en-US"/>
                <a:t>MA 611 Presentation</a:t>
              </a:r>
            </a:p>
          </p:txBody>
        </p:sp>
        <p:sp>
          <p:nvSpPr>
            <p:cNvPr id="19" name="TextBox 18">
              <a:extLst>
                <a:ext uri="{FF2B5EF4-FFF2-40B4-BE49-F238E27FC236}">
                  <a16:creationId xmlns:a16="http://schemas.microsoft.com/office/drawing/2014/main" id="{B16CD6E8-3087-4458-B77F-DA937FE22292}"/>
                </a:ext>
              </a:extLst>
            </p:cNvPr>
            <p:cNvSpPr txBox="1"/>
            <p:nvPr/>
          </p:nvSpPr>
          <p:spPr>
            <a:xfrm>
              <a:off x="8718698" y="6289255"/>
              <a:ext cx="3473302" cy="568745"/>
            </a:xfrm>
            <a:prstGeom prst="rect">
              <a:avLst/>
            </a:prstGeom>
            <a:solidFill>
              <a:schemeClr val="accent6">
                <a:lumMod val="40000"/>
                <a:lumOff val="60000"/>
              </a:schemeClr>
            </a:solidFill>
            <a:ln>
              <a:solidFill>
                <a:schemeClr val="bg1">
                  <a:lumMod val="95000"/>
                </a:schemeClr>
              </a:solidFill>
            </a:ln>
          </p:spPr>
          <p:txBody>
            <a:bodyPr wrap="square" rtlCol="0" anchor="ctr">
              <a:spAutoFit/>
            </a:bodyPr>
            <a:lstStyle/>
            <a:p>
              <a:pPr algn="ctr">
                <a:lnSpc>
                  <a:spcPct val="200000"/>
                </a:lnSpc>
              </a:pPr>
              <a:r>
                <a:rPr lang="en-US"/>
                <a:t>Spring 2021</a:t>
              </a:r>
            </a:p>
          </p:txBody>
        </p:sp>
      </p:grpSp>
    </p:spTree>
    <p:extLst>
      <p:ext uri="{BB962C8B-B14F-4D97-AF65-F5344CB8AC3E}">
        <p14:creationId xmlns:p14="http://schemas.microsoft.com/office/powerpoint/2010/main" val="5153843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D4BB5206-B209-4697-A7DB-EE58596D4ECC}"/>
              </a:ext>
            </a:extLst>
          </p:cNvPr>
          <p:cNvGrpSpPr/>
          <p:nvPr/>
        </p:nvGrpSpPr>
        <p:grpSpPr>
          <a:xfrm>
            <a:off x="21265" y="6289255"/>
            <a:ext cx="12170735" cy="598775"/>
            <a:chOff x="21265" y="6289255"/>
            <a:chExt cx="12170735" cy="598775"/>
          </a:xfrm>
        </p:grpSpPr>
        <p:sp>
          <p:nvSpPr>
            <p:cNvPr id="11" name="TextBox 10">
              <a:extLst>
                <a:ext uri="{FF2B5EF4-FFF2-40B4-BE49-F238E27FC236}">
                  <a16:creationId xmlns:a16="http://schemas.microsoft.com/office/drawing/2014/main" id="{D4A0F1CC-0A99-4266-9B8D-B90E54F611C4}"/>
                </a:ext>
              </a:extLst>
            </p:cNvPr>
            <p:cNvSpPr txBox="1"/>
            <p:nvPr/>
          </p:nvSpPr>
          <p:spPr>
            <a:xfrm>
              <a:off x="21265" y="6358270"/>
              <a:ext cx="5805377" cy="464871"/>
            </a:xfrm>
            <a:prstGeom prst="rect">
              <a:avLst/>
            </a:prstGeom>
            <a:solidFill>
              <a:schemeClr val="accent2"/>
            </a:solidFill>
          </p:spPr>
          <p:txBody>
            <a:bodyPr wrap="square" rtlCol="0">
              <a:spAutoFit/>
            </a:bodyPr>
            <a:lstStyle/>
            <a:p>
              <a:pPr>
                <a:lnSpc>
                  <a:spcPct val="150000"/>
                </a:lnSpc>
              </a:pPr>
              <a:r>
                <a:rPr lang="en-US">
                  <a:solidFill>
                    <a:schemeClr val="bg1"/>
                  </a:solidFill>
                </a:rPr>
                <a:t>Nguyen, L.; </a:t>
              </a:r>
              <a:r>
                <a:rPr lang="en-US" err="1">
                  <a:solidFill>
                    <a:schemeClr val="bg1"/>
                  </a:solidFill>
                </a:rPr>
                <a:t>Chalkou</a:t>
              </a:r>
              <a:r>
                <a:rPr lang="en-US">
                  <a:solidFill>
                    <a:schemeClr val="bg1"/>
                  </a:solidFill>
                </a:rPr>
                <a:t>, S.; Bada, T.; </a:t>
              </a:r>
              <a:r>
                <a:rPr lang="en-US" err="1">
                  <a:solidFill>
                    <a:schemeClr val="bg1"/>
                  </a:solidFill>
                </a:rPr>
                <a:t>Iyer</a:t>
              </a:r>
              <a:r>
                <a:rPr lang="en-US">
                  <a:solidFill>
                    <a:schemeClr val="bg1"/>
                  </a:solidFill>
                </a:rPr>
                <a:t>, V. (Bentley Math. Sci.)</a:t>
              </a:r>
            </a:p>
          </p:txBody>
        </p:sp>
        <p:sp>
          <p:nvSpPr>
            <p:cNvPr id="12" name="TextBox 11">
              <a:extLst>
                <a:ext uri="{FF2B5EF4-FFF2-40B4-BE49-F238E27FC236}">
                  <a16:creationId xmlns:a16="http://schemas.microsoft.com/office/drawing/2014/main" id="{7DB4D053-5858-4A62-9013-6861B7F306BA}"/>
                </a:ext>
              </a:extLst>
            </p:cNvPr>
            <p:cNvSpPr txBox="1"/>
            <p:nvPr/>
          </p:nvSpPr>
          <p:spPr>
            <a:xfrm>
              <a:off x="5745117" y="6319285"/>
              <a:ext cx="3058641" cy="568745"/>
            </a:xfrm>
            <a:prstGeom prst="rect">
              <a:avLst/>
            </a:prstGeom>
            <a:solidFill>
              <a:schemeClr val="bg1">
                <a:lumMod val="95000"/>
              </a:schemeClr>
            </a:solidFill>
            <a:ln>
              <a:solidFill>
                <a:schemeClr val="bg1">
                  <a:lumMod val="95000"/>
                </a:schemeClr>
              </a:solidFill>
            </a:ln>
          </p:spPr>
          <p:txBody>
            <a:bodyPr wrap="square" rtlCol="0" anchor="ctr">
              <a:spAutoFit/>
            </a:bodyPr>
            <a:lstStyle/>
            <a:p>
              <a:pPr algn="ctr">
                <a:lnSpc>
                  <a:spcPct val="200000"/>
                </a:lnSpc>
              </a:pPr>
              <a:r>
                <a:rPr lang="en-US"/>
                <a:t>MA 611 Presentation</a:t>
              </a:r>
            </a:p>
          </p:txBody>
        </p:sp>
        <p:sp>
          <p:nvSpPr>
            <p:cNvPr id="13" name="TextBox 12">
              <a:extLst>
                <a:ext uri="{FF2B5EF4-FFF2-40B4-BE49-F238E27FC236}">
                  <a16:creationId xmlns:a16="http://schemas.microsoft.com/office/drawing/2014/main" id="{57D7EC2B-4581-4570-B59A-05A974176B70}"/>
                </a:ext>
              </a:extLst>
            </p:cNvPr>
            <p:cNvSpPr txBox="1"/>
            <p:nvPr/>
          </p:nvSpPr>
          <p:spPr>
            <a:xfrm>
              <a:off x="8718698" y="6289255"/>
              <a:ext cx="3473302" cy="568745"/>
            </a:xfrm>
            <a:prstGeom prst="rect">
              <a:avLst/>
            </a:prstGeom>
            <a:solidFill>
              <a:schemeClr val="accent6">
                <a:lumMod val="40000"/>
                <a:lumOff val="60000"/>
              </a:schemeClr>
            </a:solidFill>
            <a:ln>
              <a:solidFill>
                <a:schemeClr val="bg1">
                  <a:lumMod val="95000"/>
                </a:schemeClr>
              </a:solidFill>
            </a:ln>
          </p:spPr>
          <p:txBody>
            <a:bodyPr wrap="square" rtlCol="0" anchor="ctr">
              <a:spAutoFit/>
            </a:bodyPr>
            <a:lstStyle/>
            <a:p>
              <a:pPr algn="ctr">
                <a:lnSpc>
                  <a:spcPct val="200000"/>
                </a:lnSpc>
              </a:pPr>
              <a:r>
                <a:rPr lang="en-US"/>
                <a:t>Spring 2021</a:t>
              </a:r>
            </a:p>
          </p:txBody>
        </p:sp>
      </p:grpSp>
      <p:sp>
        <p:nvSpPr>
          <p:cNvPr id="2" name="Title 1">
            <a:extLst>
              <a:ext uri="{FF2B5EF4-FFF2-40B4-BE49-F238E27FC236}">
                <a16:creationId xmlns:a16="http://schemas.microsoft.com/office/drawing/2014/main" id="{CA08AAEB-838C-C548-A0E9-295CFC122831}"/>
              </a:ext>
            </a:extLst>
          </p:cNvPr>
          <p:cNvSpPr>
            <a:spLocks noGrp="1"/>
          </p:cNvSpPr>
          <p:nvPr>
            <p:ph type="title"/>
          </p:nvPr>
        </p:nvSpPr>
        <p:spPr>
          <a:xfrm>
            <a:off x="1064302" y="869430"/>
            <a:ext cx="10363676" cy="880034"/>
          </a:xfrm>
        </p:spPr>
        <p:txBody>
          <a:bodyPr vert="horz" lIns="91440" tIns="45720" rIns="91440" bIns="45720" rtlCol="0" anchor="ctr" anchorCtr="0">
            <a:normAutofit/>
          </a:bodyPr>
          <a:lstStyle/>
          <a:p>
            <a:r>
              <a:rPr lang="en-US">
                <a:ea typeface="+mn-ea"/>
                <a:cs typeface="+mn-cs"/>
              </a:rPr>
              <a:t>Data Partitioning &amp; Non-linearity Tests</a:t>
            </a:r>
          </a:p>
        </p:txBody>
      </p:sp>
      <p:pic>
        <p:nvPicPr>
          <p:cNvPr id="5" name="Content Placeholder 4">
            <a:extLst>
              <a:ext uri="{FF2B5EF4-FFF2-40B4-BE49-F238E27FC236}">
                <a16:creationId xmlns:a16="http://schemas.microsoft.com/office/drawing/2014/main" id="{493F734F-2DA4-2E49-BDE8-ED56CBDFCFD9}"/>
              </a:ext>
            </a:extLst>
          </p:cNvPr>
          <p:cNvPicPr>
            <a:picLocks noGrp="1"/>
          </p:cNvPicPr>
          <p:nvPr>
            <p:ph idx="1"/>
          </p:nvPr>
        </p:nvPicPr>
        <p:blipFill rotWithShape="1">
          <a:blip r:embed="rId3">
            <a:extLst>
              <a:ext uri="{28A0092B-C50C-407E-A947-70E740481C1C}">
                <a14:useLocalDpi xmlns:a14="http://schemas.microsoft.com/office/drawing/2010/main" val="0"/>
              </a:ext>
            </a:extLst>
          </a:blip>
          <a:srcRect l="742" r="-1" b="545"/>
          <a:stretch/>
        </p:blipFill>
        <p:spPr bwMode="auto">
          <a:xfrm>
            <a:off x="877099" y="1950116"/>
            <a:ext cx="6438102" cy="3956008"/>
          </a:xfrm>
          <a:prstGeom prst="rect">
            <a:avLst/>
          </a:prstGeom>
          <a:ln>
            <a:noFill/>
          </a:ln>
          <a:extLst>
            <a:ext uri="{53640926-AAD7-44D8-BBD7-CCE9431645EC}">
              <a14:shadowObscured xmlns:a14="http://schemas.microsoft.com/office/drawing/2010/main"/>
            </a:ext>
          </a:extLst>
        </p:spPr>
      </p:pic>
      <p:sp>
        <p:nvSpPr>
          <p:cNvPr id="4" name="Slide Number Placeholder 3">
            <a:extLst>
              <a:ext uri="{FF2B5EF4-FFF2-40B4-BE49-F238E27FC236}">
                <a16:creationId xmlns:a16="http://schemas.microsoft.com/office/drawing/2014/main" id="{C8AD3FB7-1012-4213-82DA-54A749FA492B}"/>
              </a:ext>
            </a:extLst>
          </p:cNvPr>
          <p:cNvSpPr>
            <a:spLocks noGrp="1"/>
          </p:cNvSpPr>
          <p:nvPr>
            <p:ph type="sldNum" sz="quarter" idx="12"/>
          </p:nvPr>
        </p:nvSpPr>
        <p:spPr/>
        <p:txBody>
          <a:bodyPr/>
          <a:lstStyle/>
          <a:p>
            <a:fld id="{FF2BD96E-3838-45D2-9031-D3AF67C920A5}" type="slidenum">
              <a:rPr lang="en-US" smtClean="0"/>
              <a:t>10</a:t>
            </a:fld>
            <a:endParaRPr lang="en-US"/>
          </a:p>
        </p:txBody>
      </p:sp>
      <p:sp>
        <p:nvSpPr>
          <p:cNvPr id="3" name="TextBox 2">
            <a:extLst>
              <a:ext uri="{FF2B5EF4-FFF2-40B4-BE49-F238E27FC236}">
                <a16:creationId xmlns:a16="http://schemas.microsoft.com/office/drawing/2014/main" id="{7E92DC3B-75AA-4147-B89E-F4553EB03070}"/>
              </a:ext>
            </a:extLst>
          </p:cNvPr>
          <p:cNvSpPr txBox="1"/>
          <p:nvPr/>
        </p:nvSpPr>
        <p:spPr>
          <a:xfrm>
            <a:off x="7225259" y="2008679"/>
            <a:ext cx="4646951" cy="1891287"/>
          </a:xfrm>
          <a:prstGeom prst="rect">
            <a:avLst/>
          </a:prstGeom>
          <a:noFill/>
        </p:spPr>
        <p:txBody>
          <a:bodyPr wrap="square" rtlCol="0">
            <a:spAutoFit/>
          </a:bodyPr>
          <a:lstStyle/>
          <a:p>
            <a:pPr marL="285750" indent="-285750">
              <a:lnSpc>
                <a:spcPct val="150000"/>
              </a:lnSpc>
              <a:buFont typeface="Wingdings" panose="05000000000000000000" pitchFamily="2" charset="2"/>
              <a:buChar char="q"/>
            </a:pPr>
            <a:r>
              <a:rPr lang="en-US" sz="2000"/>
              <a:t>Non-linearity tests:</a:t>
            </a:r>
          </a:p>
          <a:p>
            <a:pPr marL="742950" lvl="1" indent="-285750">
              <a:lnSpc>
                <a:spcPct val="150000"/>
              </a:lnSpc>
              <a:buFont typeface="Wingdings" panose="05000000000000000000" pitchFamily="2" charset="2"/>
              <a:buChar char="ü"/>
            </a:pPr>
            <a:r>
              <a:rPr lang="en-US" sz="2000"/>
              <a:t>p-values – mostly more than 0.05 at 5% significance level</a:t>
            </a:r>
          </a:p>
          <a:p>
            <a:pPr marL="742950" lvl="1" indent="-285750">
              <a:lnSpc>
                <a:spcPct val="150000"/>
              </a:lnSpc>
              <a:buFont typeface="Wingdings" panose="05000000000000000000" pitchFamily="2" charset="2"/>
              <a:buChar char="ü"/>
            </a:pPr>
            <a:r>
              <a:rPr lang="en-US" sz="2000"/>
              <a:t>Fail to reject the null hypotheses</a:t>
            </a:r>
          </a:p>
        </p:txBody>
      </p:sp>
      <p:sp>
        <p:nvSpPr>
          <p:cNvPr id="14" name="TextBox 13">
            <a:extLst>
              <a:ext uri="{FF2B5EF4-FFF2-40B4-BE49-F238E27FC236}">
                <a16:creationId xmlns:a16="http://schemas.microsoft.com/office/drawing/2014/main" id="{6DCBFEF8-D91F-4F7B-807A-6B4A0111A2E0}"/>
              </a:ext>
            </a:extLst>
          </p:cNvPr>
          <p:cNvSpPr txBox="1"/>
          <p:nvPr/>
        </p:nvSpPr>
        <p:spPr>
          <a:xfrm>
            <a:off x="344773" y="5742053"/>
            <a:ext cx="6565691" cy="568745"/>
          </a:xfrm>
          <a:prstGeom prst="rect">
            <a:avLst/>
          </a:prstGeom>
          <a:noFill/>
        </p:spPr>
        <p:txBody>
          <a:bodyPr wrap="square">
            <a:spAutoFit/>
          </a:bodyPr>
          <a:lstStyle/>
          <a:p>
            <a:pPr marL="0" marR="0" indent="457200" algn="ctr">
              <a:lnSpc>
                <a:spcPct val="200000"/>
              </a:lnSpc>
              <a:spcBef>
                <a:spcPts val="0"/>
              </a:spcBef>
              <a:spcAft>
                <a:spcPts val="0"/>
              </a:spcAft>
            </a:pPr>
            <a:r>
              <a:rPr lang="en-US" sz="1800">
                <a:effectLst/>
                <a:ea typeface="Times New Roman" panose="02020603050405020304" pitchFamily="18" charset="0"/>
              </a:rPr>
              <a:t>75:25 Data Partition – Train data (183) &amp; Test data (61 points)</a:t>
            </a:r>
          </a:p>
        </p:txBody>
      </p:sp>
      <p:sp>
        <p:nvSpPr>
          <p:cNvPr id="15" name="TextBox 14">
            <a:extLst>
              <a:ext uri="{FF2B5EF4-FFF2-40B4-BE49-F238E27FC236}">
                <a16:creationId xmlns:a16="http://schemas.microsoft.com/office/drawing/2014/main" id="{129B3CFD-FB23-4B8B-853C-A9A731B4DB65}"/>
              </a:ext>
            </a:extLst>
          </p:cNvPr>
          <p:cNvSpPr txBox="1"/>
          <p:nvPr/>
        </p:nvSpPr>
        <p:spPr>
          <a:xfrm>
            <a:off x="7315201" y="4106895"/>
            <a:ext cx="4622977" cy="1891287"/>
          </a:xfrm>
          <a:prstGeom prst="rect">
            <a:avLst/>
          </a:prstGeom>
          <a:noFill/>
        </p:spPr>
        <p:txBody>
          <a:bodyPr wrap="square" rtlCol="0">
            <a:spAutoFit/>
          </a:bodyPr>
          <a:lstStyle/>
          <a:p>
            <a:pPr marL="342900" indent="-342900">
              <a:lnSpc>
                <a:spcPct val="150000"/>
              </a:lnSpc>
              <a:buFont typeface="Wingdings" panose="05000000000000000000" pitchFamily="2" charset="2"/>
              <a:buChar char="q"/>
            </a:pPr>
            <a:r>
              <a:rPr lang="en-US" sz="2000"/>
              <a:t>To </a:t>
            </a:r>
            <a:r>
              <a:rPr lang="en-US" sz="2000" err="1"/>
              <a:t>stationarize</a:t>
            </a:r>
            <a:r>
              <a:rPr lang="en-US" sz="2000"/>
              <a:t> the data we have to go through: </a:t>
            </a:r>
          </a:p>
          <a:p>
            <a:pPr marL="800100" lvl="1" indent="-342900">
              <a:lnSpc>
                <a:spcPct val="150000"/>
              </a:lnSpc>
              <a:buFont typeface="Arial" panose="020B0604020202020204" pitchFamily="34" charset="0"/>
              <a:buChar char="•"/>
            </a:pPr>
            <a:r>
              <a:rPr lang="en-US" sz="2000"/>
              <a:t>Ordinary difference = 1</a:t>
            </a:r>
          </a:p>
          <a:p>
            <a:pPr marL="800100" lvl="1" indent="-342900">
              <a:lnSpc>
                <a:spcPct val="150000"/>
              </a:lnSpc>
              <a:buFont typeface="Arial" panose="020B0604020202020204" pitchFamily="34" charset="0"/>
              <a:buChar char="•"/>
            </a:pPr>
            <a:r>
              <a:rPr lang="en-US" sz="2000"/>
              <a:t>Seasonal difference = 1</a:t>
            </a:r>
          </a:p>
        </p:txBody>
      </p:sp>
    </p:spTree>
    <p:extLst>
      <p:ext uri="{BB962C8B-B14F-4D97-AF65-F5344CB8AC3E}">
        <p14:creationId xmlns:p14="http://schemas.microsoft.com/office/powerpoint/2010/main" val="641970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C7FEB27-0BBC-455E-A3A1-ADBD907527D6}"/>
              </a:ext>
            </a:extLst>
          </p:cNvPr>
          <p:cNvGrpSpPr/>
          <p:nvPr/>
        </p:nvGrpSpPr>
        <p:grpSpPr>
          <a:xfrm>
            <a:off x="21265" y="6289255"/>
            <a:ext cx="12170735" cy="598775"/>
            <a:chOff x="21265" y="6289255"/>
            <a:chExt cx="12170735" cy="598775"/>
          </a:xfrm>
        </p:grpSpPr>
        <p:sp>
          <p:nvSpPr>
            <p:cNvPr id="13" name="TextBox 12">
              <a:extLst>
                <a:ext uri="{FF2B5EF4-FFF2-40B4-BE49-F238E27FC236}">
                  <a16:creationId xmlns:a16="http://schemas.microsoft.com/office/drawing/2014/main" id="{AC5107A3-3E0F-4908-9D27-DB565548AD24}"/>
                </a:ext>
              </a:extLst>
            </p:cNvPr>
            <p:cNvSpPr txBox="1"/>
            <p:nvPr/>
          </p:nvSpPr>
          <p:spPr>
            <a:xfrm>
              <a:off x="21265" y="6358270"/>
              <a:ext cx="5805377" cy="464871"/>
            </a:xfrm>
            <a:prstGeom prst="rect">
              <a:avLst/>
            </a:prstGeom>
            <a:solidFill>
              <a:schemeClr val="accent2"/>
            </a:solidFill>
          </p:spPr>
          <p:txBody>
            <a:bodyPr wrap="square" rtlCol="0">
              <a:spAutoFit/>
            </a:bodyPr>
            <a:lstStyle/>
            <a:p>
              <a:pPr>
                <a:lnSpc>
                  <a:spcPct val="150000"/>
                </a:lnSpc>
              </a:pPr>
              <a:r>
                <a:rPr lang="en-US">
                  <a:solidFill>
                    <a:schemeClr val="bg1"/>
                  </a:solidFill>
                </a:rPr>
                <a:t>Nguyen, L.; </a:t>
              </a:r>
              <a:r>
                <a:rPr lang="en-US" err="1">
                  <a:solidFill>
                    <a:schemeClr val="bg1"/>
                  </a:solidFill>
                </a:rPr>
                <a:t>Chalkou</a:t>
              </a:r>
              <a:r>
                <a:rPr lang="en-US">
                  <a:solidFill>
                    <a:schemeClr val="bg1"/>
                  </a:solidFill>
                </a:rPr>
                <a:t>, S.; Bada, T.; </a:t>
              </a:r>
              <a:r>
                <a:rPr lang="en-US" err="1">
                  <a:solidFill>
                    <a:schemeClr val="bg1"/>
                  </a:solidFill>
                </a:rPr>
                <a:t>Iyer</a:t>
              </a:r>
              <a:r>
                <a:rPr lang="en-US">
                  <a:solidFill>
                    <a:schemeClr val="bg1"/>
                  </a:solidFill>
                </a:rPr>
                <a:t>, V. (Bentley Math. Sci.)</a:t>
              </a:r>
            </a:p>
          </p:txBody>
        </p:sp>
        <p:sp>
          <p:nvSpPr>
            <p:cNvPr id="14" name="TextBox 13">
              <a:extLst>
                <a:ext uri="{FF2B5EF4-FFF2-40B4-BE49-F238E27FC236}">
                  <a16:creationId xmlns:a16="http://schemas.microsoft.com/office/drawing/2014/main" id="{2FB61507-2535-416A-89B7-247F8C5B8B2E}"/>
                </a:ext>
              </a:extLst>
            </p:cNvPr>
            <p:cNvSpPr txBox="1"/>
            <p:nvPr/>
          </p:nvSpPr>
          <p:spPr>
            <a:xfrm>
              <a:off x="5745117" y="6319285"/>
              <a:ext cx="3058641" cy="568745"/>
            </a:xfrm>
            <a:prstGeom prst="rect">
              <a:avLst/>
            </a:prstGeom>
            <a:solidFill>
              <a:schemeClr val="bg1">
                <a:lumMod val="95000"/>
              </a:schemeClr>
            </a:solidFill>
            <a:ln>
              <a:solidFill>
                <a:schemeClr val="bg1">
                  <a:lumMod val="95000"/>
                </a:schemeClr>
              </a:solidFill>
            </a:ln>
          </p:spPr>
          <p:txBody>
            <a:bodyPr wrap="square" rtlCol="0" anchor="ctr">
              <a:spAutoFit/>
            </a:bodyPr>
            <a:lstStyle/>
            <a:p>
              <a:pPr algn="ctr">
                <a:lnSpc>
                  <a:spcPct val="200000"/>
                </a:lnSpc>
              </a:pPr>
              <a:r>
                <a:rPr lang="en-US"/>
                <a:t>MA 611 Presentation</a:t>
              </a:r>
            </a:p>
          </p:txBody>
        </p:sp>
        <p:sp>
          <p:nvSpPr>
            <p:cNvPr id="15" name="TextBox 14">
              <a:extLst>
                <a:ext uri="{FF2B5EF4-FFF2-40B4-BE49-F238E27FC236}">
                  <a16:creationId xmlns:a16="http://schemas.microsoft.com/office/drawing/2014/main" id="{448BE852-17E5-4AEF-B3F3-EDDE00AD14C2}"/>
                </a:ext>
              </a:extLst>
            </p:cNvPr>
            <p:cNvSpPr txBox="1"/>
            <p:nvPr/>
          </p:nvSpPr>
          <p:spPr>
            <a:xfrm>
              <a:off x="8718698" y="6289255"/>
              <a:ext cx="3473302" cy="568745"/>
            </a:xfrm>
            <a:prstGeom prst="rect">
              <a:avLst/>
            </a:prstGeom>
            <a:solidFill>
              <a:schemeClr val="accent6">
                <a:lumMod val="40000"/>
                <a:lumOff val="60000"/>
              </a:schemeClr>
            </a:solidFill>
            <a:ln>
              <a:solidFill>
                <a:schemeClr val="bg1">
                  <a:lumMod val="95000"/>
                </a:schemeClr>
              </a:solidFill>
            </a:ln>
          </p:spPr>
          <p:txBody>
            <a:bodyPr wrap="square" rtlCol="0" anchor="ctr">
              <a:spAutoFit/>
            </a:bodyPr>
            <a:lstStyle/>
            <a:p>
              <a:pPr algn="ctr">
                <a:lnSpc>
                  <a:spcPct val="200000"/>
                </a:lnSpc>
              </a:pPr>
              <a:r>
                <a:rPr lang="en-US"/>
                <a:t>Spring 2021</a:t>
              </a:r>
            </a:p>
          </p:txBody>
        </p:sp>
      </p:grpSp>
      <p:sp>
        <p:nvSpPr>
          <p:cNvPr id="2" name="Title 1">
            <a:extLst>
              <a:ext uri="{FF2B5EF4-FFF2-40B4-BE49-F238E27FC236}">
                <a16:creationId xmlns:a16="http://schemas.microsoft.com/office/drawing/2014/main" id="{4F667DCE-8C78-4240-81D5-404F07A9EBC3}"/>
              </a:ext>
            </a:extLst>
          </p:cNvPr>
          <p:cNvSpPr>
            <a:spLocks noGrp="1"/>
          </p:cNvSpPr>
          <p:nvPr>
            <p:ph type="title"/>
          </p:nvPr>
        </p:nvSpPr>
        <p:spPr>
          <a:xfrm>
            <a:off x="539646" y="410279"/>
            <a:ext cx="10942820" cy="1112836"/>
          </a:xfrm>
        </p:spPr>
        <p:txBody>
          <a:bodyPr>
            <a:normAutofit/>
          </a:bodyPr>
          <a:lstStyle/>
          <a:p>
            <a:r>
              <a:rPr lang="en-US"/>
              <a:t>Models, Accuracy Metrics &amp; Residual Check</a:t>
            </a:r>
          </a:p>
        </p:txBody>
      </p:sp>
      <p:graphicFrame>
        <p:nvGraphicFramePr>
          <p:cNvPr id="4" name="Table 4">
            <a:extLst>
              <a:ext uri="{FF2B5EF4-FFF2-40B4-BE49-F238E27FC236}">
                <a16:creationId xmlns:a16="http://schemas.microsoft.com/office/drawing/2014/main" id="{596CA0A1-B003-4B05-861D-05D9AD86D20A}"/>
              </a:ext>
            </a:extLst>
          </p:cNvPr>
          <p:cNvGraphicFramePr>
            <a:graphicFrameLocks noGrp="1"/>
          </p:cNvGraphicFramePr>
          <p:nvPr>
            <p:ph idx="1"/>
            <p:extLst>
              <p:ext uri="{D42A27DB-BD31-4B8C-83A1-F6EECF244321}">
                <p14:modId xmlns:p14="http://schemas.microsoft.com/office/powerpoint/2010/main" val="1130482151"/>
              </p:ext>
            </p:extLst>
          </p:nvPr>
        </p:nvGraphicFramePr>
        <p:xfrm>
          <a:off x="657187" y="1628138"/>
          <a:ext cx="10852104" cy="4053840"/>
        </p:xfrm>
        <a:graphic>
          <a:graphicData uri="http://schemas.openxmlformats.org/drawingml/2006/table">
            <a:tbl>
              <a:tblPr firstRow="1" bandRow="1">
                <a:tableStyleId>{2A488322-F2BA-4B5B-9748-0D474271808F}</a:tableStyleId>
              </a:tblPr>
              <a:tblGrid>
                <a:gridCol w="2126956">
                  <a:extLst>
                    <a:ext uri="{9D8B030D-6E8A-4147-A177-3AD203B41FA5}">
                      <a16:colId xmlns:a16="http://schemas.microsoft.com/office/drawing/2014/main" val="650292914"/>
                    </a:ext>
                  </a:extLst>
                </a:gridCol>
                <a:gridCol w="968991">
                  <a:extLst>
                    <a:ext uri="{9D8B030D-6E8A-4147-A177-3AD203B41FA5}">
                      <a16:colId xmlns:a16="http://schemas.microsoft.com/office/drawing/2014/main" val="1725528393"/>
                    </a:ext>
                  </a:extLst>
                </a:gridCol>
                <a:gridCol w="973592">
                  <a:extLst>
                    <a:ext uri="{9D8B030D-6E8A-4147-A177-3AD203B41FA5}">
                      <a16:colId xmlns:a16="http://schemas.microsoft.com/office/drawing/2014/main" val="3725844703"/>
                    </a:ext>
                  </a:extLst>
                </a:gridCol>
                <a:gridCol w="1356513">
                  <a:extLst>
                    <a:ext uri="{9D8B030D-6E8A-4147-A177-3AD203B41FA5}">
                      <a16:colId xmlns:a16="http://schemas.microsoft.com/office/drawing/2014/main" val="2520175676"/>
                    </a:ext>
                  </a:extLst>
                </a:gridCol>
                <a:gridCol w="1356513">
                  <a:extLst>
                    <a:ext uri="{9D8B030D-6E8A-4147-A177-3AD203B41FA5}">
                      <a16:colId xmlns:a16="http://schemas.microsoft.com/office/drawing/2014/main" val="1122753020"/>
                    </a:ext>
                  </a:extLst>
                </a:gridCol>
                <a:gridCol w="1356513">
                  <a:extLst>
                    <a:ext uri="{9D8B030D-6E8A-4147-A177-3AD203B41FA5}">
                      <a16:colId xmlns:a16="http://schemas.microsoft.com/office/drawing/2014/main" val="535430882"/>
                    </a:ext>
                  </a:extLst>
                </a:gridCol>
                <a:gridCol w="1356513">
                  <a:extLst>
                    <a:ext uri="{9D8B030D-6E8A-4147-A177-3AD203B41FA5}">
                      <a16:colId xmlns:a16="http://schemas.microsoft.com/office/drawing/2014/main" val="3100730934"/>
                    </a:ext>
                  </a:extLst>
                </a:gridCol>
                <a:gridCol w="1356513">
                  <a:extLst>
                    <a:ext uri="{9D8B030D-6E8A-4147-A177-3AD203B41FA5}">
                      <a16:colId xmlns:a16="http://schemas.microsoft.com/office/drawing/2014/main" val="1640183001"/>
                    </a:ext>
                  </a:extLst>
                </a:gridCol>
              </a:tblGrid>
              <a:tr h="399665">
                <a:tc>
                  <a:txBody>
                    <a:bodyPr/>
                    <a:lstStyle/>
                    <a:p>
                      <a:pPr algn="l"/>
                      <a:r>
                        <a:rPr lang="en-US" sz="1600"/>
                        <a:t>Fitted Model</a:t>
                      </a:r>
                    </a:p>
                  </a:txBody>
                  <a:tcPr/>
                </a:tc>
                <a:tc>
                  <a:txBody>
                    <a:bodyPr/>
                    <a:lstStyle/>
                    <a:p>
                      <a:r>
                        <a:rPr lang="en-US" sz="1600"/>
                        <a:t>Subset</a:t>
                      </a:r>
                    </a:p>
                  </a:txBody>
                  <a:tcPr/>
                </a:tc>
                <a:tc>
                  <a:txBody>
                    <a:bodyPr/>
                    <a:lstStyle/>
                    <a:p>
                      <a:pPr algn="ctr"/>
                      <a:r>
                        <a:rPr lang="en-US" sz="1600"/>
                        <a:t>AIC</a:t>
                      </a:r>
                    </a:p>
                  </a:txBody>
                  <a:tcPr/>
                </a:tc>
                <a:tc>
                  <a:txBody>
                    <a:bodyPr/>
                    <a:lstStyle/>
                    <a:p>
                      <a:pPr algn="ctr"/>
                      <a:r>
                        <a:rPr lang="en-US" sz="1600" err="1"/>
                        <a:t>RMSE</a:t>
                      </a:r>
                      <a:r>
                        <a:rPr lang="en-US" sz="1600"/>
                        <a:t> </a:t>
                      </a:r>
                    </a:p>
                  </a:txBody>
                  <a:tcPr/>
                </a:tc>
                <a:tc>
                  <a:txBody>
                    <a:bodyPr/>
                    <a:lstStyle/>
                    <a:p>
                      <a:pPr algn="ctr"/>
                      <a:r>
                        <a:rPr lang="en-US" sz="1600"/>
                        <a:t>MAE</a:t>
                      </a:r>
                    </a:p>
                  </a:txBody>
                  <a:tcPr/>
                </a:tc>
                <a:tc>
                  <a:txBody>
                    <a:bodyPr/>
                    <a:lstStyle/>
                    <a:p>
                      <a:pPr algn="ctr"/>
                      <a:r>
                        <a:rPr lang="en-US" sz="1600" err="1"/>
                        <a:t>MAPE</a:t>
                      </a:r>
                      <a:endParaRPr lang="en-US" sz="1600"/>
                    </a:p>
                  </a:txBody>
                  <a:tcPr/>
                </a:tc>
                <a:tc>
                  <a:txBody>
                    <a:bodyPr/>
                    <a:lstStyle/>
                    <a:p>
                      <a:pPr lvl="0" algn="ctr">
                        <a:buNone/>
                      </a:pPr>
                      <a:r>
                        <a:rPr lang="en-US" sz="1600"/>
                        <a:t>MASE</a:t>
                      </a:r>
                    </a:p>
                  </a:txBody>
                  <a:tcPr/>
                </a:tc>
                <a:tc>
                  <a:txBody>
                    <a:bodyPr/>
                    <a:lstStyle/>
                    <a:p>
                      <a:pPr lvl="0" algn="ctr">
                        <a:buNone/>
                      </a:pPr>
                      <a:r>
                        <a:rPr lang="en-US" sz="1600"/>
                        <a:t>Residual check</a:t>
                      </a:r>
                    </a:p>
                  </a:txBody>
                  <a:tcPr/>
                </a:tc>
                <a:extLst>
                  <a:ext uri="{0D108BD9-81ED-4DB2-BD59-A6C34878D82A}">
                    <a16:rowId xmlns:a16="http://schemas.microsoft.com/office/drawing/2014/main" val="2617431592"/>
                  </a:ext>
                </a:extLst>
              </a:tr>
              <a:tr h="373611">
                <a:tc>
                  <a:txBody>
                    <a:bodyPr/>
                    <a:lstStyle/>
                    <a:p>
                      <a:pPr marL="0" lvl="0" algn="l" defTabSz="914400" rtl="0" eaLnBrk="1" latinLnBrk="0" hangingPunct="1">
                        <a:buNone/>
                      </a:pPr>
                      <a:r>
                        <a:rPr lang="en-US" sz="1600" kern="1200">
                          <a:solidFill>
                            <a:schemeClr val="dk1"/>
                          </a:solidFill>
                        </a:rPr>
                        <a:t>Naive</a:t>
                      </a:r>
                      <a:endParaRPr lang="en-US" sz="1600" kern="1200">
                        <a:solidFill>
                          <a:schemeClr val="dk1"/>
                        </a:solidFill>
                        <a:latin typeface="+mn-lt"/>
                        <a:ea typeface="+mn-ea"/>
                        <a:cs typeface="+mn-cs"/>
                      </a:endParaRPr>
                    </a:p>
                  </a:txBody>
                  <a:tcPr/>
                </a:tc>
                <a:tc>
                  <a:txBody>
                    <a:bodyPr/>
                    <a:lstStyle/>
                    <a:p>
                      <a:pPr marL="0" lvl="0" algn="l" defTabSz="914400" rtl="0" eaLnBrk="1" latinLnBrk="0" hangingPunct="1">
                        <a:buNone/>
                      </a:pPr>
                      <a:r>
                        <a:rPr lang="en-US" sz="1600" kern="1200">
                          <a:solidFill>
                            <a:schemeClr val="dk1"/>
                          </a:solidFill>
                        </a:rPr>
                        <a:t>Training</a:t>
                      </a:r>
                    </a:p>
                    <a:p>
                      <a:pPr marL="0" lvl="0" algn="l" defTabSz="914400" rtl="0" eaLnBrk="1" latinLnBrk="0" hangingPunct="1">
                        <a:buNone/>
                      </a:pPr>
                      <a:r>
                        <a:rPr lang="en-US" sz="1600" kern="1200">
                          <a:solidFill>
                            <a:schemeClr val="dk1"/>
                          </a:solidFill>
                        </a:rPr>
                        <a:t>Testing</a:t>
                      </a:r>
                      <a:endParaRPr lang="en-US" sz="1600" kern="1200">
                        <a:solidFill>
                          <a:schemeClr val="dk1"/>
                        </a:solidFill>
                        <a:latin typeface="+mn-lt"/>
                        <a:ea typeface="+mn-ea"/>
                        <a:cs typeface="+mn-cs"/>
                      </a:endParaRPr>
                    </a:p>
                  </a:txBody>
                  <a:tcPr/>
                </a:tc>
                <a:tc>
                  <a:txBody>
                    <a:bodyPr/>
                    <a:lstStyle/>
                    <a:p>
                      <a:pPr marL="0" lvl="0" algn="ctr" defTabSz="914400" rtl="0" eaLnBrk="1" latinLnBrk="0" hangingPunct="1">
                        <a:buNone/>
                      </a:pPr>
                      <a:endParaRPr lang="en-US" sz="1600" kern="1200">
                        <a:solidFill>
                          <a:schemeClr val="dk1"/>
                        </a:solidFill>
                        <a:latin typeface="+mn-lt"/>
                        <a:ea typeface="+mn-ea"/>
                        <a:cs typeface="+mn-cs"/>
                      </a:endParaRPr>
                    </a:p>
                  </a:txBody>
                  <a:tcPr/>
                </a:tc>
                <a:tc>
                  <a:txBody>
                    <a:bodyPr/>
                    <a:lstStyle/>
                    <a:p>
                      <a:pPr marL="0" lvl="0" algn="ctr" defTabSz="914400" rtl="0" eaLnBrk="1" latinLnBrk="0" hangingPunct="1">
                        <a:buNone/>
                      </a:pPr>
                      <a:r>
                        <a:rPr lang="en-US" sz="1600" kern="1200">
                          <a:solidFill>
                            <a:schemeClr val="dk1"/>
                          </a:solidFill>
                        </a:rPr>
                        <a:t>0.6694</a:t>
                      </a:r>
                    </a:p>
                    <a:p>
                      <a:pPr marL="0" lvl="0" algn="ctr" defTabSz="914400" rtl="0" eaLnBrk="1" latinLnBrk="0" hangingPunct="1">
                        <a:buNone/>
                      </a:pPr>
                      <a:r>
                        <a:rPr lang="en-US" sz="1600" kern="1200">
                          <a:solidFill>
                            <a:schemeClr val="dk1"/>
                          </a:solidFill>
                        </a:rPr>
                        <a:t>0.4326</a:t>
                      </a:r>
                      <a:endParaRPr lang="en-US" sz="1600" kern="1200">
                        <a:solidFill>
                          <a:schemeClr val="dk1"/>
                        </a:solidFill>
                        <a:latin typeface="+mn-lt"/>
                        <a:ea typeface="+mn-ea"/>
                        <a:cs typeface="+mn-cs"/>
                      </a:endParaRPr>
                    </a:p>
                  </a:txBody>
                  <a:tcPr/>
                </a:tc>
                <a:tc>
                  <a:txBody>
                    <a:bodyPr/>
                    <a:lstStyle/>
                    <a:p>
                      <a:pPr marL="0" lvl="0" algn="ctr" defTabSz="914400" rtl="0" eaLnBrk="1" latinLnBrk="0" hangingPunct="1">
                        <a:buNone/>
                      </a:pPr>
                      <a:r>
                        <a:rPr lang="en-US" sz="1600" kern="1200">
                          <a:solidFill>
                            <a:schemeClr val="dk1"/>
                          </a:solidFill>
                        </a:rPr>
                        <a:t>0.5399</a:t>
                      </a:r>
                    </a:p>
                    <a:p>
                      <a:pPr marL="0" lvl="0" algn="ctr" defTabSz="914400" rtl="0" eaLnBrk="1" latinLnBrk="0" hangingPunct="1">
                        <a:buNone/>
                      </a:pPr>
                      <a:r>
                        <a:rPr lang="en-US" sz="1600" kern="1200">
                          <a:solidFill>
                            <a:schemeClr val="dk1"/>
                          </a:solidFill>
                        </a:rPr>
                        <a:t>0.3690</a:t>
                      </a:r>
                      <a:endParaRPr lang="en-US" sz="1600" kern="1200">
                        <a:solidFill>
                          <a:schemeClr val="dk1"/>
                        </a:solidFill>
                        <a:latin typeface="+mn-lt"/>
                        <a:ea typeface="+mn-ea"/>
                        <a:cs typeface="+mn-cs"/>
                      </a:endParaRPr>
                    </a:p>
                  </a:txBody>
                  <a:tcPr/>
                </a:tc>
                <a:tc>
                  <a:txBody>
                    <a:bodyPr/>
                    <a:lstStyle/>
                    <a:p>
                      <a:pPr marL="0" lvl="0" algn="ctr" defTabSz="914400" rtl="0" eaLnBrk="1" latinLnBrk="0" hangingPunct="1">
                        <a:buNone/>
                      </a:pPr>
                      <a:r>
                        <a:rPr lang="en-US" sz="1600" kern="1200">
                          <a:solidFill>
                            <a:schemeClr val="dk1"/>
                          </a:solidFill>
                        </a:rPr>
                        <a:t>8.9968</a:t>
                      </a:r>
                    </a:p>
                    <a:p>
                      <a:pPr marL="0" lvl="0" algn="ctr" defTabSz="914400" rtl="0" eaLnBrk="1" latinLnBrk="0" hangingPunct="1">
                        <a:buNone/>
                      </a:pPr>
                      <a:r>
                        <a:rPr lang="en-US" sz="1600" kern="1200">
                          <a:solidFill>
                            <a:schemeClr val="dk1"/>
                          </a:solidFill>
                        </a:rPr>
                        <a:t>8.0665</a:t>
                      </a:r>
                      <a:endParaRPr lang="en-US" sz="1600" kern="1200">
                        <a:solidFill>
                          <a:schemeClr val="dk1"/>
                        </a:solidFill>
                        <a:latin typeface="+mn-lt"/>
                        <a:ea typeface="+mn-ea"/>
                        <a:cs typeface="+mn-cs"/>
                      </a:endParaRPr>
                    </a:p>
                  </a:txBody>
                  <a:tcPr/>
                </a:tc>
                <a:tc>
                  <a:txBody>
                    <a:bodyPr/>
                    <a:lstStyle/>
                    <a:p>
                      <a:pPr marL="0" lvl="0" algn="ctr" defTabSz="914400" rtl="0" eaLnBrk="1" latinLnBrk="0" hangingPunct="1">
                        <a:buNone/>
                      </a:pPr>
                      <a:r>
                        <a:rPr lang="en-US" sz="1600" kern="1200">
                          <a:solidFill>
                            <a:schemeClr val="dk1"/>
                          </a:solidFill>
                        </a:rPr>
                        <a:t>0.7187</a:t>
                      </a:r>
                    </a:p>
                    <a:p>
                      <a:pPr marL="0" lvl="0" algn="ctr" defTabSz="914400" rtl="0" eaLnBrk="1" latinLnBrk="0" hangingPunct="1">
                        <a:buNone/>
                      </a:pPr>
                      <a:r>
                        <a:rPr lang="en-US" sz="1600" kern="1200">
                          <a:solidFill>
                            <a:schemeClr val="dk1"/>
                          </a:solidFill>
                        </a:rPr>
                        <a:t>0.4912</a:t>
                      </a:r>
                      <a:endParaRPr lang="en-US" sz="1600" kern="1200">
                        <a:solidFill>
                          <a:schemeClr val="dk1"/>
                        </a:solidFill>
                        <a:latin typeface="+mn-lt"/>
                        <a:ea typeface="+mn-ea"/>
                        <a:cs typeface="+mn-cs"/>
                      </a:endParaRPr>
                    </a:p>
                  </a:txBody>
                  <a:tcPr/>
                </a:tc>
                <a:tc>
                  <a:txBody>
                    <a:bodyPr/>
                    <a:lstStyle/>
                    <a:p>
                      <a:pPr marL="0" lvl="0" algn="ctr" defTabSz="914400" rtl="0" eaLnBrk="1" latinLnBrk="0" hangingPunct="1">
                        <a:buNone/>
                      </a:pPr>
                      <a:r>
                        <a:rPr lang="en-US" sz="1600" kern="1200">
                          <a:solidFill>
                            <a:schemeClr val="dk1"/>
                          </a:solidFill>
                          <a:latin typeface="+mn-lt"/>
                          <a:ea typeface="+mn-ea"/>
                          <a:cs typeface="+mn-cs"/>
                        </a:rPr>
                        <a:t>2.2 e-16</a:t>
                      </a:r>
                    </a:p>
                  </a:txBody>
                  <a:tcPr/>
                </a:tc>
                <a:extLst>
                  <a:ext uri="{0D108BD9-81ED-4DB2-BD59-A6C34878D82A}">
                    <a16:rowId xmlns:a16="http://schemas.microsoft.com/office/drawing/2014/main" val="4243251604"/>
                  </a:ext>
                </a:extLst>
              </a:tr>
              <a:tr h="373611">
                <a:tc>
                  <a:txBody>
                    <a:bodyPr/>
                    <a:lstStyle/>
                    <a:p>
                      <a:pPr marL="0" lvl="0" algn="l" rtl="0" eaLnBrk="1" latinLnBrk="0" hangingPunct="1">
                        <a:buNone/>
                      </a:pPr>
                      <a:r>
                        <a:rPr lang="en-US" sz="1600" kern="1200">
                          <a:solidFill>
                            <a:schemeClr val="dk1"/>
                          </a:solidFill>
                        </a:rPr>
                        <a:t>Seasonal Naive</a:t>
                      </a:r>
                      <a:endParaRPr lang="en-US" sz="1600" kern="1200">
                        <a:solidFill>
                          <a:schemeClr val="dk1"/>
                        </a:solidFill>
                        <a:latin typeface="+mn-lt"/>
                        <a:ea typeface="+mn-ea"/>
                        <a:cs typeface="+mn-cs"/>
                      </a:endParaRPr>
                    </a:p>
                  </a:txBody>
                  <a:tcPr/>
                </a:tc>
                <a:tc>
                  <a:txBody>
                    <a:bodyPr/>
                    <a:lstStyle/>
                    <a:p>
                      <a:r>
                        <a:rPr lang="en-US" sz="1600"/>
                        <a:t>Training</a:t>
                      </a:r>
                    </a:p>
                    <a:p>
                      <a:pPr lvl="0">
                        <a:buNone/>
                      </a:pPr>
                      <a:r>
                        <a:rPr lang="en-US" sz="1600"/>
                        <a:t>Testing</a:t>
                      </a:r>
                    </a:p>
                  </a:txBody>
                  <a:tcPr/>
                </a:tc>
                <a:tc>
                  <a:txBody>
                    <a:bodyPr/>
                    <a:lstStyle/>
                    <a:p>
                      <a:pPr marL="0" lvl="0" algn="ctr" defTabSz="914400" rtl="0" eaLnBrk="1" latinLnBrk="0" hangingPunct="1">
                        <a:buNone/>
                      </a:pPr>
                      <a:endParaRPr lang="en-US" sz="1600" kern="1200">
                        <a:solidFill>
                          <a:schemeClr val="dk1"/>
                        </a:solidFill>
                        <a:latin typeface="+mn-lt"/>
                        <a:ea typeface="+mn-ea"/>
                        <a:cs typeface="+mn-cs"/>
                      </a:endParaRPr>
                    </a:p>
                  </a:txBody>
                  <a:tcPr/>
                </a:tc>
                <a:tc>
                  <a:txBody>
                    <a:bodyPr/>
                    <a:lstStyle/>
                    <a:p>
                      <a:pPr marL="0" lvl="0" algn="ctr" defTabSz="914400" rtl="0" eaLnBrk="1" latinLnBrk="0" hangingPunct="1">
                        <a:buNone/>
                      </a:pPr>
                      <a:r>
                        <a:rPr lang="en-US" sz="1600" kern="1200">
                          <a:solidFill>
                            <a:schemeClr val="dk1"/>
                          </a:solidFill>
                        </a:rPr>
                        <a:t>1.0039</a:t>
                      </a:r>
                    </a:p>
                    <a:p>
                      <a:pPr marL="0" lvl="0" algn="ctr" defTabSz="914400" rtl="0" eaLnBrk="1" latinLnBrk="0" hangingPunct="1">
                        <a:buNone/>
                      </a:pPr>
                      <a:r>
                        <a:rPr lang="en-US" sz="1600" kern="1200">
                          <a:solidFill>
                            <a:schemeClr val="dk1"/>
                          </a:solidFill>
                        </a:rPr>
                        <a:t>0.6513</a:t>
                      </a:r>
                      <a:endParaRPr lang="en-US" sz="1600" kern="1200">
                        <a:solidFill>
                          <a:schemeClr val="dk1"/>
                        </a:solidFill>
                        <a:latin typeface="+mn-lt"/>
                        <a:ea typeface="+mn-ea"/>
                        <a:cs typeface="+mn-cs"/>
                      </a:endParaRPr>
                    </a:p>
                  </a:txBody>
                  <a:tcPr/>
                </a:tc>
                <a:tc>
                  <a:txBody>
                    <a:bodyPr/>
                    <a:lstStyle/>
                    <a:p>
                      <a:pPr marL="0" lvl="0" algn="ctr" defTabSz="914400" rtl="0" eaLnBrk="1" latinLnBrk="0" hangingPunct="1">
                        <a:buNone/>
                      </a:pPr>
                      <a:r>
                        <a:rPr lang="en-US" sz="1600" kern="1200">
                          <a:solidFill>
                            <a:schemeClr val="dk1"/>
                          </a:solidFill>
                        </a:rPr>
                        <a:t>0.7512</a:t>
                      </a:r>
                    </a:p>
                    <a:p>
                      <a:pPr marL="0" lvl="0" algn="ctr" defTabSz="914400" rtl="0" eaLnBrk="1" latinLnBrk="0" hangingPunct="1">
                        <a:buNone/>
                      </a:pPr>
                      <a:r>
                        <a:rPr lang="en-US" sz="1600" kern="1200">
                          <a:solidFill>
                            <a:schemeClr val="dk1"/>
                          </a:solidFill>
                        </a:rPr>
                        <a:t>0.6262</a:t>
                      </a:r>
                      <a:endParaRPr lang="en-US" sz="1600" kern="1200">
                        <a:solidFill>
                          <a:schemeClr val="dk1"/>
                        </a:solidFill>
                        <a:latin typeface="+mn-lt"/>
                        <a:ea typeface="+mn-ea"/>
                        <a:cs typeface="+mn-cs"/>
                      </a:endParaRPr>
                    </a:p>
                  </a:txBody>
                  <a:tcPr/>
                </a:tc>
                <a:tc>
                  <a:txBody>
                    <a:bodyPr/>
                    <a:lstStyle/>
                    <a:p>
                      <a:pPr marL="0" lvl="0" algn="ctr" defTabSz="914400" rtl="0" eaLnBrk="1" latinLnBrk="0" hangingPunct="1">
                        <a:buNone/>
                      </a:pPr>
                      <a:r>
                        <a:rPr lang="en-US" sz="1600" kern="1200">
                          <a:solidFill>
                            <a:schemeClr val="dk1"/>
                          </a:solidFill>
                        </a:rPr>
                        <a:t>11.9427</a:t>
                      </a:r>
                    </a:p>
                    <a:p>
                      <a:pPr marL="0" lvl="0" algn="ctr" defTabSz="914400" rtl="0" eaLnBrk="1" latinLnBrk="0" hangingPunct="1">
                        <a:buNone/>
                      </a:pPr>
                      <a:r>
                        <a:rPr lang="en-US" sz="1600" kern="1200">
                          <a:solidFill>
                            <a:schemeClr val="dk1"/>
                          </a:solidFill>
                        </a:rPr>
                        <a:t>13.3562</a:t>
                      </a:r>
                      <a:endParaRPr lang="en-US" sz="1600" kern="1200">
                        <a:solidFill>
                          <a:schemeClr val="dk1"/>
                        </a:solidFill>
                        <a:latin typeface="+mn-lt"/>
                        <a:ea typeface="+mn-ea"/>
                        <a:cs typeface="+mn-cs"/>
                      </a:endParaRPr>
                    </a:p>
                  </a:txBody>
                  <a:tcPr/>
                </a:tc>
                <a:tc>
                  <a:txBody>
                    <a:bodyPr/>
                    <a:lstStyle/>
                    <a:p>
                      <a:pPr marL="0" lvl="0" algn="ctr" defTabSz="914400" rtl="0" eaLnBrk="1" latinLnBrk="0" hangingPunct="1">
                        <a:buNone/>
                      </a:pPr>
                      <a:r>
                        <a:rPr lang="en-US" sz="1600" kern="1200">
                          <a:solidFill>
                            <a:schemeClr val="dk1"/>
                          </a:solidFill>
                        </a:rPr>
                        <a:t>1.0000</a:t>
                      </a:r>
                    </a:p>
                    <a:p>
                      <a:pPr marL="0" lvl="0" algn="ctr" defTabSz="914400" rtl="0" eaLnBrk="1" latinLnBrk="0" hangingPunct="1">
                        <a:buNone/>
                      </a:pPr>
                      <a:r>
                        <a:rPr lang="en-US" sz="1600" kern="1200">
                          <a:solidFill>
                            <a:schemeClr val="dk1"/>
                          </a:solidFill>
                        </a:rPr>
                        <a:t>0.8337</a:t>
                      </a:r>
                      <a:endParaRPr lang="en-US" sz="1600" kern="1200">
                        <a:solidFill>
                          <a:schemeClr val="dk1"/>
                        </a:solidFill>
                        <a:latin typeface="+mn-lt"/>
                        <a:ea typeface="+mn-ea"/>
                        <a:cs typeface="+mn-cs"/>
                      </a:endParaRPr>
                    </a:p>
                  </a:txBody>
                  <a:tcPr/>
                </a:tc>
                <a:tc>
                  <a:txBody>
                    <a:bodyPr/>
                    <a:lstStyle/>
                    <a:p>
                      <a:pPr marL="0" lvl="0" algn="ctr" defTabSz="914400" rtl="0" eaLnBrk="1" latinLnBrk="0" hangingPunct="1">
                        <a:buNone/>
                      </a:pPr>
                      <a:r>
                        <a:rPr lang="en-US" sz="1600" kern="1200">
                          <a:solidFill>
                            <a:schemeClr val="dk1"/>
                          </a:solidFill>
                          <a:latin typeface="+mn-lt"/>
                          <a:ea typeface="+mn-ea"/>
                          <a:cs typeface="+mn-cs"/>
                        </a:rPr>
                        <a:t>2.2 e-16</a:t>
                      </a:r>
                    </a:p>
                  </a:txBody>
                  <a:tcPr/>
                </a:tc>
                <a:extLst>
                  <a:ext uri="{0D108BD9-81ED-4DB2-BD59-A6C34878D82A}">
                    <a16:rowId xmlns:a16="http://schemas.microsoft.com/office/drawing/2014/main" val="4053247308"/>
                  </a:ext>
                </a:extLst>
              </a:tr>
              <a:tr h="373611">
                <a:tc>
                  <a:txBody>
                    <a:bodyPr/>
                    <a:lstStyle/>
                    <a:p>
                      <a:pPr marL="0" lvl="0" algn="l" rtl="0" eaLnBrk="1" latinLnBrk="0" hangingPunct="1">
                        <a:buNone/>
                      </a:pPr>
                      <a:r>
                        <a:rPr lang="en-US" sz="1600" kern="1200" err="1">
                          <a:solidFill>
                            <a:schemeClr val="dk1"/>
                          </a:solidFill>
                        </a:rPr>
                        <a:t>STL</a:t>
                      </a:r>
                      <a:r>
                        <a:rPr lang="en-US" sz="1600" kern="1200">
                          <a:solidFill>
                            <a:schemeClr val="dk1"/>
                          </a:solidFill>
                        </a:rPr>
                        <a:t> Random Walk</a:t>
                      </a:r>
                      <a:endParaRPr lang="en-US" sz="1600" kern="1200">
                        <a:solidFill>
                          <a:schemeClr val="dk1"/>
                        </a:solidFill>
                        <a:latin typeface="+mn-lt"/>
                        <a:ea typeface="+mn-ea"/>
                        <a:cs typeface="+mn-cs"/>
                      </a:endParaRPr>
                    </a:p>
                  </a:txBody>
                  <a:tcPr/>
                </a:tc>
                <a:tc>
                  <a:txBody>
                    <a:bodyPr/>
                    <a:lstStyle/>
                    <a:p>
                      <a:pPr marL="0" lvl="0" algn="l" defTabSz="914400" rtl="0" eaLnBrk="1" latinLnBrk="0" hangingPunct="1">
                        <a:buNone/>
                      </a:pPr>
                      <a:r>
                        <a:rPr lang="en-US" sz="1600" kern="1200">
                          <a:solidFill>
                            <a:schemeClr val="dk1"/>
                          </a:solidFill>
                        </a:rPr>
                        <a:t>Training</a:t>
                      </a:r>
                    </a:p>
                    <a:p>
                      <a:pPr marL="0" lvl="0" algn="l" defTabSz="914400" rtl="0" eaLnBrk="1" latinLnBrk="0" hangingPunct="1">
                        <a:buNone/>
                      </a:pPr>
                      <a:r>
                        <a:rPr lang="en-US" sz="1600" kern="1200">
                          <a:solidFill>
                            <a:schemeClr val="dk1"/>
                          </a:solidFill>
                        </a:rPr>
                        <a:t>Testing</a:t>
                      </a:r>
                      <a:endParaRPr lang="en-US" sz="1600" kern="1200">
                        <a:solidFill>
                          <a:schemeClr val="dk1"/>
                        </a:solidFill>
                        <a:latin typeface="+mn-lt"/>
                        <a:ea typeface="+mn-ea"/>
                        <a:cs typeface="+mn-cs"/>
                      </a:endParaRPr>
                    </a:p>
                  </a:txBody>
                  <a:tcPr/>
                </a:tc>
                <a:tc>
                  <a:txBody>
                    <a:bodyPr/>
                    <a:lstStyle/>
                    <a:p>
                      <a:pPr marL="0" lvl="0" algn="ctr" defTabSz="914400" rtl="0" eaLnBrk="1" latinLnBrk="0" hangingPunct="1">
                        <a:buNone/>
                      </a:pPr>
                      <a:endParaRPr lang="en-US" sz="1600" kern="1200">
                        <a:solidFill>
                          <a:schemeClr val="dk1"/>
                        </a:solidFill>
                        <a:latin typeface="+mn-lt"/>
                        <a:ea typeface="+mn-ea"/>
                        <a:cs typeface="+mn-cs"/>
                      </a:endParaRPr>
                    </a:p>
                  </a:txBody>
                  <a:tcPr/>
                </a:tc>
                <a:tc>
                  <a:txBody>
                    <a:bodyPr/>
                    <a:lstStyle/>
                    <a:p>
                      <a:pPr marL="0" lvl="0" algn="ctr" defTabSz="914400" rtl="0" eaLnBrk="1" latinLnBrk="0" hangingPunct="1">
                        <a:buNone/>
                      </a:pPr>
                      <a:r>
                        <a:rPr lang="en-US" sz="1600" kern="1200">
                          <a:solidFill>
                            <a:schemeClr val="dk1"/>
                          </a:solidFill>
                        </a:rPr>
                        <a:t>0.3008</a:t>
                      </a:r>
                    </a:p>
                    <a:p>
                      <a:pPr marL="0" lvl="0" algn="ctr" defTabSz="914400" rtl="0" eaLnBrk="1" latinLnBrk="0" hangingPunct="1">
                        <a:buNone/>
                      </a:pPr>
                      <a:r>
                        <a:rPr lang="en-US" sz="1600" kern="1200">
                          <a:solidFill>
                            <a:schemeClr val="dk1"/>
                          </a:solidFill>
                        </a:rPr>
                        <a:t>0.2454</a:t>
                      </a:r>
                      <a:endParaRPr lang="en-US" sz="1600" kern="1200">
                        <a:solidFill>
                          <a:schemeClr val="dk1"/>
                        </a:solidFill>
                        <a:latin typeface="+mn-lt"/>
                        <a:ea typeface="+mn-ea"/>
                        <a:cs typeface="+mn-cs"/>
                      </a:endParaRPr>
                    </a:p>
                  </a:txBody>
                  <a:tcPr/>
                </a:tc>
                <a:tc>
                  <a:txBody>
                    <a:bodyPr/>
                    <a:lstStyle/>
                    <a:p>
                      <a:pPr marL="0" lvl="0" algn="ctr" defTabSz="914400" rtl="0" eaLnBrk="1" latinLnBrk="0" hangingPunct="1">
                        <a:buNone/>
                      </a:pPr>
                      <a:r>
                        <a:rPr lang="en-US" sz="1600" kern="1200">
                          <a:solidFill>
                            <a:schemeClr val="dk1"/>
                          </a:solidFill>
                        </a:rPr>
                        <a:t>0.2112</a:t>
                      </a:r>
                    </a:p>
                    <a:p>
                      <a:pPr marL="0" lvl="0" algn="ctr" defTabSz="914400" rtl="0" eaLnBrk="1" latinLnBrk="0" hangingPunct="1">
                        <a:buNone/>
                      </a:pPr>
                      <a:r>
                        <a:rPr lang="en-US" sz="1600" kern="1200">
                          <a:solidFill>
                            <a:schemeClr val="dk1"/>
                          </a:solidFill>
                        </a:rPr>
                        <a:t>0.2145</a:t>
                      </a:r>
                      <a:endParaRPr lang="en-US" sz="1600" kern="1200">
                        <a:solidFill>
                          <a:schemeClr val="dk1"/>
                        </a:solidFill>
                        <a:latin typeface="+mn-lt"/>
                        <a:ea typeface="+mn-ea"/>
                        <a:cs typeface="+mn-cs"/>
                      </a:endParaRPr>
                    </a:p>
                  </a:txBody>
                  <a:tcPr/>
                </a:tc>
                <a:tc>
                  <a:txBody>
                    <a:bodyPr/>
                    <a:lstStyle/>
                    <a:p>
                      <a:pPr marL="0" lvl="0" algn="ctr" defTabSz="914400" rtl="0" eaLnBrk="1" latinLnBrk="0" hangingPunct="1">
                        <a:buNone/>
                      </a:pPr>
                      <a:r>
                        <a:rPr lang="en-US" sz="1600" kern="1200">
                          <a:solidFill>
                            <a:schemeClr val="dk1"/>
                          </a:solidFill>
                        </a:rPr>
                        <a:t>3.4563</a:t>
                      </a:r>
                    </a:p>
                    <a:p>
                      <a:pPr marL="0" lvl="0" algn="ctr" defTabSz="914400" rtl="0" eaLnBrk="1" latinLnBrk="0" hangingPunct="1">
                        <a:buNone/>
                      </a:pPr>
                      <a:r>
                        <a:rPr lang="en-US" sz="1600" kern="1200">
                          <a:solidFill>
                            <a:schemeClr val="dk1"/>
                          </a:solidFill>
                        </a:rPr>
                        <a:t>4.5867</a:t>
                      </a:r>
                      <a:endParaRPr lang="en-US" sz="1600" kern="1200">
                        <a:solidFill>
                          <a:schemeClr val="dk1"/>
                        </a:solidFill>
                        <a:latin typeface="+mn-lt"/>
                        <a:ea typeface="+mn-ea"/>
                        <a:cs typeface="+mn-cs"/>
                      </a:endParaRPr>
                    </a:p>
                  </a:txBody>
                  <a:tcPr/>
                </a:tc>
                <a:tc>
                  <a:txBody>
                    <a:bodyPr/>
                    <a:lstStyle/>
                    <a:p>
                      <a:pPr marL="0" lvl="0" algn="ctr" defTabSz="914400" rtl="0" eaLnBrk="1" latinLnBrk="0" hangingPunct="1">
                        <a:buNone/>
                      </a:pPr>
                      <a:r>
                        <a:rPr lang="en-US" sz="1600" kern="1200">
                          <a:solidFill>
                            <a:schemeClr val="dk1"/>
                          </a:solidFill>
                        </a:rPr>
                        <a:t>0.2812</a:t>
                      </a:r>
                    </a:p>
                    <a:p>
                      <a:pPr marL="0" lvl="0" algn="ctr" defTabSz="914400" rtl="0" eaLnBrk="1" latinLnBrk="0" hangingPunct="1">
                        <a:buNone/>
                      </a:pPr>
                      <a:r>
                        <a:rPr lang="en-US" sz="1600" kern="1200">
                          <a:solidFill>
                            <a:schemeClr val="dk1"/>
                          </a:solidFill>
                        </a:rPr>
                        <a:t>0.2856</a:t>
                      </a:r>
                      <a:endParaRPr lang="en-US" sz="1600" kern="1200">
                        <a:solidFill>
                          <a:schemeClr val="dk1"/>
                        </a:solidFill>
                        <a:latin typeface="+mn-lt"/>
                        <a:ea typeface="+mn-ea"/>
                        <a:cs typeface="+mn-cs"/>
                      </a:endParaRPr>
                    </a:p>
                  </a:txBody>
                  <a:tcPr/>
                </a:tc>
                <a:tc>
                  <a:txBody>
                    <a:bodyPr/>
                    <a:lstStyle/>
                    <a:p>
                      <a:pPr marL="0" lvl="0" algn="ctr" defTabSz="914400" rtl="0" eaLnBrk="1" latinLnBrk="0" hangingPunct="1">
                        <a:buNone/>
                      </a:pPr>
                      <a:r>
                        <a:rPr lang="en-US" sz="1600" kern="1200">
                          <a:solidFill>
                            <a:schemeClr val="dk1"/>
                          </a:solidFill>
                          <a:latin typeface="+mn-lt"/>
                          <a:ea typeface="+mn-ea"/>
                          <a:cs typeface="+mn-cs"/>
                        </a:rPr>
                        <a:t>0.0007153</a:t>
                      </a:r>
                    </a:p>
                  </a:txBody>
                  <a:tcPr/>
                </a:tc>
                <a:extLst>
                  <a:ext uri="{0D108BD9-81ED-4DB2-BD59-A6C34878D82A}">
                    <a16:rowId xmlns:a16="http://schemas.microsoft.com/office/drawing/2014/main" val="4154300783"/>
                  </a:ext>
                </a:extLst>
              </a:tr>
              <a:tr h="373611">
                <a:tc>
                  <a:txBody>
                    <a:bodyPr/>
                    <a:lstStyle/>
                    <a:p>
                      <a:pPr algn="l"/>
                      <a:r>
                        <a:rPr lang="en-US" sz="1600"/>
                        <a:t>Best ETS (A,Ad,A)</a:t>
                      </a:r>
                    </a:p>
                  </a:txBody>
                  <a:tcPr/>
                </a:tc>
                <a:tc>
                  <a:txBody>
                    <a:bodyPr/>
                    <a:lstStyle/>
                    <a:p>
                      <a:r>
                        <a:rPr lang="en-US" sz="1600"/>
                        <a:t>Training</a:t>
                      </a:r>
                    </a:p>
                    <a:p>
                      <a:pPr lvl="0">
                        <a:buNone/>
                      </a:pPr>
                      <a:r>
                        <a:rPr lang="en-US" sz="1600"/>
                        <a:t>Testing</a:t>
                      </a:r>
                    </a:p>
                  </a:txBody>
                  <a:tcPr/>
                </a:tc>
                <a:tc>
                  <a:txBody>
                    <a:bodyPr/>
                    <a:lstStyle/>
                    <a:p>
                      <a:pPr algn="ctr"/>
                      <a:r>
                        <a:rPr lang="en-US" sz="1600"/>
                        <a:t>-352.33</a:t>
                      </a:r>
                    </a:p>
                  </a:txBody>
                  <a:tcPr/>
                </a:tc>
                <a:tc>
                  <a:txBody>
                    <a:bodyPr/>
                    <a:lstStyle/>
                    <a:p>
                      <a:pPr algn="ctr"/>
                      <a:r>
                        <a:rPr lang="en-US" sz="1600"/>
                        <a:t>0.3957</a:t>
                      </a:r>
                    </a:p>
                    <a:p>
                      <a:pPr lvl="0" algn="ctr">
                        <a:buNone/>
                      </a:pPr>
                      <a:r>
                        <a:rPr lang="en-US" sz="1600"/>
                        <a:t>0.3082</a:t>
                      </a:r>
                    </a:p>
                  </a:txBody>
                  <a:tcPr/>
                </a:tc>
                <a:tc>
                  <a:txBody>
                    <a:bodyPr/>
                    <a:lstStyle/>
                    <a:p>
                      <a:pPr algn="ctr"/>
                      <a:r>
                        <a:rPr lang="en-US" sz="1600"/>
                        <a:t>0.2745</a:t>
                      </a:r>
                    </a:p>
                    <a:p>
                      <a:pPr lvl="0" algn="ctr">
                        <a:buNone/>
                      </a:pPr>
                      <a:r>
                        <a:rPr lang="en-US" sz="1600"/>
                        <a:t>0.2627</a:t>
                      </a:r>
                    </a:p>
                  </a:txBody>
                  <a:tcPr/>
                </a:tc>
                <a:tc>
                  <a:txBody>
                    <a:bodyPr/>
                    <a:lstStyle/>
                    <a:p>
                      <a:pPr algn="ctr"/>
                      <a:r>
                        <a:rPr lang="en-US" sz="1600"/>
                        <a:t>4.4321</a:t>
                      </a:r>
                    </a:p>
                    <a:p>
                      <a:pPr lvl="0" algn="ctr">
                        <a:buNone/>
                      </a:pPr>
                      <a:r>
                        <a:rPr lang="en-US" sz="1600"/>
                        <a:t>5.6238</a:t>
                      </a:r>
                    </a:p>
                  </a:txBody>
                  <a:tcPr/>
                </a:tc>
                <a:tc>
                  <a:txBody>
                    <a:bodyPr/>
                    <a:lstStyle/>
                    <a:p>
                      <a:pPr lvl="0" algn="ctr">
                        <a:buNone/>
                      </a:pPr>
                      <a:r>
                        <a:rPr lang="en-US" sz="1600"/>
                        <a:t>0.3655</a:t>
                      </a:r>
                    </a:p>
                    <a:p>
                      <a:pPr lvl="0" algn="ctr">
                        <a:buNone/>
                      </a:pPr>
                      <a:r>
                        <a:rPr lang="en-US" sz="1600"/>
                        <a:t>0.3497</a:t>
                      </a:r>
                    </a:p>
                  </a:txBody>
                  <a:tcPr/>
                </a:tc>
                <a:tc>
                  <a:txBody>
                    <a:bodyPr/>
                    <a:lstStyle/>
                    <a:p>
                      <a:pPr lvl="0" algn="ctr">
                        <a:buNone/>
                      </a:pPr>
                      <a:r>
                        <a:rPr lang="en-US" sz="1600"/>
                        <a:t>7.183 e-11</a:t>
                      </a:r>
                    </a:p>
                  </a:txBody>
                  <a:tcPr/>
                </a:tc>
                <a:extLst>
                  <a:ext uri="{0D108BD9-81ED-4DB2-BD59-A6C34878D82A}">
                    <a16:rowId xmlns:a16="http://schemas.microsoft.com/office/drawing/2014/main" val="1520273315"/>
                  </a:ext>
                </a:extLst>
              </a:tr>
              <a:tr h="373611">
                <a:tc>
                  <a:txBody>
                    <a:bodyPr/>
                    <a:lstStyle/>
                    <a:p>
                      <a:pPr algn="l"/>
                      <a:r>
                        <a:rPr lang="en-US" sz="1600"/>
                        <a:t>ARIMA Brute Force</a:t>
                      </a:r>
                    </a:p>
                    <a:p>
                      <a:pPr algn="l"/>
                      <a:r>
                        <a:rPr lang="en-US" sz="1600">
                          <a:effectLst/>
                        </a:rPr>
                        <a:t>ARIMA(2,0,1)(1,1,1)[4]</a:t>
                      </a:r>
                      <a:r>
                        <a:rPr lang="en-US" sz="1600"/>
                        <a:t> </a:t>
                      </a:r>
                    </a:p>
                  </a:txBody>
                  <a:tcPr/>
                </a:tc>
                <a:tc>
                  <a:txBody>
                    <a:bodyPr/>
                    <a:lstStyle/>
                    <a:p>
                      <a:r>
                        <a:rPr lang="en-US" sz="1600"/>
                        <a:t>Training</a:t>
                      </a:r>
                    </a:p>
                    <a:p>
                      <a:pPr lvl="0">
                        <a:buNone/>
                      </a:pPr>
                      <a:r>
                        <a:rPr lang="en-US" sz="1600"/>
                        <a:t>Testing</a:t>
                      </a:r>
                    </a:p>
                  </a:txBody>
                  <a:tcPr/>
                </a:tc>
                <a:tc>
                  <a:txBody>
                    <a:bodyPr/>
                    <a:lstStyle/>
                    <a:p>
                      <a:pPr lvl="0" algn="ctr">
                        <a:buNone/>
                      </a:pPr>
                      <a:r>
                        <a:rPr lang="en-US" sz="1600" kern="1200" noProof="0">
                          <a:solidFill>
                            <a:schemeClr val="dk1"/>
                          </a:solidFill>
                        </a:rPr>
                        <a:t>-801.78</a:t>
                      </a:r>
                      <a:endParaRPr lang="en-US" sz="1600" kern="1200">
                        <a:solidFill>
                          <a:schemeClr val="dk1"/>
                        </a:solidFill>
                        <a:latin typeface="+mn-lt"/>
                        <a:ea typeface="+mn-ea"/>
                        <a:cs typeface="+mn-cs"/>
                      </a:endParaRPr>
                    </a:p>
                  </a:txBody>
                  <a:tcPr/>
                </a:tc>
                <a:tc>
                  <a:txBody>
                    <a:bodyPr/>
                    <a:lstStyle/>
                    <a:p>
                      <a:pPr algn="ctr"/>
                      <a:r>
                        <a:rPr lang="en-US" sz="1600"/>
                        <a:t>0.3322</a:t>
                      </a:r>
                    </a:p>
                    <a:p>
                      <a:pPr lvl="0" algn="ctr">
                        <a:buNone/>
                      </a:pPr>
                      <a:r>
                        <a:rPr lang="en-US" sz="1600"/>
                        <a:t>0.3509</a:t>
                      </a:r>
                    </a:p>
                  </a:txBody>
                  <a:tcPr/>
                </a:tc>
                <a:tc>
                  <a:txBody>
                    <a:bodyPr/>
                    <a:lstStyle/>
                    <a:p>
                      <a:pPr algn="ctr"/>
                      <a:r>
                        <a:rPr lang="en-US" sz="1600"/>
                        <a:t>0.2289</a:t>
                      </a:r>
                    </a:p>
                    <a:p>
                      <a:pPr lvl="0" algn="ctr">
                        <a:buNone/>
                      </a:pPr>
                      <a:r>
                        <a:rPr lang="en-US" sz="1600"/>
                        <a:t>0.2942</a:t>
                      </a:r>
                    </a:p>
                  </a:txBody>
                  <a:tcPr/>
                </a:tc>
                <a:tc>
                  <a:txBody>
                    <a:bodyPr/>
                    <a:lstStyle/>
                    <a:p>
                      <a:pPr algn="ctr"/>
                      <a:r>
                        <a:rPr lang="en-US" sz="1600"/>
                        <a:t>3.7798</a:t>
                      </a:r>
                    </a:p>
                    <a:p>
                      <a:pPr lvl="0" algn="ctr">
                        <a:buNone/>
                      </a:pPr>
                      <a:r>
                        <a:rPr lang="en-US" sz="1600"/>
                        <a:t>6.3380</a:t>
                      </a:r>
                    </a:p>
                  </a:txBody>
                  <a:tcPr/>
                </a:tc>
                <a:tc>
                  <a:txBody>
                    <a:bodyPr/>
                    <a:lstStyle/>
                    <a:p>
                      <a:pPr lvl="0" algn="ctr">
                        <a:buNone/>
                      </a:pPr>
                      <a:r>
                        <a:rPr lang="en-US" sz="1600"/>
                        <a:t>0.3047</a:t>
                      </a:r>
                    </a:p>
                    <a:p>
                      <a:pPr lvl="0" algn="ctr">
                        <a:buNone/>
                      </a:pPr>
                      <a:r>
                        <a:rPr lang="en-US" sz="1600"/>
                        <a:t>0.3916</a:t>
                      </a:r>
                    </a:p>
                  </a:txBody>
                  <a:tcPr/>
                </a:tc>
                <a:tc>
                  <a:txBody>
                    <a:bodyPr/>
                    <a:lstStyle/>
                    <a:p>
                      <a:pPr lvl="0" algn="ctr">
                        <a:buNone/>
                      </a:pPr>
                      <a:r>
                        <a:rPr lang="en-US" sz="1600" kern="1200">
                          <a:solidFill>
                            <a:schemeClr val="dk1"/>
                          </a:solidFill>
                          <a:latin typeface="+mn-lt"/>
                          <a:ea typeface="+mn-ea"/>
                          <a:cs typeface="+mn-cs"/>
                        </a:rPr>
                        <a:t>0.09763</a:t>
                      </a:r>
                      <a:endParaRPr lang="en-US" sz="1600"/>
                    </a:p>
                  </a:txBody>
                  <a:tcPr/>
                </a:tc>
                <a:extLst>
                  <a:ext uri="{0D108BD9-81ED-4DB2-BD59-A6C34878D82A}">
                    <a16:rowId xmlns:a16="http://schemas.microsoft.com/office/drawing/2014/main" val="3301296138"/>
                  </a:ext>
                </a:extLst>
              </a:tr>
              <a:tr h="373611">
                <a:tc>
                  <a:txBody>
                    <a:bodyPr/>
                    <a:lstStyle/>
                    <a:p>
                      <a:pPr algn="l"/>
                      <a:r>
                        <a:rPr lang="en-US" sz="1600"/>
                        <a:t>ARIMA Stepwise</a:t>
                      </a:r>
                    </a:p>
                    <a:p>
                      <a:pPr algn="l"/>
                      <a:r>
                        <a:rPr lang="en-US" sz="1600">
                          <a:effectLst/>
                        </a:rPr>
                        <a:t>ARIMA(3,0,2)(1,1,1)[4]</a:t>
                      </a:r>
                      <a:endParaRPr lang="en-US" sz="1600"/>
                    </a:p>
                  </a:txBody>
                  <a:tcPr/>
                </a:tc>
                <a:tc>
                  <a:txBody>
                    <a:bodyPr/>
                    <a:lstStyle/>
                    <a:p>
                      <a:r>
                        <a:rPr lang="en-US" sz="1600"/>
                        <a:t>Training </a:t>
                      </a:r>
                    </a:p>
                    <a:p>
                      <a:pPr lvl="0">
                        <a:buNone/>
                      </a:pPr>
                      <a:r>
                        <a:rPr lang="en-US" sz="1600"/>
                        <a:t>Testing</a:t>
                      </a:r>
                    </a:p>
                  </a:txBody>
                  <a:tcPr/>
                </a:tc>
                <a:tc>
                  <a:txBody>
                    <a:bodyPr/>
                    <a:lstStyle/>
                    <a:p>
                      <a:pPr algn="ctr"/>
                      <a:r>
                        <a:rPr lang="en-US" sz="1600"/>
                        <a:t>-800.05</a:t>
                      </a:r>
                    </a:p>
                  </a:txBody>
                  <a:tcPr/>
                </a:tc>
                <a:tc>
                  <a:txBody>
                    <a:bodyPr/>
                    <a:lstStyle/>
                    <a:p>
                      <a:pPr algn="ctr"/>
                      <a:r>
                        <a:rPr lang="en-US" sz="1600"/>
                        <a:t>0.3228</a:t>
                      </a:r>
                    </a:p>
                    <a:p>
                      <a:pPr lvl="0" algn="ctr">
                        <a:buNone/>
                      </a:pPr>
                      <a:r>
                        <a:rPr lang="en-US" sz="1600"/>
                        <a:t>0.3339</a:t>
                      </a:r>
                    </a:p>
                  </a:txBody>
                  <a:tcPr/>
                </a:tc>
                <a:tc>
                  <a:txBody>
                    <a:bodyPr/>
                    <a:lstStyle/>
                    <a:p>
                      <a:pPr algn="ctr"/>
                      <a:r>
                        <a:rPr lang="en-US" sz="1600"/>
                        <a:t>0.2269</a:t>
                      </a:r>
                    </a:p>
                    <a:p>
                      <a:pPr lvl="0" algn="ctr">
                        <a:buNone/>
                      </a:pPr>
                      <a:r>
                        <a:rPr lang="en-US" sz="1600"/>
                        <a:t>0.2741</a:t>
                      </a:r>
                    </a:p>
                  </a:txBody>
                  <a:tcPr/>
                </a:tc>
                <a:tc>
                  <a:txBody>
                    <a:bodyPr/>
                    <a:lstStyle/>
                    <a:p>
                      <a:pPr algn="ctr"/>
                      <a:r>
                        <a:rPr lang="en-US" sz="1600"/>
                        <a:t>3.7541</a:t>
                      </a:r>
                    </a:p>
                    <a:p>
                      <a:pPr lvl="0" algn="ctr">
                        <a:buNone/>
                      </a:pPr>
                      <a:r>
                        <a:rPr lang="en-US" sz="1600"/>
                        <a:t>5.9170</a:t>
                      </a:r>
                    </a:p>
                  </a:txBody>
                  <a:tcPr/>
                </a:tc>
                <a:tc>
                  <a:txBody>
                    <a:bodyPr/>
                    <a:lstStyle/>
                    <a:p>
                      <a:pPr lvl="0" algn="ctr">
                        <a:buNone/>
                      </a:pPr>
                      <a:r>
                        <a:rPr lang="en-US" sz="1600"/>
                        <a:t>0.3022</a:t>
                      </a:r>
                    </a:p>
                    <a:p>
                      <a:pPr lvl="0" algn="ctr">
                        <a:buNone/>
                      </a:pPr>
                      <a:r>
                        <a:rPr lang="en-US" sz="1600"/>
                        <a:t>0.3649</a:t>
                      </a:r>
                    </a:p>
                  </a:txBody>
                  <a:tcPr/>
                </a:tc>
                <a:tc>
                  <a:txBody>
                    <a:bodyPr/>
                    <a:lstStyle/>
                    <a:p>
                      <a:pPr lvl="0" algn="ctr">
                        <a:buNone/>
                      </a:pPr>
                      <a:r>
                        <a:rPr lang="en-US" sz="1600" dirty="0"/>
                        <a:t>0.1894</a:t>
                      </a:r>
                    </a:p>
                  </a:txBody>
                  <a:tcPr/>
                </a:tc>
                <a:extLst>
                  <a:ext uri="{0D108BD9-81ED-4DB2-BD59-A6C34878D82A}">
                    <a16:rowId xmlns:a16="http://schemas.microsoft.com/office/drawing/2014/main" val="1011960254"/>
                  </a:ext>
                </a:extLst>
              </a:tr>
            </a:tbl>
          </a:graphicData>
        </a:graphic>
      </p:graphicFrame>
      <p:sp>
        <p:nvSpPr>
          <p:cNvPr id="7" name="Slide Number Placeholder 6">
            <a:extLst>
              <a:ext uri="{FF2B5EF4-FFF2-40B4-BE49-F238E27FC236}">
                <a16:creationId xmlns:a16="http://schemas.microsoft.com/office/drawing/2014/main" id="{B50B2DA4-080B-4AC9-86E1-E2389D1F3566}"/>
              </a:ext>
            </a:extLst>
          </p:cNvPr>
          <p:cNvSpPr>
            <a:spLocks noGrp="1"/>
          </p:cNvSpPr>
          <p:nvPr>
            <p:ph type="sldNum" sz="quarter" idx="12"/>
          </p:nvPr>
        </p:nvSpPr>
        <p:spPr/>
        <p:txBody>
          <a:bodyPr/>
          <a:lstStyle/>
          <a:p>
            <a:fld id="{FF2BD96E-3838-45D2-9031-D3AF67C920A5}" type="slidenum">
              <a:rPr lang="en-US" smtClean="0"/>
              <a:t>11</a:t>
            </a:fld>
            <a:endParaRPr lang="en-US"/>
          </a:p>
        </p:txBody>
      </p:sp>
      <p:sp>
        <p:nvSpPr>
          <p:cNvPr id="3" name="Rectangle 2">
            <a:extLst>
              <a:ext uri="{FF2B5EF4-FFF2-40B4-BE49-F238E27FC236}">
                <a16:creationId xmlns:a16="http://schemas.microsoft.com/office/drawing/2014/main" id="{F1BA208F-3D08-44EE-BCA0-B36B59F232AE}"/>
              </a:ext>
            </a:extLst>
          </p:cNvPr>
          <p:cNvSpPr/>
          <p:nvPr/>
        </p:nvSpPr>
        <p:spPr>
          <a:xfrm>
            <a:off x="8975351" y="3357986"/>
            <a:ext cx="918882" cy="58270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a:extLst>
              <a:ext uri="{FF2B5EF4-FFF2-40B4-BE49-F238E27FC236}">
                <a16:creationId xmlns:a16="http://schemas.microsoft.com/office/drawing/2014/main" id="{93423BEA-9C2C-4D65-B8D8-14594FE5B6B5}"/>
              </a:ext>
            </a:extLst>
          </p:cNvPr>
          <p:cNvSpPr/>
          <p:nvPr/>
        </p:nvSpPr>
        <p:spPr>
          <a:xfrm>
            <a:off x="7581339" y="3353503"/>
            <a:ext cx="918882" cy="58270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a:extLst>
              <a:ext uri="{FF2B5EF4-FFF2-40B4-BE49-F238E27FC236}">
                <a16:creationId xmlns:a16="http://schemas.microsoft.com/office/drawing/2014/main" id="{C8191016-90A7-43A7-94BB-99C5080D7324}"/>
              </a:ext>
            </a:extLst>
          </p:cNvPr>
          <p:cNvSpPr/>
          <p:nvPr/>
        </p:nvSpPr>
        <p:spPr>
          <a:xfrm>
            <a:off x="10395750" y="5099272"/>
            <a:ext cx="1103764" cy="58270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tangle 16">
            <a:extLst>
              <a:ext uri="{FF2B5EF4-FFF2-40B4-BE49-F238E27FC236}">
                <a16:creationId xmlns:a16="http://schemas.microsoft.com/office/drawing/2014/main" id="{9512C2A0-3E97-46BF-965B-9C4EC4D439F9}"/>
              </a:ext>
            </a:extLst>
          </p:cNvPr>
          <p:cNvSpPr/>
          <p:nvPr/>
        </p:nvSpPr>
        <p:spPr>
          <a:xfrm>
            <a:off x="3801984" y="4504203"/>
            <a:ext cx="918882" cy="58270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Rectangle 15">
            <a:extLst>
              <a:ext uri="{FF2B5EF4-FFF2-40B4-BE49-F238E27FC236}">
                <a16:creationId xmlns:a16="http://schemas.microsoft.com/office/drawing/2014/main" id="{96D6585F-7A87-4053-A94D-F3EFA7EBEF88}"/>
              </a:ext>
            </a:extLst>
          </p:cNvPr>
          <p:cNvSpPr/>
          <p:nvPr/>
        </p:nvSpPr>
        <p:spPr>
          <a:xfrm>
            <a:off x="10388227" y="4504840"/>
            <a:ext cx="1103764" cy="58270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6499504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Group 28">
            <a:extLst>
              <a:ext uri="{FF2B5EF4-FFF2-40B4-BE49-F238E27FC236}">
                <a16:creationId xmlns:a16="http://schemas.microsoft.com/office/drawing/2014/main" id="{FF436A52-EE09-4EE8-9307-7610510F5D58}"/>
              </a:ext>
            </a:extLst>
          </p:cNvPr>
          <p:cNvGrpSpPr/>
          <p:nvPr/>
        </p:nvGrpSpPr>
        <p:grpSpPr>
          <a:xfrm>
            <a:off x="21265" y="6289255"/>
            <a:ext cx="12170735" cy="598775"/>
            <a:chOff x="21265" y="6289255"/>
            <a:chExt cx="12170735" cy="598775"/>
          </a:xfrm>
        </p:grpSpPr>
        <p:sp>
          <p:nvSpPr>
            <p:cNvPr id="30" name="TextBox 29">
              <a:extLst>
                <a:ext uri="{FF2B5EF4-FFF2-40B4-BE49-F238E27FC236}">
                  <a16:creationId xmlns:a16="http://schemas.microsoft.com/office/drawing/2014/main" id="{D2AA8920-D517-4D3C-B0B6-4FE14834F3FF}"/>
                </a:ext>
              </a:extLst>
            </p:cNvPr>
            <p:cNvSpPr txBox="1"/>
            <p:nvPr/>
          </p:nvSpPr>
          <p:spPr>
            <a:xfrm>
              <a:off x="21265" y="6358270"/>
              <a:ext cx="5805377" cy="464871"/>
            </a:xfrm>
            <a:prstGeom prst="rect">
              <a:avLst/>
            </a:prstGeom>
            <a:solidFill>
              <a:schemeClr val="accent2"/>
            </a:solidFill>
          </p:spPr>
          <p:txBody>
            <a:bodyPr wrap="square" rtlCol="0">
              <a:spAutoFit/>
            </a:bodyPr>
            <a:lstStyle/>
            <a:p>
              <a:pPr>
                <a:lnSpc>
                  <a:spcPct val="150000"/>
                </a:lnSpc>
              </a:pPr>
              <a:r>
                <a:rPr lang="en-US">
                  <a:solidFill>
                    <a:schemeClr val="bg1"/>
                  </a:solidFill>
                </a:rPr>
                <a:t>Nguyen, L.; </a:t>
              </a:r>
              <a:r>
                <a:rPr lang="en-US" err="1">
                  <a:solidFill>
                    <a:schemeClr val="bg1"/>
                  </a:solidFill>
                </a:rPr>
                <a:t>Chalkou</a:t>
              </a:r>
              <a:r>
                <a:rPr lang="en-US">
                  <a:solidFill>
                    <a:schemeClr val="bg1"/>
                  </a:solidFill>
                </a:rPr>
                <a:t>, S.; Bada, T.; </a:t>
              </a:r>
              <a:r>
                <a:rPr lang="en-US" err="1">
                  <a:solidFill>
                    <a:schemeClr val="bg1"/>
                  </a:solidFill>
                </a:rPr>
                <a:t>Iyer</a:t>
              </a:r>
              <a:r>
                <a:rPr lang="en-US">
                  <a:solidFill>
                    <a:schemeClr val="bg1"/>
                  </a:solidFill>
                </a:rPr>
                <a:t>, V. (Bentley Math. Sci.)</a:t>
              </a:r>
            </a:p>
          </p:txBody>
        </p:sp>
        <p:sp>
          <p:nvSpPr>
            <p:cNvPr id="31" name="TextBox 30">
              <a:extLst>
                <a:ext uri="{FF2B5EF4-FFF2-40B4-BE49-F238E27FC236}">
                  <a16:creationId xmlns:a16="http://schemas.microsoft.com/office/drawing/2014/main" id="{6BE0368A-8E68-4052-BC3D-6C7D43B322DB}"/>
                </a:ext>
              </a:extLst>
            </p:cNvPr>
            <p:cNvSpPr txBox="1"/>
            <p:nvPr/>
          </p:nvSpPr>
          <p:spPr>
            <a:xfrm>
              <a:off x="5745117" y="6319285"/>
              <a:ext cx="3058641" cy="568745"/>
            </a:xfrm>
            <a:prstGeom prst="rect">
              <a:avLst/>
            </a:prstGeom>
            <a:solidFill>
              <a:schemeClr val="bg1">
                <a:lumMod val="95000"/>
              </a:schemeClr>
            </a:solidFill>
            <a:ln>
              <a:solidFill>
                <a:schemeClr val="bg1">
                  <a:lumMod val="95000"/>
                </a:schemeClr>
              </a:solidFill>
            </a:ln>
          </p:spPr>
          <p:txBody>
            <a:bodyPr wrap="square" rtlCol="0" anchor="ctr">
              <a:spAutoFit/>
            </a:bodyPr>
            <a:lstStyle/>
            <a:p>
              <a:pPr algn="ctr">
                <a:lnSpc>
                  <a:spcPct val="200000"/>
                </a:lnSpc>
              </a:pPr>
              <a:r>
                <a:rPr lang="en-US"/>
                <a:t>MA 611 Presentation</a:t>
              </a:r>
            </a:p>
          </p:txBody>
        </p:sp>
        <p:sp>
          <p:nvSpPr>
            <p:cNvPr id="32" name="TextBox 31">
              <a:extLst>
                <a:ext uri="{FF2B5EF4-FFF2-40B4-BE49-F238E27FC236}">
                  <a16:creationId xmlns:a16="http://schemas.microsoft.com/office/drawing/2014/main" id="{F6BE4CD2-3004-491F-9854-61C80C473555}"/>
                </a:ext>
              </a:extLst>
            </p:cNvPr>
            <p:cNvSpPr txBox="1"/>
            <p:nvPr/>
          </p:nvSpPr>
          <p:spPr>
            <a:xfrm>
              <a:off x="8718698" y="6289255"/>
              <a:ext cx="3473302" cy="568745"/>
            </a:xfrm>
            <a:prstGeom prst="rect">
              <a:avLst/>
            </a:prstGeom>
            <a:solidFill>
              <a:schemeClr val="accent6">
                <a:lumMod val="40000"/>
                <a:lumOff val="60000"/>
              </a:schemeClr>
            </a:solidFill>
            <a:ln>
              <a:solidFill>
                <a:schemeClr val="bg1">
                  <a:lumMod val="95000"/>
                </a:schemeClr>
              </a:solidFill>
            </a:ln>
          </p:spPr>
          <p:txBody>
            <a:bodyPr wrap="square" rtlCol="0" anchor="ctr">
              <a:spAutoFit/>
            </a:bodyPr>
            <a:lstStyle/>
            <a:p>
              <a:pPr algn="ctr">
                <a:lnSpc>
                  <a:spcPct val="200000"/>
                </a:lnSpc>
              </a:pPr>
              <a:r>
                <a:rPr lang="en-US"/>
                <a:t>Spring 2021</a:t>
              </a:r>
            </a:p>
          </p:txBody>
        </p:sp>
      </p:grpSp>
      <p:sp>
        <p:nvSpPr>
          <p:cNvPr id="2" name="Title 1">
            <a:extLst>
              <a:ext uri="{FF2B5EF4-FFF2-40B4-BE49-F238E27FC236}">
                <a16:creationId xmlns:a16="http://schemas.microsoft.com/office/drawing/2014/main" id="{8375007A-21A7-4772-AD40-EA0DC36B2784}"/>
              </a:ext>
            </a:extLst>
          </p:cNvPr>
          <p:cNvSpPr>
            <a:spLocks noGrp="1"/>
          </p:cNvSpPr>
          <p:nvPr>
            <p:ph type="title"/>
          </p:nvPr>
        </p:nvSpPr>
        <p:spPr/>
        <p:txBody>
          <a:bodyPr/>
          <a:lstStyle/>
          <a:p>
            <a:r>
              <a:rPr lang="en-US"/>
              <a:t>Forecast Intervals</a:t>
            </a:r>
          </a:p>
        </p:txBody>
      </p:sp>
      <p:sp>
        <p:nvSpPr>
          <p:cNvPr id="4" name="Slide Number Placeholder 3">
            <a:extLst>
              <a:ext uri="{FF2B5EF4-FFF2-40B4-BE49-F238E27FC236}">
                <a16:creationId xmlns:a16="http://schemas.microsoft.com/office/drawing/2014/main" id="{B0785872-E14E-447D-BC53-41A32447CBD2}"/>
              </a:ext>
            </a:extLst>
          </p:cNvPr>
          <p:cNvSpPr>
            <a:spLocks noGrp="1"/>
          </p:cNvSpPr>
          <p:nvPr>
            <p:ph type="sldNum" sz="quarter" idx="12"/>
          </p:nvPr>
        </p:nvSpPr>
        <p:spPr/>
        <p:txBody>
          <a:bodyPr/>
          <a:lstStyle/>
          <a:p>
            <a:fld id="{FF2BD96E-3838-45D2-9031-D3AF67C920A5}" type="slidenum">
              <a:rPr lang="en-US" smtClean="0"/>
              <a:pPr/>
              <a:t>12</a:t>
            </a:fld>
            <a:endParaRPr lang="en-US"/>
          </a:p>
        </p:txBody>
      </p:sp>
      <p:grpSp>
        <p:nvGrpSpPr>
          <p:cNvPr id="24" name="Group 23">
            <a:extLst>
              <a:ext uri="{FF2B5EF4-FFF2-40B4-BE49-F238E27FC236}">
                <a16:creationId xmlns:a16="http://schemas.microsoft.com/office/drawing/2014/main" id="{356AAF6C-0E10-4C55-9DC5-9F20A6A33823}"/>
              </a:ext>
            </a:extLst>
          </p:cNvPr>
          <p:cNvGrpSpPr/>
          <p:nvPr/>
        </p:nvGrpSpPr>
        <p:grpSpPr>
          <a:xfrm>
            <a:off x="301102" y="2375483"/>
            <a:ext cx="11762409" cy="3603900"/>
            <a:chOff x="301102" y="2375483"/>
            <a:chExt cx="11762409" cy="3603900"/>
          </a:xfrm>
        </p:grpSpPr>
        <p:grpSp>
          <p:nvGrpSpPr>
            <p:cNvPr id="17" name="Group 16">
              <a:extLst>
                <a:ext uri="{FF2B5EF4-FFF2-40B4-BE49-F238E27FC236}">
                  <a16:creationId xmlns:a16="http://schemas.microsoft.com/office/drawing/2014/main" id="{82D71752-3EC2-457B-AA1D-9E05ED49DC29}"/>
                </a:ext>
              </a:extLst>
            </p:cNvPr>
            <p:cNvGrpSpPr/>
            <p:nvPr/>
          </p:nvGrpSpPr>
          <p:grpSpPr>
            <a:xfrm>
              <a:off x="301102" y="2375483"/>
              <a:ext cx="11762409" cy="3603900"/>
              <a:chOff x="301102" y="1991016"/>
              <a:chExt cx="11762409" cy="3603900"/>
            </a:xfrm>
          </p:grpSpPr>
          <p:pic>
            <p:nvPicPr>
              <p:cNvPr id="9" name="Picture 8">
                <a:extLst>
                  <a:ext uri="{FF2B5EF4-FFF2-40B4-BE49-F238E27FC236}">
                    <a16:creationId xmlns:a16="http://schemas.microsoft.com/office/drawing/2014/main" id="{43036C97-534D-4A5D-81D9-DB54603A4059}"/>
                  </a:ext>
                </a:extLst>
              </p:cNvPr>
              <p:cNvPicPr/>
              <p:nvPr/>
            </p:nvPicPr>
            <p:blipFill rotWithShape="1">
              <a:blip r:embed="rId2"/>
              <a:srcRect r="3779" b="3122"/>
              <a:stretch/>
            </p:blipFill>
            <p:spPr bwMode="auto">
              <a:xfrm>
                <a:off x="4218860" y="1991016"/>
                <a:ext cx="3730185" cy="1568450"/>
              </a:xfrm>
              <a:prstGeom prst="rect">
                <a:avLst/>
              </a:prstGeom>
              <a:ln>
                <a:noFill/>
              </a:ln>
              <a:extLst>
                <a:ext uri="{53640926-AAD7-44D8-BBD7-CCE9431645EC}">
                  <a14:shadowObscured xmlns:a14="http://schemas.microsoft.com/office/drawing/2010/main"/>
                </a:ext>
              </a:extLst>
            </p:spPr>
          </p:pic>
          <p:pic>
            <p:nvPicPr>
              <p:cNvPr id="10" name="Picture 9">
                <a:extLst>
                  <a:ext uri="{FF2B5EF4-FFF2-40B4-BE49-F238E27FC236}">
                    <a16:creationId xmlns:a16="http://schemas.microsoft.com/office/drawing/2014/main" id="{AB514ADB-B3EE-40A9-A558-04CFC76CF925}"/>
                  </a:ext>
                </a:extLst>
              </p:cNvPr>
              <p:cNvPicPr/>
              <p:nvPr/>
            </p:nvPicPr>
            <p:blipFill rotWithShape="1">
              <a:blip r:embed="rId3"/>
              <a:srcRect r="4249" b="1557"/>
              <a:stretch/>
            </p:blipFill>
            <p:spPr bwMode="auto">
              <a:xfrm>
                <a:off x="4208370" y="4007416"/>
                <a:ext cx="3730185" cy="1587500"/>
              </a:xfrm>
              <a:prstGeom prst="rect">
                <a:avLst/>
              </a:prstGeom>
              <a:ln>
                <a:noFill/>
              </a:ln>
              <a:extLst>
                <a:ext uri="{53640926-AAD7-44D8-BBD7-CCE9431645EC}">
                  <a14:shadowObscured xmlns:a14="http://schemas.microsoft.com/office/drawing/2010/main"/>
                </a:ext>
              </a:extLst>
            </p:spPr>
          </p:pic>
          <p:pic>
            <p:nvPicPr>
              <p:cNvPr id="13" name="Picture 12">
                <a:extLst>
                  <a:ext uri="{FF2B5EF4-FFF2-40B4-BE49-F238E27FC236}">
                    <a16:creationId xmlns:a16="http://schemas.microsoft.com/office/drawing/2014/main" id="{C5E112B5-4875-4F3F-A928-B597C2A01B30}"/>
                  </a:ext>
                </a:extLst>
              </p:cNvPr>
              <p:cNvPicPr/>
              <p:nvPr/>
            </p:nvPicPr>
            <p:blipFill rotWithShape="1">
              <a:blip r:embed="rId4"/>
              <a:srcRect l="904"/>
              <a:stretch/>
            </p:blipFill>
            <p:spPr bwMode="auto">
              <a:xfrm>
                <a:off x="8197516" y="1997987"/>
                <a:ext cx="3860800" cy="1607820"/>
              </a:xfrm>
              <a:prstGeom prst="rect">
                <a:avLst/>
              </a:prstGeom>
              <a:ln>
                <a:noFill/>
              </a:ln>
              <a:extLst>
                <a:ext uri="{53640926-AAD7-44D8-BBD7-CCE9431645EC}">
                  <a14:shadowObscured xmlns:a14="http://schemas.microsoft.com/office/drawing/2010/main"/>
                </a:ext>
              </a:extLst>
            </p:spPr>
          </p:pic>
          <p:pic>
            <p:nvPicPr>
              <p:cNvPr id="14" name="Picture 13">
                <a:extLst>
                  <a:ext uri="{FF2B5EF4-FFF2-40B4-BE49-F238E27FC236}">
                    <a16:creationId xmlns:a16="http://schemas.microsoft.com/office/drawing/2014/main" id="{96DA10B3-E55D-45CD-910A-EA5FF58F5B7E}"/>
                  </a:ext>
                </a:extLst>
              </p:cNvPr>
              <p:cNvPicPr/>
              <p:nvPr/>
            </p:nvPicPr>
            <p:blipFill>
              <a:blip r:embed="rId5">
                <a:extLst>
                  <a:ext uri="{28A0092B-C50C-407E-A947-70E740481C1C}">
                    <a14:useLocalDpi xmlns:a14="http://schemas.microsoft.com/office/drawing/2010/main" val="0"/>
                  </a:ext>
                </a:extLst>
              </a:blip>
              <a:stretch>
                <a:fillRect/>
              </a:stretch>
            </p:blipFill>
            <p:spPr>
              <a:xfrm>
                <a:off x="8145561" y="3959156"/>
                <a:ext cx="3917950" cy="1629410"/>
              </a:xfrm>
              <a:prstGeom prst="rect">
                <a:avLst/>
              </a:prstGeom>
            </p:spPr>
          </p:pic>
          <p:pic>
            <p:nvPicPr>
              <p:cNvPr id="15" name="Picture 14">
                <a:extLst>
                  <a:ext uri="{FF2B5EF4-FFF2-40B4-BE49-F238E27FC236}">
                    <a16:creationId xmlns:a16="http://schemas.microsoft.com/office/drawing/2014/main" id="{8DE6D613-69D2-4031-80FA-D440FE38760E}"/>
                  </a:ext>
                </a:extLst>
              </p:cNvPr>
              <p:cNvPicPr/>
              <p:nvPr/>
            </p:nvPicPr>
            <p:blipFill rotWithShape="1">
              <a:blip r:embed="rId6"/>
              <a:srcRect b="4073"/>
              <a:stretch/>
            </p:blipFill>
            <p:spPr bwMode="auto">
              <a:xfrm>
                <a:off x="301102" y="3986636"/>
                <a:ext cx="3855720" cy="1581150"/>
              </a:xfrm>
              <a:prstGeom prst="rect">
                <a:avLst/>
              </a:prstGeom>
              <a:ln>
                <a:noFill/>
              </a:ln>
              <a:extLst>
                <a:ext uri="{53640926-AAD7-44D8-BBD7-CCE9431645EC}">
                  <a14:shadowObscured xmlns:a14="http://schemas.microsoft.com/office/drawing/2010/main"/>
                </a:ext>
              </a:extLst>
            </p:spPr>
          </p:pic>
          <p:pic>
            <p:nvPicPr>
              <p:cNvPr id="16" name="Picture 15">
                <a:extLst>
                  <a:ext uri="{FF2B5EF4-FFF2-40B4-BE49-F238E27FC236}">
                    <a16:creationId xmlns:a16="http://schemas.microsoft.com/office/drawing/2014/main" id="{F1A52659-CC62-4F5A-85D9-D650AD7D1A66}"/>
                  </a:ext>
                </a:extLst>
              </p:cNvPr>
              <p:cNvPicPr/>
              <p:nvPr/>
            </p:nvPicPr>
            <p:blipFill rotWithShape="1">
              <a:blip r:embed="rId7">
                <a:extLst>
                  <a:ext uri="{28A0092B-C50C-407E-A947-70E740481C1C}">
                    <a14:useLocalDpi xmlns:a14="http://schemas.microsoft.com/office/drawing/2010/main" val="0"/>
                  </a:ext>
                </a:extLst>
              </a:blip>
              <a:srcRect r="5700"/>
              <a:stretch/>
            </p:blipFill>
            <p:spPr>
              <a:xfrm>
                <a:off x="358538" y="1991016"/>
                <a:ext cx="3610789" cy="1496060"/>
              </a:xfrm>
              <a:prstGeom prst="rect">
                <a:avLst/>
              </a:prstGeom>
            </p:spPr>
          </p:pic>
        </p:grpSp>
        <p:sp>
          <p:nvSpPr>
            <p:cNvPr id="18" name="Oval 17">
              <a:extLst>
                <a:ext uri="{FF2B5EF4-FFF2-40B4-BE49-F238E27FC236}">
                  <a16:creationId xmlns:a16="http://schemas.microsoft.com/office/drawing/2014/main" id="{80BBB589-5863-48C9-A630-9E4036790F1D}"/>
                </a:ext>
              </a:extLst>
            </p:cNvPr>
            <p:cNvSpPr/>
            <p:nvPr/>
          </p:nvSpPr>
          <p:spPr>
            <a:xfrm>
              <a:off x="10756900" y="4455383"/>
              <a:ext cx="1301416" cy="26901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758D9444-5B90-4FD4-91AD-50B542A4D2A1}"/>
                </a:ext>
              </a:extLst>
            </p:cNvPr>
            <p:cNvSpPr/>
            <p:nvPr/>
          </p:nvSpPr>
          <p:spPr>
            <a:xfrm>
              <a:off x="10756900" y="2486883"/>
              <a:ext cx="1301416" cy="26901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57628657-A8D2-425A-B501-08A31D468EB2}"/>
                </a:ext>
              </a:extLst>
            </p:cNvPr>
            <p:cNvSpPr/>
            <p:nvPr/>
          </p:nvSpPr>
          <p:spPr>
            <a:xfrm>
              <a:off x="6768161" y="4487133"/>
              <a:ext cx="1301416" cy="26901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F329325A-C67C-42A8-9B25-0D744BA1882F}"/>
                </a:ext>
              </a:extLst>
            </p:cNvPr>
            <p:cNvSpPr/>
            <p:nvPr/>
          </p:nvSpPr>
          <p:spPr>
            <a:xfrm>
              <a:off x="6768161" y="2486883"/>
              <a:ext cx="1301416" cy="26901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CED7AD82-7499-4559-8C58-7CAE8D117F38}"/>
                </a:ext>
              </a:extLst>
            </p:cNvPr>
            <p:cNvSpPr/>
            <p:nvPr/>
          </p:nvSpPr>
          <p:spPr>
            <a:xfrm>
              <a:off x="2830970" y="4477784"/>
              <a:ext cx="1301416" cy="26901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56E0BA4B-216C-47CD-87B4-9E1A7E02534E}"/>
                </a:ext>
              </a:extLst>
            </p:cNvPr>
            <p:cNvSpPr/>
            <p:nvPr/>
          </p:nvSpPr>
          <p:spPr>
            <a:xfrm>
              <a:off x="2728177" y="2448651"/>
              <a:ext cx="1301416" cy="26901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TextBox 2">
            <a:extLst>
              <a:ext uri="{FF2B5EF4-FFF2-40B4-BE49-F238E27FC236}">
                <a16:creationId xmlns:a16="http://schemas.microsoft.com/office/drawing/2014/main" id="{7FC52FB8-CAEA-45D7-A1C3-8774624F0892}"/>
              </a:ext>
            </a:extLst>
          </p:cNvPr>
          <p:cNvSpPr txBox="1"/>
          <p:nvPr/>
        </p:nvSpPr>
        <p:spPr>
          <a:xfrm>
            <a:off x="7010400" y="4130488"/>
            <a:ext cx="1219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a:cs typeface="Calibri"/>
              </a:rPr>
              <a:t>30.317</a:t>
            </a:r>
          </a:p>
        </p:txBody>
      </p:sp>
      <p:sp>
        <p:nvSpPr>
          <p:cNvPr id="5" name="TextBox 4">
            <a:extLst>
              <a:ext uri="{FF2B5EF4-FFF2-40B4-BE49-F238E27FC236}">
                <a16:creationId xmlns:a16="http://schemas.microsoft.com/office/drawing/2014/main" id="{D003FD94-48D2-4B78-967A-27CDADBD5BEF}"/>
              </a:ext>
            </a:extLst>
          </p:cNvPr>
          <p:cNvSpPr txBox="1"/>
          <p:nvPr/>
        </p:nvSpPr>
        <p:spPr>
          <a:xfrm>
            <a:off x="10918452" y="4127687"/>
            <a:ext cx="101749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a:cs typeface="Calibri"/>
              </a:rPr>
              <a:t>30.190</a:t>
            </a:r>
          </a:p>
        </p:txBody>
      </p:sp>
      <p:sp>
        <p:nvSpPr>
          <p:cNvPr id="25" name="TextBox 24">
            <a:extLst>
              <a:ext uri="{FF2B5EF4-FFF2-40B4-BE49-F238E27FC236}">
                <a16:creationId xmlns:a16="http://schemas.microsoft.com/office/drawing/2014/main" id="{984AF3C9-D8FE-46F5-8C18-4E940870FD94}"/>
              </a:ext>
            </a:extLst>
          </p:cNvPr>
          <p:cNvSpPr txBox="1"/>
          <p:nvPr/>
        </p:nvSpPr>
        <p:spPr>
          <a:xfrm>
            <a:off x="2998694" y="2091017"/>
            <a:ext cx="1219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a:cs typeface="Calibri"/>
              </a:rPr>
              <a:t>89.898</a:t>
            </a:r>
          </a:p>
        </p:txBody>
      </p:sp>
      <p:sp>
        <p:nvSpPr>
          <p:cNvPr id="26" name="TextBox 25">
            <a:extLst>
              <a:ext uri="{FF2B5EF4-FFF2-40B4-BE49-F238E27FC236}">
                <a16:creationId xmlns:a16="http://schemas.microsoft.com/office/drawing/2014/main" id="{92F3C37A-B398-4360-94CF-0DE709F9BE20}"/>
              </a:ext>
            </a:extLst>
          </p:cNvPr>
          <p:cNvSpPr txBox="1"/>
          <p:nvPr/>
        </p:nvSpPr>
        <p:spPr>
          <a:xfrm>
            <a:off x="3088340" y="4130487"/>
            <a:ext cx="1219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a:cs typeface="Calibri"/>
              </a:rPr>
              <a:t>56.458</a:t>
            </a:r>
          </a:p>
        </p:txBody>
      </p:sp>
      <p:sp>
        <p:nvSpPr>
          <p:cNvPr id="27" name="TextBox 26">
            <a:extLst>
              <a:ext uri="{FF2B5EF4-FFF2-40B4-BE49-F238E27FC236}">
                <a16:creationId xmlns:a16="http://schemas.microsoft.com/office/drawing/2014/main" id="{74C72B9E-2959-4665-A1DF-A738507C13F4}"/>
              </a:ext>
            </a:extLst>
          </p:cNvPr>
          <p:cNvSpPr txBox="1"/>
          <p:nvPr/>
        </p:nvSpPr>
        <p:spPr>
          <a:xfrm>
            <a:off x="10977282" y="2124634"/>
            <a:ext cx="1219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a:cs typeface="Calibri"/>
              </a:rPr>
              <a:t>30.215</a:t>
            </a:r>
          </a:p>
        </p:txBody>
      </p:sp>
      <p:sp>
        <p:nvSpPr>
          <p:cNvPr id="28" name="TextBox 27">
            <a:extLst>
              <a:ext uri="{FF2B5EF4-FFF2-40B4-BE49-F238E27FC236}">
                <a16:creationId xmlns:a16="http://schemas.microsoft.com/office/drawing/2014/main" id="{8B5F28BB-90C0-4A78-8962-4047D6C17D61}"/>
              </a:ext>
            </a:extLst>
          </p:cNvPr>
          <p:cNvSpPr txBox="1"/>
          <p:nvPr/>
        </p:nvSpPr>
        <p:spPr>
          <a:xfrm>
            <a:off x="7044017" y="2091016"/>
            <a:ext cx="1219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a:cs typeface="Calibri"/>
              </a:rPr>
              <a:t>27.537</a:t>
            </a:r>
          </a:p>
        </p:txBody>
      </p:sp>
    </p:spTree>
    <p:extLst>
      <p:ext uri="{BB962C8B-B14F-4D97-AF65-F5344CB8AC3E}">
        <p14:creationId xmlns:p14="http://schemas.microsoft.com/office/powerpoint/2010/main" val="28800786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Group 28">
            <a:extLst>
              <a:ext uri="{FF2B5EF4-FFF2-40B4-BE49-F238E27FC236}">
                <a16:creationId xmlns:a16="http://schemas.microsoft.com/office/drawing/2014/main" id="{E5593545-5E55-4081-9DED-0DC210EF6B36}"/>
              </a:ext>
            </a:extLst>
          </p:cNvPr>
          <p:cNvGrpSpPr/>
          <p:nvPr/>
        </p:nvGrpSpPr>
        <p:grpSpPr>
          <a:xfrm>
            <a:off x="21265" y="6289255"/>
            <a:ext cx="12170735" cy="598775"/>
            <a:chOff x="21265" y="6289255"/>
            <a:chExt cx="12170735" cy="598775"/>
          </a:xfrm>
        </p:grpSpPr>
        <p:sp>
          <p:nvSpPr>
            <p:cNvPr id="30" name="TextBox 29">
              <a:extLst>
                <a:ext uri="{FF2B5EF4-FFF2-40B4-BE49-F238E27FC236}">
                  <a16:creationId xmlns:a16="http://schemas.microsoft.com/office/drawing/2014/main" id="{A5704B2F-41D4-4397-848B-D0128042814D}"/>
                </a:ext>
              </a:extLst>
            </p:cNvPr>
            <p:cNvSpPr txBox="1"/>
            <p:nvPr/>
          </p:nvSpPr>
          <p:spPr>
            <a:xfrm>
              <a:off x="21265" y="6358270"/>
              <a:ext cx="5805377" cy="464871"/>
            </a:xfrm>
            <a:prstGeom prst="rect">
              <a:avLst/>
            </a:prstGeom>
            <a:solidFill>
              <a:schemeClr val="accent2"/>
            </a:solidFill>
          </p:spPr>
          <p:txBody>
            <a:bodyPr wrap="square" rtlCol="0">
              <a:spAutoFit/>
            </a:bodyPr>
            <a:lstStyle/>
            <a:p>
              <a:pPr>
                <a:lnSpc>
                  <a:spcPct val="150000"/>
                </a:lnSpc>
              </a:pPr>
              <a:r>
                <a:rPr lang="en-US">
                  <a:solidFill>
                    <a:schemeClr val="bg1"/>
                  </a:solidFill>
                </a:rPr>
                <a:t>Nguyen, L.; </a:t>
              </a:r>
              <a:r>
                <a:rPr lang="en-US" err="1">
                  <a:solidFill>
                    <a:schemeClr val="bg1"/>
                  </a:solidFill>
                </a:rPr>
                <a:t>Chalkou</a:t>
              </a:r>
              <a:r>
                <a:rPr lang="en-US">
                  <a:solidFill>
                    <a:schemeClr val="bg1"/>
                  </a:solidFill>
                </a:rPr>
                <a:t>, S.; Bada, T.; </a:t>
              </a:r>
              <a:r>
                <a:rPr lang="en-US" err="1">
                  <a:solidFill>
                    <a:schemeClr val="bg1"/>
                  </a:solidFill>
                </a:rPr>
                <a:t>Iyer</a:t>
              </a:r>
              <a:r>
                <a:rPr lang="en-US">
                  <a:solidFill>
                    <a:schemeClr val="bg1"/>
                  </a:solidFill>
                </a:rPr>
                <a:t>, V. (Bentley Math. Sci.)</a:t>
              </a:r>
            </a:p>
          </p:txBody>
        </p:sp>
        <p:sp>
          <p:nvSpPr>
            <p:cNvPr id="31" name="TextBox 30">
              <a:extLst>
                <a:ext uri="{FF2B5EF4-FFF2-40B4-BE49-F238E27FC236}">
                  <a16:creationId xmlns:a16="http://schemas.microsoft.com/office/drawing/2014/main" id="{6B92D503-460E-4B5E-B0B8-CD98C0047DF4}"/>
                </a:ext>
              </a:extLst>
            </p:cNvPr>
            <p:cNvSpPr txBox="1"/>
            <p:nvPr/>
          </p:nvSpPr>
          <p:spPr>
            <a:xfrm>
              <a:off x="5745117" y="6319285"/>
              <a:ext cx="3058641" cy="568745"/>
            </a:xfrm>
            <a:prstGeom prst="rect">
              <a:avLst/>
            </a:prstGeom>
            <a:solidFill>
              <a:schemeClr val="bg1">
                <a:lumMod val="95000"/>
              </a:schemeClr>
            </a:solidFill>
            <a:ln>
              <a:solidFill>
                <a:schemeClr val="bg1">
                  <a:lumMod val="95000"/>
                </a:schemeClr>
              </a:solidFill>
            </a:ln>
          </p:spPr>
          <p:txBody>
            <a:bodyPr wrap="square" rtlCol="0" anchor="ctr">
              <a:spAutoFit/>
            </a:bodyPr>
            <a:lstStyle/>
            <a:p>
              <a:pPr algn="ctr">
                <a:lnSpc>
                  <a:spcPct val="200000"/>
                </a:lnSpc>
              </a:pPr>
              <a:r>
                <a:rPr lang="en-US"/>
                <a:t>MA 611 Presentation</a:t>
              </a:r>
            </a:p>
          </p:txBody>
        </p:sp>
        <p:sp>
          <p:nvSpPr>
            <p:cNvPr id="32" name="TextBox 31">
              <a:extLst>
                <a:ext uri="{FF2B5EF4-FFF2-40B4-BE49-F238E27FC236}">
                  <a16:creationId xmlns:a16="http://schemas.microsoft.com/office/drawing/2014/main" id="{565BE861-5C45-4ACE-9B69-7B4F94C7B5FB}"/>
                </a:ext>
              </a:extLst>
            </p:cNvPr>
            <p:cNvSpPr txBox="1"/>
            <p:nvPr/>
          </p:nvSpPr>
          <p:spPr>
            <a:xfrm>
              <a:off x="8718698" y="6289255"/>
              <a:ext cx="3473302" cy="568745"/>
            </a:xfrm>
            <a:prstGeom prst="rect">
              <a:avLst/>
            </a:prstGeom>
            <a:solidFill>
              <a:schemeClr val="accent6">
                <a:lumMod val="40000"/>
                <a:lumOff val="60000"/>
              </a:schemeClr>
            </a:solidFill>
            <a:ln>
              <a:solidFill>
                <a:schemeClr val="bg1">
                  <a:lumMod val="95000"/>
                </a:schemeClr>
              </a:solidFill>
            </a:ln>
          </p:spPr>
          <p:txBody>
            <a:bodyPr wrap="square" rtlCol="0" anchor="ctr">
              <a:spAutoFit/>
            </a:bodyPr>
            <a:lstStyle/>
            <a:p>
              <a:pPr algn="ctr">
                <a:lnSpc>
                  <a:spcPct val="200000"/>
                </a:lnSpc>
              </a:pPr>
              <a:r>
                <a:rPr lang="en-US"/>
                <a:t>Spring 2021</a:t>
              </a:r>
            </a:p>
          </p:txBody>
        </p:sp>
      </p:grpSp>
      <p:sp>
        <p:nvSpPr>
          <p:cNvPr id="2" name="Title 1">
            <a:extLst>
              <a:ext uri="{FF2B5EF4-FFF2-40B4-BE49-F238E27FC236}">
                <a16:creationId xmlns:a16="http://schemas.microsoft.com/office/drawing/2014/main" id="{8375007A-21A7-4772-AD40-EA0DC36B2784}"/>
              </a:ext>
            </a:extLst>
          </p:cNvPr>
          <p:cNvSpPr>
            <a:spLocks noGrp="1"/>
          </p:cNvSpPr>
          <p:nvPr>
            <p:ph type="title"/>
          </p:nvPr>
        </p:nvSpPr>
        <p:spPr/>
        <p:txBody>
          <a:bodyPr/>
          <a:lstStyle/>
          <a:p>
            <a:r>
              <a:rPr lang="en-US"/>
              <a:t>Graphical representation of fitted models</a:t>
            </a:r>
          </a:p>
        </p:txBody>
      </p:sp>
      <p:sp>
        <p:nvSpPr>
          <p:cNvPr id="4" name="Slide Number Placeholder 3">
            <a:extLst>
              <a:ext uri="{FF2B5EF4-FFF2-40B4-BE49-F238E27FC236}">
                <a16:creationId xmlns:a16="http://schemas.microsoft.com/office/drawing/2014/main" id="{B0785872-E14E-447D-BC53-41A32447CBD2}"/>
              </a:ext>
            </a:extLst>
          </p:cNvPr>
          <p:cNvSpPr>
            <a:spLocks noGrp="1"/>
          </p:cNvSpPr>
          <p:nvPr>
            <p:ph type="sldNum" sz="quarter" idx="12"/>
          </p:nvPr>
        </p:nvSpPr>
        <p:spPr/>
        <p:txBody>
          <a:bodyPr/>
          <a:lstStyle/>
          <a:p>
            <a:fld id="{FF2BD96E-3838-45D2-9031-D3AF67C920A5}" type="slidenum">
              <a:rPr lang="en-US" smtClean="0"/>
              <a:pPr/>
              <a:t>13</a:t>
            </a:fld>
            <a:endParaRPr lang="en-US"/>
          </a:p>
        </p:txBody>
      </p:sp>
      <p:pic>
        <p:nvPicPr>
          <p:cNvPr id="37" name="Picture 36">
            <a:extLst>
              <a:ext uri="{FF2B5EF4-FFF2-40B4-BE49-F238E27FC236}">
                <a16:creationId xmlns:a16="http://schemas.microsoft.com/office/drawing/2014/main" id="{13B0EA10-F41E-4E6A-9827-122FA912E17D}"/>
              </a:ext>
            </a:extLst>
          </p:cNvPr>
          <p:cNvPicPr/>
          <p:nvPr/>
        </p:nvPicPr>
        <p:blipFill rotWithShape="1">
          <a:blip r:embed="rId2"/>
          <a:srcRect t="825"/>
          <a:stretch/>
        </p:blipFill>
        <p:spPr bwMode="auto">
          <a:xfrm>
            <a:off x="8094689" y="4197245"/>
            <a:ext cx="3962400" cy="2098623"/>
          </a:xfrm>
          <a:prstGeom prst="rect">
            <a:avLst/>
          </a:prstGeom>
          <a:ln>
            <a:noFill/>
          </a:ln>
          <a:extLst>
            <a:ext uri="{53640926-AAD7-44D8-BBD7-CCE9431645EC}">
              <a14:shadowObscured xmlns:a14="http://schemas.microsoft.com/office/drawing/2010/main"/>
            </a:ext>
          </a:extLst>
        </p:spPr>
      </p:pic>
      <p:grpSp>
        <p:nvGrpSpPr>
          <p:cNvPr id="6" name="Group 5">
            <a:extLst>
              <a:ext uri="{FF2B5EF4-FFF2-40B4-BE49-F238E27FC236}">
                <a16:creationId xmlns:a16="http://schemas.microsoft.com/office/drawing/2014/main" id="{D6D130CB-F328-40D6-BAF1-94B4DFF1FF2B}"/>
              </a:ext>
            </a:extLst>
          </p:cNvPr>
          <p:cNvGrpSpPr/>
          <p:nvPr/>
        </p:nvGrpSpPr>
        <p:grpSpPr>
          <a:xfrm>
            <a:off x="134911" y="1831871"/>
            <a:ext cx="11922178" cy="4392495"/>
            <a:chOff x="0" y="1831871"/>
            <a:chExt cx="12057089" cy="4478988"/>
          </a:xfrm>
        </p:grpSpPr>
        <p:pic>
          <p:nvPicPr>
            <p:cNvPr id="33" name="Picture 32">
              <a:extLst>
                <a:ext uri="{FF2B5EF4-FFF2-40B4-BE49-F238E27FC236}">
                  <a16:creationId xmlns:a16="http://schemas.microsoft.com/office/drawing/2014/main" id="{18989076-08D8-488D-97E7-C4618C4BB302}"/>
                </a:ext>
              </a:extLst>
            </p:cNvPr>
            <p:cNvPicPr/>
            <p:nvPr/>
          </p:nvPicPr>
          <p:blipFill>
            <a:blip r:embed="rId3">
              <a:extLst>
                <a:ext uri="{28A0092B-C50C-407E-A947-70E740481C1C}">
                  <a14:useLocalDpi xmlns:a14="http://schemas.microsoft.com/office/drawing/2010/main" val="0"/>
                </a:ext>
              </a:extLst>
            </a:blip>
            <a:stretch>
              <a:fillRect/>
            </a:stretch>
          </p:blipFill>
          <p:spPr>
            <a:xfrm>
              <a:off x="0" y="1886089"/>
              <a:ext cx="3837482" cy="2341137"/>
            </a:xfrm>
            <a:prstGeom prst="rect">
              <a:avLst/>
            </a:prstGeom>
          </p:spPr>
        </p:pic>
        <p:pic>
          <p:nvPicPr>
            <p:cNvPr id="34" name="Picture 33">
              <a:extLst>
                <a:ext uri="{FF2B5EF4-FFF2-40B4-BE49-F238E27FC236}">
                  <a16:creationId xmlns:a16="http://schemas.microsoft.com/office/drawing/2014/main" id="{60E00FA0-1D67-46D5-A190-14BD88400DDF}"/>
                </a:ext>
              </a:extLst>
            </p:cNvPr>
            <p:cNvPicPr/>
            <p:nvPr/>
          </p:nvPicPr>
          <p:blipFill>
            <a:blip r:embed="rId4" cstate="print">
              <a:extLst>
                <a:ext uri="{28A0092B-C50C-407E-A947-70E740481C1C}">
                  <a14:useLocalDpi xmlns:a14="http://schemas.microsoft.com/office/drawing/2010/main" val="0"/>
                </a:ext>
              </a:extLst>
            </a:blip>
            <a:stretch>
              <a:fillRect/>
            </a:stretch>
          </p:blipFill>
          <p:spPr>
            <a:xfrm>
              <a:off x="119921" y="4302594"/>
              <a:ext cx="3687580" cy="1993275"/>
            </a:xfrm>
            <a:prstGeom prst="rect">
              <a:avLst/>
            </a:prstGeom>
          </p:spPr>
        </p:pic>
        <p:pic>
          <p:nvPicPr>
            <p:cNvPr id="35" name="Picture 34">
              <a:extLst>
                <a:ext uri="{FF2B5EF4-FFF2-40B4-BE49-F238E27FC236}">
                  <a16:creationId xmlns:a16="http://schemas.microsoft.com/office/drawing/2014/main" id="{1E1E8E86-FF2F-4027-8E26-B38EEEA01F6E}"/>
                </a:ext>
              </a:extLst>
            </p:cNvPr>
            <p:cNvPicPr/>
            <p:nvPr/>
          </p:nvPicPr>
          <p:blipFill>
            <a:blip r:embed="rId5" cstate="print">
              <a:extLst>
                <a:ext uri="{28A0092B-C50C-407E-A947-70E740481C1C}">
                  <a14:useLocalDpi xmlns:a14="http://schemas.microsoft.com/office/drawing/2010/main" val="0"/>
                </a:ext>
              </a:extLst>
            </a:blip>
            <a:stretch>
              <a:fillRect/>
            </a:stretch>
          </p:blipFill>
          <p:spPr>
            <a:xfrm>
              <a:off x="3966823" y="1873235"/>
              <a:ext cx="3888022" cy="2353992"/>
            </a:xfrm>
            <a:prstGeom prst="rect">
              <a:avLst/>
            </a:prstGeom>
          </p:spPr>
        </p:pic>
        <p:pic>
          <p:nvPicPr>
            <p:cNvPr id="36" name="Picture 35">
              <a:extLst>
                <a:ext uri="{FF2B5EF4-FFF2-40B4-BE49-F238E27FC236}">
                  <a16:creationId xmlns:a16="http://schemas.microsoft.com/office/drawing/2014/main" id="{B107F6FA-FF3B-492D-8620-8EE738960374}"/>
                </a:ext>
              </a:extLst>
            </p:cNvPr>
            <p:cNvPicPr/>
            <p:nvPr/>
          </p:nvPicPr>
          <p:blipFill>
            <a:blip r:embed="rId6" cstate="print">
              <a:extLst>
                <a:ext uri="{28A0092B-C50C-407E-A947-70E740481C1C}">
                  <a14:useLocalDpi xmlns:a14="http://schemas.microsoft.com/office/drawing/2010/main" val="0"/>
                </a:ext>
              </a:extLst>
            </a:blip>
            <a:stretch>
              <a:fillRect/>
            </a:stretch>
          </p:blipFill>
          <p:spPr>
            <a:xfrm>
              <a:off x="3961879" y="4242216"/>
              <a:ext cx="3728074" cy="2068643"/>
            </a:xfrm>
            <a:prstGeom prst="rect">
              <a:avLst/>
            </a:prstGeom>
          </p:spPr>
        </p:pic>
        <p:pic>
          <p:nvPicPr>
            <p:cNvPr id="38" name="Picture 37">
              <a:extLst>
                <a:ext uri="{FF2B5EF4-FFF2-40B4-BE49-F238E27FC236}">
                  <a16:creationId xmlns:a16="http://schemas.microsoft.com/office/drawing/2014/main" id="{BFE01DC3-AD47-40B1-8D91-4DB804B9FF6F}"/>
                </a:ext>
              </a:extLst>
            </p:cNvPr>
            <p:cNvPicPr/>
            <p:nvPr/>
          </p:nvPicPr>
          <p:blipFill>
            <a:blip r:embed="rId7" cstate="print">
              <a:extLst>
                <a:ext uri="{28A0092B-C50C-407E-A947-70E740481C1C}">
                  <a14:useLocalDpi xmlns:a14="http://schemas.microsoft.com/office/drawing/2010/main" val="0"/>
                </a:ext>
              </a:extLst>
            </a:blip>
            <a:stretch>
              <a:fillRect/>
            </a:stretch>
          </p:blipFill>
          <p:spPr>
            <a:xfrm>
              <a:off x="8091514" y="1831871"/>
              <a:ext cx="3965575" cy="2365375"/>
            </a:xfrm>
            <a:prstGeom prst="rect">
              <a:avLst/>
            </a:prstGeom>
          </p:spPr>
        </p:pic>
      </p:grpSp>
    </p:spTree>
    <p:extLst>
      <p:ext uri="{BB962C8B-B14F-4D97-AF65-F5344CB8AC3E}">
        <p14:creationId xmlns:p14="http://schemas.microsoft.com/office/powerpoint/2010/main" val="40724406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D55B6229-25E3-41C4-A931-FA1B213E04ED}"/>
              </a:ext>
            </a:extLst>
          </p:cNvPr>
          <p:cNvPicPr>
            <a:picLocks noChangeAspect="1"/>
          </p:cNvPicPr>
          <p:nvPr/>
        </p:nvPicPr>
        <p:blipFill>
          <a:blip r:embed="rId2"/>
          <a:stretch>
            <a:fillRect/>
          </a:stretch>
        </p:blipFill>
        <p:spPr>
          <a:xfrm>
            <a:off x="6290295" y="1980269"/>
            <a:ext cx="5901705" cy="3642195"/>
          </a:xfrm>
          <a:prstGeom prst="rect">
            <a:avLst/>
          </a:prstGeom>
        </p:spPr>
      </p:pic>
      <p:grpSp>
        <p:nvGrpSpPr>
          <p:cNvPr id="11" name="Group 10">
            <a:extLst>
              <a:ext uri="{FF2B5EF4-FFF2-40B4-BE49-F238E27FC236}">
                <a16:creationId xmlns:a16="http://schemas.microsoft.com/office/drawing/2014/main" id="{D298B543-1AA3-4F8C-BB1C-10997DBCDFF3}"/>
              </a:ext>
            </a:extLst>
          </p:cNvPr>
          <p:cNvGrpSpPr/>
          <p:nvPr/>
        </p:nvGrpSpPr>
        <p:grpSpPr>
          <a:xfrm>
            <a:off x="21265" y="6289255"/>
            <a:ext cx="12170735" cy="598775"/>
            <a:chOff x="21265" y="6289255"/>
            <a:chExt cx="12170735" cy="598775"/>
          </a:xfrm>
        </p:grpSpPr>
        <p:sp>
          <p:nvSpPr>
            <p:cNvPr id="12" name="TextBox 11">
              <a:extLst>
                <a:ext uri="{FF2B5EF4-FFF2-40B4-BE49-F238E27FC236}">
                  <a16:creationId xmlns:a16="http://schemas.microsoft.com/office/drawing/2014/main" id="{216E7A9D-CD1A-4587-A4A6-B9E99AFC4184}"/>
                </a:ext>
              </a:extLst>
            </p:cNvPr>
            <p:cNvSpPr txBox="1"/>
            <p:nvPr/>
          </p:nvSpPr>
          <p:spPr>
            <a:xfrm>
              <a:off x="21265" y="6358270"/>
              <a:ext cx="5805377" cy="464871"/>
            </a:xfrm>
            <a:prstGeom prst="rect">
              <a:avLst/>
            </a:prstGeom>
            <a:solidFill>
              <a:schemeClr val="accent2"/>
            </a:solidFill>
          </p:spPr>
          <p:txBody>
            <a:bodyPr wrap="square" rtlCol="0">
              <a:spAutoFit/>
            </a:bodyPr>
            <a:lstStyle/>
            <a:p>
              <a:pPr>
                <a:lnSpc>
                  <a:spcPct val="150000"/>
                </a:lnSpc>
              </a:pPr>
              <a:r>
                <a:rPr lang="en-US">
                  <a:solidFill>
                    <a:schemeClr val="bg1"/>
                  </a:solidFill>
                </a:rPr>
                <a:t>Nguyen, L.; </a:t>
              </a:r>
              <a:r>
                <a:rPr lang="en-US" err="1">
                  <a:solidFill>
                    <a:schemeClr val="bg1"/>
                  </a:solidFill>
                </a:rPr>
                <a:t>Chalkou</a:t>
              </a:r>
              <a:r>
                <a:rPr lang="en-US">
                  <a:solidFill>
                    <a:schemeClr val="bg1"/>
                  </a:solidFill>
                </a:rPr>
                <a:t>, S.; Bada, T.; </a:t>
              </a:r>
              <a:r>
                <a:rPr lang="en-US" err="1">
                  <a:solidFill>
                    <a:schemeClr val="bg1"/>
                  </a:solidFill>
                </a:rPr>
                <a:t>Iyer</a:t>
              </a:r>
              <a:r>
                <a:rPr lang="en-US">
                  <a:solidFill>
                    <a:schemeClr val="bg1"/>
                  </a:solidFill>
                </a:rPr>
                <a:t>, V. (Bentley Math. Sci.)</a:t>
              </a:r>
            </a:p>
          </p:txBody>
        </p:sp>
        <p:sp>
          <p:nvSpPr>
            <p:cNvPr id="13" name="TextBox 12">
              <a:extLst>
                <a:ext uri="{FF2B5EF4-FFF2-40B4-BE49-F238E27FC236}">
                  <a16:creationId xmlns:a16="http://schemas.microsoft.com/office/drawing/2014/main" id="{101FC05B-9E90-47AC-95FA-36768F597349}"/>
                </a:ext>
              </a:extLst>
            </p:cNvPr>
            <p:cNvSpPr txBox="1"/>
            <p:nvPr/>
          </p:nvSpPr>
          <p:spPr>
            <a:xfrm>
              <a:off x="5745117" y="6319285"/>
              <a:ext cx="3058641" cy="568745"/>
            </a:xfrm>
            <a:prstGeom prst="rect">
              <a:avLst/>
            </a:prstGeom>
            <a:solidFill>
              <a:schemeClr val="bg1">
                <a:lumMod val="95000"/>
              </a:schemeClr>
            </a:solidFill>
            <a:ln>
              <a:solidFill>
                <a:schemeClr val="bg1">
                  <a:lumMod val="95000"/>
                </a:schemeClr>
              </a:solidFill>
            </a:ln>
          </p:spPr>
          <p:txBody>
            <a:bodyPr wrap="square" rtlCol="0" anchor="ctr">
              <a:spAutoFit/>
            </a:bodyPr>
            <a:lstStyle/>
            <a:p>
              <a:pPr algn="ctr">
                <a:lnSpc>
                  <a:spcPct val="200000"/>
                </a:lnSpc>
              </a:pPr>
              <a:r>
                <a:rPr lang="en-US"/>
                <a:t>MA 611 Presentation</a:t>
              </a:r>
            </a:p>
          </p:txBody>
        </p:sp>
        <p:sp>
          <p:nvSpPr>
            <p:cNvPr id="14" name="TextBox 13">
              <a:extLst>
                <a:ext uri="{FF2B5EF4-FFF2-40B4-BE49-F238E27FC236}">
                  <a16:creationId xmlns:a16="http://schemas.microsoft.com/office/drawing/2014/main" id="{983BA631-FD5D-4D9F-BA6E-D34416779610}"/>
                </a:ext>
              </a:extLst>
            </p:cNvPr>
            <p:cNvSpPr txBox="1"/>
            <p:nvPr/>
          </p:nvSpPr>
          <p:spPr>
            <a:xfrm>
              <a:off x="8718698" y="6289255"/>
              <a:ext cx="3473302" cy="568745"/>
            </a:xfrm>
            <a:prstGeom prst="rect">
              <a:avLst/>
            </a:prstGeom>
            <a:solidFill>
              <a:schemeClr val="accent6">
                <a:lumMod val="40000"/>
                <a:lumOff val="60000"/>
              </a:schemeClr>
            </a:solidFill>
            <a:ln>
              <a:solidFill>
                <a:schemeClr val="bg1">
                  <a:lumMod val="95000"/>
                </a:schemeClr>
              </a:solidFill>
            </a:ln>
          </p:spPr>
          <p:txBody>
            <a:bodyPr wrap="square" rtlCol="0" anchor="ctr">
              <a:spAutoFit/>
            </a:bodyPr>
            <a:lstStyle/>
            <a:p>
              <a:pPr algn="ctr">
                <a:lnSpc>
                  <a:spcPct val="200000"/>
                </a:lnSpc>
              </a:pPr>
              <a:r>
                <a:rPr lang="en-US"/>
                <a:t>Spring 2021</a:t>
              </a:r>
            </a:p>
          </p:txBody>
        </p:sp>
      </p:grpSp>
      <p:sp>
        <p:nvSpPr>
          <p:cNvPr id="2" name="Title 1">
            <a:extLst>
              <a:ext uri="{FF2B5EF4-FFF2-40B4-BE49-F238E27FC236}">
                <a16:creationId xmlns:a16="http://schemas.microsoft.com/office/drawing/2014/main" id="{9FEDE6DD-F564-9349-93C6-B2ED08A978EC}"/>
              </a:ext>
            </a:extLst>
          </p:cNvPr>
          <p:cNvSpPr>
            <a:spLocks noGrp="1"/>
          </p:cNvSpPr>
          <p:nvPr>
            <p:ph type="title"/>
          </p:nvPr>
        </p:nvSpPr>
        <p:spPr>
          <a:xfrm>
            <a:off x="194872" y="635576"/>
            <a:ext cx="11827239" cy="1112836"/>
          </a:xfrm>
        </p:spPr>
        <p:txBody>
          <a:bodyPr>
            <a:normAutofit/>
          </a:bodyPr>
          <a:lstStyle/>
          <a:p>
            <a:pPr algn="ctr"/>
            <a:r>
              <a:rPr lang="en-US" dirty="0"/>
              <a:t>Rolling Window CV  &amp;  Retrospective Analysis</a:t>
            </a:r>
            <a:r>
              <a:rPr lang="en-NG" dirty="0"/>
              <a:t> </a:t>
            </a:r>
          </a:p>
        </p:txBody>
      </p:sp>
      <p:pic>
        <p:nvPicPr>
          <p:cNvPr id="9" name="Picture 8">
            <a:extLst>
              <a:ext uri="{FF2B5EF4-FFF2-40B4-BE49-F238E27FC236}">
                <a16:creationId xmlns:a16="http://schemas.microsoft.com/office/drawing/2014/main" id="{B7CDB30F-B213-4423-A9E3-8347EC25FC89}"/>
              </a:ext>
            </a:extLst>
          </p:cNvPr>
          <p:cNvPicPr>
            <a:picLocks noChangeAspect="1"/>
          </p:cNvPicPr>
          <p:nvPr/>
        </p:nvPicPr>
        <p:blipFill>
          <a:blip r:embed="rId3"/>
          <a:stretch>
            <a:fillRect/>
          </a:stretch>
        </p:blipFill>
        <p:spPr>
          <a:xfrm>
            <a:off x="229036" y="1948721"/>
            <a:ext cx="6035501" cy="3432749"/>
          </a:xfrm>
          <a:prstGeom prst="rect">
            <a:avLst/>
          </a:prstGeom>
        </p:spPr>
      </p:pic>
      <p:sp>
        <p:nvSpPr>
          <p:cNvPr id="4" name="Slide Number Placeholder 3">
            <a:extLst>
              <a:ext uri="{FF2B5EF4-FFF2-40B4-BE49-F238E27FC236}">
                <a16:creationId xmlns:a16="http://schemas.microsoft.com/office/drawing/2014/main" id="{CD578CBA-98B9-47E1-A20A-FCDD053FDA28}"/>
              </a:ext>
            </a:extLst>
          </p:cNvPr>
          <p:cNvSpPr>
            <a:spLocks noGrp="1"/>
          </p:cNvSpPr>
          <p:nvPr>
            <p:ph type="sldNum" sz="quarter" idx="12"/>
          </p:nvPr>
        </p:nvSpPr>
        <p:spPr/>
        <p:txBody>
          <a:bodyPr/>
          <a:lstStyle/>
          <a:p>
            <a:fld id="{FF2BD96E-3838-45D2-9031-D3AF67C920A5}" type="slidenum">
              <a:rPr lang="en-US" smtClean="0"/>
              <a:t>14</a:t>
            </a:fld>
            <a:endParaRPr lang="en-US"/>
          </a:p>
        </p:txBody>
      </p:sp>
      <p:sp>
        <p:nvSpPr>
          <p:cNvPr id="15" name="TextBox 14">
            <a:extLst>
              <a:ext uri="{FF2B5EF4-FFF2-40B4-BE49-F238E27FC236}">
                <a16:creationId xmlns:a16="http://schemas.microsoft.com/office/drawing/2014/main" id="{F20FD048-0099-4CFF-B985-C6D44A9DE02C}"/>
              </a:ext>
            </a:extLst>
          </p:cNvPr>
          <p:cNvSpPr txBox="1"/>
          <p:nvPr/>
        </p:nvSpPr>
        <p:spPr>
          <a:xfrm>
            <a:off x="6108491" y="5479795"/>
            <a:ext cx="5465164" cy="769441"/>
          </a:xfrm>
          <a:prstGeom prst="rect">
            <a:avLst/>
          </a:prstGeom>
          <a:solidFill>
            <a:schemeClr val="bg1"/>
          </a:solid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2200" b="1" dirty="0">
                <a:ea typeface="+mn-lt"/>
                <a:cs typeface="+mn-lt"/>
              </a:rPr>
              <a:t>Winner</a:t>
            </a:r>
            <a:r>
              <a:rPr lang="en-US" sz="2200" dirty="0">
                <a:ea typeface="+mn-lt"/>
                <a:cs typeface="+mn-lt"/>
              </a:rPr>
              <a:t>: ARIMA Stepwise</a:t>
            </a:r>
          </a:p>
          <a:p>
            <a:pPr algn="ctr"/>
            <a:r>
              <a:rPr lang="en-US" sz="2200" dirty="0">
                <a:ea typeface="+mn-lt"/>
                <a:cs typeface="+mn-lt"/>
              </a:rPr>
              <a:t>                               ARIMA(3,0,2)(1,1,1)[4]) </a:t>
            </a:r>
            <a:r>
              <a:rPr lang="en-GB" sz="2200" dirty="0"/>
              <a:t> </a:t>
            </a:r>
          </a:p>
        </p:txBody>
      </p:sp>
      <p:sp>
        <p:nvSpPr>
          <p:cNvPr id="16" name="TextBox 15">
            <a:extLst>
              <a:ext uri="{FF2B5EF4-FFF2-40B4-BE49-F238E27FC236}">
                <a16:creationId xmlns:a16="http://schemas.microsoft.com/office/drawing/2014/main" id="{B699E000-7CC1-40B9-A15B-AEB463C30A38}"/>
              </a:ext>
            </a:extLst>
          </p:cNvPr>
          <p:cNvSpPr txBox="1"/>
          <p:nvPr/>
        </p:nvSpPr>
        <p:spPr>
          <a:xfrm>
            <a:off x="370572" y="5478335"/>
            <a:ext cx="4865993" cy="769441"/>
          </a:xfrm>
          <a:prstGeom prst="rect">
            <a:avLst/>
          </a:prstGeom>
          <a:solidFill>
            <a:schemeClr val="bg1"/>
          </a:solid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2200" b="1" dirty="0">
                <a:ea typeface="+mn-lt"/>
                <a:cs typeface="+mn-lt"/>
              </a:rPr>
              <a:t>Winner</a:t>
            </a:r>
            <a:r>
              <a:rPr lang="en-US" sz="2200" dirty="0">
                <a:ea typeface="+mn-lt"/>
                <a:cs typeface="+mn-lt"/>
              </a:rPr>
              <a:t>: ARIMA Stepwise</a:t>
            </a:r>
          </a:p>
          <a:p>
            <a:pPr algn="ctr"/>
            <a:r>
              <a:rPr lang="en-US" sz="2200" dirty="0">
                <a:ea typeface="+mn-lt"/>
                <a:cs typeface="+mn-lt"/>
              </a:rPr>
              <a:t>				ARIMA(3,0,2)(1,1,1)[4])</a:t>
            </a:r>
            <a:endParaRPr lang="en-GB" sz="2200" dirty="0"/>
          </a:p>
        </p:txBody>
      </p:sp>
    </p:spTree>
    <p:extLst>
      <p:ext uri="{BB962C8B-B14F-4D97-AF65-F5344CB8AC3E}">
        <p14:creationId xmlns:p14="http://schemas.microsoft.com/office/powerpoint/2010/main" val="36320934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CFA8EB91-DEA3-4761-9370-298F82DCD043}"/>
              </a:ext>
            </a:extLst>
          </p:cNvPr>
          <p:cNvGrpSpPr/>
          <p:nvPr/>
        </p:nvGrpSpPr>
        <p:grpSpPr>
          <a:xfrm>
            <a:off x="21265" y="6289255"/>
            <a:ext cx="12170735" cy="598775"/>
            <a:chOff x="21265" y="6289255"/>
            <a:chExt cx="12170735" cy="598775"/>
          </a:xfrm>
        </p:grpSpPr>
        <p:sp>
          <p:nvSpPr>
            <p:cNvPr id="12" name="TextBox 11">
              <a:extLst>
                <a:ext uri="{FF2B5EF4-FFF2-40B4-BE49-F238E27FC236}">
                  <a16:creationId xmlns:a16="http://schemas.microsoft.com/office/drawing/2014/main" id="{A47D9795-E1A0-4872-9FD6-00259AC623AB}"/>
                </a:ext>
              </a:extLst>
            </p:cNvPr>
            <p:cNvSpPr txBox="1"/>
            <p:nvPr/>
          </p:nvSpPr>
          <p:spPr>
            <a:xfrm>
              <a:off x="21265" y="6358270"/>
              <a:ext cx="5805377" cy="464871"/>
            </a:xfrm>
            <a:prstGeom prst="rect">
              <a:avLst/>
            </a:prstGeom>
            <a:solidFill>
              <a:schemeClr val="accent2"/>
            </a:solidFill>
          </p:spPr>
          <p:txBody>
            <a:bodyPr wrap="square" rtlCol="0">
              <a:spAutoFit/>
            </a:bodyPr>
            <a:lstStyle/>
            <a:p>
              <a:pPr>
                <a:lnSpc>
                  <a:spcPct val="150000"/>
                </a:lnSpc>
              </a:pPr>
              <a:r>
                <a:rPr lang="en-US">
                  <a:solidFill>
                    <a:schemeClr val="bg1"/>
                  </a:solidFill>
                </a:rPr>
                <a:t>Nguyen, L.; </a:t>
              </a:r>
              <a:r>
                <a:rPr lang="en-US" err="1">
                  <a:solidFill>
                    <a:schemeClr val="bg1"/>
                  </a:solidFill>
                </a:rPr>
                <a:t>Chalkou</a:t>
              </a:r>
              <a:r>
                <a:rPr lang="en-US">
                  <a:solidFill>
                    <a:schemeClr val="bg1"/>
                  </a:solidFill>
                </a:rPr>
                <a:t>, S.; Bada, T.; </a:t>
              </a:r>
              <a:r>
                <a:rPr lang="en-US" err="1">
                  <a:solidFill>
                    <a:schemeClr val="bg1"/>
                  </a:solidFill>
                </a:rPr>
                <a:t>Iyer</a:t>
              </a:r>
              <a:r>
                <a:rPr lang="en-US">
                  <a:solidFill>
                    <a:schemeClr val="bg1"/>
                  </a:solidFill>
                </a:rPr>
                <a:t>, V. (Bentley Math. Sci.)</a:t>
              </a:r>
            </a:p>
          </p:txBody>
        </p:sp>
        <p:sp>
          <p:nvSpPr>
            <p:cNvPr id="13" name="TextBox 12">
              <a:extLst>
                <a:ext uri="{FF2B5EF4-FFF2-40B4-BE49-F238E27FC236}">
                  <a16:creationId xmlns:a16="http://schemas.microsoft.com/office/drawing/2014/main" id="{9F77A568-487E-4393-9B06-EF288C5742CD}"/>
                </a:ext>
              </a:extLst>
            </p:cNvPr>
            <p:cNvSpPr txBox="1"/>
            <p:nvPr/>
          </p:nvSpPr>
          <p:spPr>
            <a:xfrm>
              <a:off x="5745117" y="6319285"/>
              <a:ext cx="3058641" cy="568745"/>
            </a:xfrm>
            <a:prstGeom prst="rect">
              <a:avLst/>
            </a:prstGeom>
            <a:solidFill>
              <a:schemeClr val="bg1">
                <a:lumMod val="95000"/>
              </a:schemeClr>
            </a:solidFill>
            <a:ln>
              <a:solidFill>
                <a:schemeClr val="bg1">
                  <a:lumMod val="95000"/>
                </a:schemeClr>
              </a:solidFill>
            </a:ln>
          </p:spPr>
          <p:txBody>
            <a:bodyPr wrap="square" rtlCol="0" anchor="ctr">
              <a:spAutoFit/>
            </a:bodyPr>
            <a:lstStyle/>
            <a:p>
              <a:pPr algn="ctr">
                <a:lnSpc>
                  <a:spcPct val="200000"/>
                </a:lnSpc>
              </a:pPr>
              <a:r>
                <a:rPr lang="en-US"/>
                <a:t>MA 611 Presentation</a:t>
              </a:r>
            </a:p>
          </p:txBody>
        </p:sp>
        <p:sp>
          <p:nvSpPr>
            <p:cNvPr id="14" name="TextBox 13">
              <a:extLst>
                <a:ext uri="{FF2B5EF4-FFF2-40B4-BE49-F238E27FC236}">
                  <a16:creationId xmlns:a16="http://schemas.microsoft.com/office/drawing/2014/main" id="{58317EA3-D40D-4DC6-B16D-309E65069A49}"/>
                </a:ext>
              </a:extLst>
            </p:cNvPr>
            <p:cNvSpPr txBox="1"/>
            <p:nvPr/>
          </p:nvSpPr>
          <p:spPr>
            <a:xfrm>
              <a:off x="8718698" y="6289255"/>
              <a:ext cx="3473302" cy="568745"/>
            </a:xfrm>
            <a:prstGeom prst="rect">
              <a:avLst/>
            </a:prstGeom>
            <a:solidFill>
              <a:schemeClr val="accent6">
                <a:lumMod val="40000"/>
                <a:lumOff val="60000"/>
              </a:schemeClr>
            </a:solidFill>
            <a:ln>
              <a:solidFill>
                <a:schemeClr val="bg1">
                  <a:lumMod val="95000"/>
                </a:schemeClr>
              </a:solidFill>
            </a:ln>
          </p:spPr>
          <p:txBody>
            <a:bodyPr wrap="square" rtlCol="0" anchor="ctr">
              <a:spAutoFit/>
            </a:bodyPr>
            <a:lstStyle/>
            <a:p>
              <a:pPr algn="ctr">
                <a:lnSpc>
                  <a:spcPct val="200000"/>
                </a:lnSpc>
              </a:pPr>
              <a:r>
                <a:rPr lang="en-US"/>
                <a:t>Spring 2021</a:t>
              </a:r>
            </a:p>
          </p:txBody>
        </p:sp>
      </p:grpSp>
      <p:sp>
        <p:nvSpPr>
          <p:cNvPr id="2" name="Title 1">
            <a:extLst>
              <a:ext uri="{FF2B5EF4-FFF2-40B4-BE49-F238E27FC236}">
                <a16:creationId xmlns:a16="http://schemas.microsoft.com/office/drawing/2014/main" id="{9FEDE6DD-F564-9349-93C6-B2ED08A978EC}"/>
              </a:ext>
            </a:extLst>
          </p:cNvPr>
          <p:cNvSpPr>
            <a:spLocks noGrp="1"/>
          </p:cNvSpPr>
          <p:nvPr>
            <p:ph type="title"/>
          </p:nvPr>
        </p:nvSpPr>
        <p:spPr>
          <a:xfrm>
            <a:off x="696686" y="623980"/>
            <a:ext cx="11281337" cy="1112836"/>
          </a:xfrm>
        </p:spPr>
        <p:txBody>
          <a:bodyPr>
            <a:normAutofit fontScale="90000"/>
          </a:bodyPr>
          <a:lstStyle/>
          <a:p>
            <a:r>
              <a:rPr lang="en-NG" dirty="0"/>
              <a:t>Diebold-Mariano</a:t>
            </a:r>
            <a:r>
              <a:rPr lang="en-US" dirty="0"/>
              <a:t> (DM)</a:t>
            </a:r>
            <a:r>
              <a:rPr lang="en-NG" dirty="0"/>
              <a:t> test</a:t>
            </a:r>
            <a:r>
              <a:rPr lang="en-US" dirty="0"/>
              <a:t> for in-sample accuracies</a:t>
            </a:r>
            <a:endParaRPr lang="en-NG" dirty="0"/>
          </a:p>
        </p:txBody>
      </p:sp>
      <p:sp>
        <p:nvSpPr>
          <p:cNvPr id="4" name="Slide Number Placeholder 3">
            <a:extLst>
              <a:ext uri="{FF2B5EF4-FFF2-40B4-BE49-F238E27FC236}">
                <a16:creationId xmlns:a16="http://schemas.microsoft.com/office/drawing/2014/main" id="{94281E8C-D058-4061-B445-093F8E1EE671}"/>
              </a:ext>
            </a:extLst>
          </p:cNvPr>
          <p:cNvSpPr>
            <a:spLocks noGrp="1"/>
          </p:cNvSpPr>
          <p:nvPr>
            <p:ph type="sldNum" sz="quarter" idx="12"/>
          </p:nvPr>
        </p:nvSpPr>
        <p:spPr/>
        <p:txBody>
          <a:bodyPr/>
          <a:lstStyle/>
          <a:p>
            <a:fld id="{FF2BD96E-3838-45D2-9031-D3AF67C920A5}" type="slidenum">
              <a:rPr lang="en-US" smtClean="0"/>
              <a:t>15</a:t>
            </a:fld>
            <a:endParaRPr lang="en-US"/>
          </a:p>
        </p:txBody>
      </p:sp>
      <p:sp>
        <p:nvSpPr>
          <p:cNvPr id="15" name="TextBox 14">
            <a:extLst>
              <a:ext uri="{FF2B5EF4-FFF2-40B4-BE49-F238E27FC236}">
                <a16:creationId xmlns:a16="http://schemas.microsoft.com/office/drawing/2014/main" id="{BEAB22B8-8EA5-46C4-9C96-942CEE3BBFDB}"/>
              </a:ext>
            </a:extLst>
          </p:cNvPr>
          <p:cNvSpPr txBox="1"/>
          <p:nvPr/>
        </p:nvSpPr>
        <p:spPr>
          <a:xfrm>
            <a:off x="1504519" y="1730395"/>
            <a:ext cx="3535076" cy="369332"/>
          </a:xfrm>
          <a:prstGeom prst="rect">
            <a:avLst/>
          </a:prstGeom>
          <a:noFill/>
        </p:spPr>
        <p:txBody>
          <a:bodyPr wrap="square" lIns="91440" tIns="45720" rIns="91440" bIns="45720" anchor="t">
            <a:spAutoFit/>
          </a:bodyPr>
          <a:lstStyle/>
          <a:p>
            <a:r>
              <a:rPr lang="en-US" sz="1800" b="1" dirty="0">
                <a:solidFill>
                  <a:srgbClr val="2E74B5"/>
                </a:solidFill>
                <a:effectLst/>
                <a:latin typeface="Times New Roman"/>
                <a:ea typeface="Times New Roman" panose="02020603050405020304" pitchFamily="18" charset="0"/>
                <a:cs typeface="Times New Roman"/>
              </a:rPr>
              <a:t>P-values from </a:t>
            </a:r>
            <a:r>
              <a:rPr lang="en-US" b="1" dirty="0">
                <a:solidFill>
                  <a:srgbClr val="2E74B5"/>
                </a:solidFill>
                <a:latin typeface="Times New Roman"/>
                <a:ea typeface="Times New Roman" panose="02020603050405020304" pitchFamily="18" charset="0"/>
                <a:cs typeface="Times New Roman"/>
              </a:rPr>
              <a:t>two tailed</a:t>
            </a:r>
            <a:r>
              <a:rPr lang="en-US" sz="1800" b="1" dirty="0">
                <a:solidFill>
                  <a:srgbClr val="2E74B5"/>
                </a:solidFill>
                <a:effectLst/>
                <a:latin typeface="Times New Roman"/>
                <a:ea typeface="Times New Roman" panose="02020603050405020304" pitchFamily="18" charset="0"/>
                <a:cs typeface="Times New Roman"/>
              </a:rPr>
              <a:t> type test</a:t>
            </a:r>
            <a:endParaRPr lang="en-US" dirty="0">
              <a:latin typeface="Times New Roman"/>
              <a:cs typeface="Times New Roman"/>
            </a:endParaRPr>
          </a:p>
        </p:txBody>
      </p:sp>
      <p:sp>
        <p:nvSpPr>
          <p:cNvPr id="17" name="TextBox 16">
            <a:extLst>
              <a:ext uri="{FF2B5EF4-FFF2-40B4-BE49-F238E27FC236}">
                <a16:creationId xmlns:a16="http://schemas.microsoft.com/office/drawing/2014/main" id="{0B5519A8-7C98-421A-B7B3-BA14BF4DD549}"/>
              </a:ext>
            </a:extLst>
          </p:cNvPr>
          <p:cNvSpPr txBox="1"/>
          <p:nvPr/>
        </p:nvSpPr>
        <p:spPr>
          <a:xfrm>
            <a:off x="7409653" y="1719266"/>
            <a:ext cx="3535076" cy="369332"/>
          </a:xfrm>
          <a:prstGeom prst="rect">
            <a:avLst/>
          </a:prstGeom>
          <a:noFill/>
        </p:spPr>
        <p:txBody>
          <a:bodyPr wrap="square">
            <a:spAutoFit/>
          </a:bodyPr>
          <a:lstStyle/>
          <a:p>
            <a:r>
              <a:rPr lang="en-US" sz="1800" b="1" dirty="0">
                <a:solidFill>
                  <a:srgbClr val="2E74B5"/>
                </a:solidFill>
                <a:effectLst/>
                <a:latin typeface="Times New Roman" panose="02020603050405020304" pitchFamily="18" charset="0"/>
                <a:ea typeface="Times New Roman" panose="02020603050405020304" pitchFamily="18" charset="0"/>
              </a:rPr>
              <a:t>P-values from less-than type test </a:t>
            </a:r>
            <a:endParaRPr lang="en-US" dirty="0"/>
          </a:p>
        </p:txBody>
      </p:sp>
      <p:pic>
        <p:nvPicPr>
          <p:cNvPr id="18" name="Picture 17">
            <a:extLst>
              <a:ext uri="{FF2B5EF4-FFF2-40B4-BE49-F238E27FC236}">
                <a16:creationId xmlns:a16="http://schemas.microsoft.com/office/drawing/2014/main" id="{D5020F99-CCE8-4BDB-92EE-240C25B0FEEA}"/>
              </a:ext>
            </a:extLst>
          </p:cNvPr>
          <p:cNvPicPr>
            <a:picLocks noChangeAspect="1"/>
          </p:cNvPicPr>
          <p:nvPr/>
        </p:nvPicPr>
        <p:blipFill>
          <a:blip r:embed="rId3"/>
          <a:stretch>
            <a:fillRect/>
          </a:stretch>
        </p:blipFill>
        <p:spPr>
          <a:xfrm>
            <a:off x="6688667" y="2192864"/>
            <a:ext cx="4853622" cy="4078627"/>
          </a:xfrm>
          <a:prstGeom prst="rect">
            <a:avLst/>
          </a:prstGeom>
        </p:spPr>
      </p:pic>
      <p:pic>
        <p:nvPicPr>
          <p:cNvPr id="20" name="Picture 19">
            <a:extLst>
              <a:ext uri="{FF2B5EF4-FFF2-40B4-BE49-F238E27FC236}">
                <a16:creationId xmlns:a16="http://schemas.microsoft.com/office/drawing/2014/main" id="{AA077B17-E63E-4CBF-A0D8-E347E158F25F}"/>
              </a:ext>
            </a:extLst>
          </p:cNvPr>
          <p:cNvPicPr>
            <a:picLocks noChangeAspect="1"/>
          </p:cNvPicPr>
          <p:nvPr/>
        </p:nvPicPr>
        <p:blipFill>
          <a:blip r:embed="rId4"/>
          <a:stretch>
            <a:fillRect/>
          </a:stretch>
        </p:blipFill>
        <p:spPr>
          <a:xfrm>
            <a:off x="934949" y="2159000"/>
            <a:ext cx="4962121" cy="4169801"/>
          </a:xfrm>
          <a:prstGeom prst="rect">
            <a:avLst/>
          </a:prstGeom>
        </p:spPr>
      </p:pic>
    </p:spTree>
    <p:extLst>
      <p:ext uri="{BB962C8B-B14F-4D97-AF65-F5344CB8AC3E}">
        <p14:creationId xmlns:p14="http://schemas.microsoft.com/office/powerpoint/2010/main" val="25112687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56E241F2-11F7-4653-9FDD-4C6ADE10CBF8}"/>
              </a:ext>
            </a:extLst>
          </p:cNvPr>
          <p:cNvGrpSpPr/>
          <p:nvPr/>
        </p:nvGrpSpPr>
        <p:grpSpPr>
          <a:xfrm>
            <a:off x="21265" y="6289255"/>
            <a:ext cx="12170735" cy="598775"/>
            <a:chOff x="21265" y="6289255"/>
            <a:chExt cx="12170735" cy="598775"/>
          </a:xfrm>
        </p:grpSpPr>
        <p:sp>
          <p:nvSpPr>
            <p:cNvPr id="11" name="TextBox 10">
              <a:extLst>
                <a:ext uri="{FF2B5EF4-FFF2-40B4-BE49-F238E27FC236}">
                  <a16:creationId xmlns:a16="http://schemas.microsoft.com/office/drawing/2014/main" id="{BC85A631-7B1A-4C9D-89F6-A49F739BCD41}"/>
                </a:ext>
              </a:extLst>
            </p:cNvPr>
            <p:cNvSpPr txBox="1"/>
            <p:nvPr/>
          </p:nvSpPr>
          <p:spPr>
            <a:xfrm>
              <a:off x="21265" y="6358270"/>
              <a:ext cx="5805377" cy="464871"/>
            </a:xfrm>
            <a:prstGeom prst="rect">
              <a:avLst/>
            </a:prstGeom>
            <a:solidFill>
              <a:schemeClr val="accent2"/>
            </a:solidFill>
          </p:spPr>
          <p:txBody>
            <a:bodyPr wrap="square" rtlCol="0">
              <a:spAutoFit/>
            </a:bodyPr>
            <a:lstStyle/>
            <a:p>
              <a:pPr>
                <a:lnSpc>
                  <a:spcPct val="150000"/>
                </a:lnSpc>
              </a:pPr>
              <a:r>
                <a:rPr lang="en-US">
                  <a:solidFill>
                    <a:schemeClr val="bg1"/>
                  </a:solidFill>
                </a:rPr>
                <a:t>Nguyen, L.; </a:t>
              </a:r>
              <a:r>
                <a:rPr lang="en-US" err="1">
                  <a:solidFill>
                    <a:schemeClr val="bg1"/>
                  </a:solidFill>
                </a:rPr>
                <a:t>Chalkou</a:t>
              </a:r>
              <a:r>
                <a:rPr lang="en-US">
                  <a:solidFill>
                    <a:schemeClr val="bg1"/>
                  </a:solidFill>
                </a:rPr>
                <a:t>, S.; Bada, T.; </a:t>
              </a:r>
              <a:r>
                <a:rPr lang="en-US" err="1">
                  <a:solidFill>
                    <a:schemeClr val="bg1"/>
                  </a:solidFill>
                </a:rPr>
                <a:t>Iyer</a:t>
              </a:r>
              <a:r>
                <a:rPr lang="en-US">
                  <a:solidFill>
                    <a:schemeClr val="bg1"/>
                  </a:solidFill>
                </a:rPr>
                <a:t>, V. (Bentley Math. Sci.)</a:t>
              </a:r>
            </a:p>
          </p:txBody>
        </p:sp>
        <p:sp>
          <p:nvSpPr>
            <p:cNvPr id="12" name="TextBox 11">
              <a:extLst>
                <a:ext uri="{FF2B5EF4-FFF2-40B4-BE49-F238E27FC236}">
                  <a16:creationId xmlns:a16="http://schemas.microsoft.com/office/drawing/2014/main" id="{3E10FF1E-73E5-437C-A0CB-ED170FB40070}"/>
                </a:ext>
              </a:extLst>
            </p:cNvPr>
            <p:cNvSpPr txBox="1"/>
            <p:nvPr/>
          </p:nvSpPr>
          <p:spPr>
            <a:xfrm>
              <a:off x="5745117" y="6319285"/>
              <a:ext cx="3058641" cy="568745"/>
            </a:xfrm>
            <a:prstGeom prst="rect">
              <a:avLst/>
            </a:prstGeom>
            <a:solidFill>
              <a:schemeClr val="bg1">
                <a:lumMod val="95000"/>
              </a:schemeClr>
            </a:solidFill>
            <a:ln>
              <a:solidFill>
                <a:schemeClr val="bg1">
                  <a:lumMod val="95000"/>
                </a:schemeClr>
              </a:solidFill>
            </a:ln>
          </p:spPr>
          <p:txBody>
            <a:bodyPr wrap="square" rtlCol="0" anchor="ctr">
              <a:spAutoFit/>
            </a:bodyPr>
            <a:lstStyle/>
            <a:p>
              <a:pPr algn="ctr">
                <a:lnSpc>
                  <a:spcPct val="200000"/>
                </a:lnSpc>
              </a:pPr>
              <a:r>
                <a:rPr lang="en-US"/>
                <a:t>MA 611 Presentation</a:t>
              </a:r>
            </a:p>
          </p:txBody>
        </p:sp>
        <p:sp>
          <p:nvSpPr>
            <p:cNvPr id="13" name="TextBox 12">
              <a:extLst>
                <a:ext uri="{FF2B5EF4-FFF2-40B4-BE49-F238E27FC236}">
                  <a16:creationId xmlns:a16="http://schemas.microsoft.com/office/drawing/2014/main" id="{EFC5F782-C087-4C96-9EDF-1E48BEB8191E}"/>
                </a:ext>
              </a:extLst>
            </p:cNvPr>
            <p:cNvSpPr txBox="1"/>
            <p:nvPr/>
          </p:nvSpPr>
          <p:spPr>
            <a:xfrm>
              <a:off x="8718698" y="6289255"/>
              <a:ext cx="3473302" cy="568745"/>
            </a:xfrm>
            <a:prstGeom prst="rect">
              <a:avLst/>
            </a:prstGeom>
            <a:solidFill>
              <a:schemeClr val="accent6">
                <a:lumMod val="40000"/>
                <a:lumOff val="60000"/>
              </a:schemeClr>
            </a:solidFill>
            <a:ln>
              <a:solidFill>
                <a:schemeClr val="bg1">
                  <a:lumMod val="95000"/>
                </a:schemeClr>
              </a:solidFill>
            </a:ln>
          </p:spPr>
          <p:txBody>
            <a:bodyPr wrap="square" rtlCol="0" anchor="ctr">
              <a:spAutoFit/>
            </a:bodyPr>
            <a:lstStyle/>
            <a:p>
              <a:pPr algn="ctr">
                <a:lnSpc>
                  <a:spcPct val="200000"/>
                </a:lnSpc>
              </a:pPr>
              <a:r>
                <a:rPr lang="en-US"/>
                <a:t>Spring 2021</a:t>
              </a:r>
            </a:p>
          </p:txBody>
        </p:sp>
      </p:grpSp>
      <p:sp>
        <p:nvSpPr>
          <p:cNvPr id="2" name="Title 1">
            <a:extLst>
              <a:ext uri="{FF2B5EF4-FFF2-40B4-BE49-F238E27FC236}">
                <a16:creationId xmlns:a16="http://schemas.microsoft.com/office/drawing/2014/main" id="{C933FE9E-4DD3-4874-A613-B1F43EF5384F}"/>
              </a:ext>
            </a:extLst>
          </p:cNvPr>
          <p:cNvSpPr>
            <a:spLocks noGrp="1"/>
          </p:cNvSpPr>
          <p:nvPr>
            <p:ph type="title"/>
          </p:nvPr>
        </p:nvSpPr>
        <p:spPr>
          <a:xfrm>
            <a:off x="1127051" y="605578"/>
            <a:ext cx="9968472" cy="1127076"/>
          </a:xfrm>
        </p:spPr>
        <p:txBody>
          <a:bodyPr/>
          <a:lstStyle/>
          <a:p>
            <a:r>
              <a:rPr lang="vi-VN">
                <a:latin typeface="Calibri Light" panose="020F0302020204030204" pitchFamily="34" charset="0"/>
                <a:cs typeface="Calibri Light" panose="020F0302020204030204" pitchFamily="34" charset="0"/>
              </a:rPr>
              <a:t>Model Comparison </a:t>
            </a:r>
            <a:endParaRPr lang="en-US">
              <a:latin typeface="Calibri Light" panose="020F0302020204030204" pitchFamily="34" charset="0"/>
              <a:cs typeface="Calibri Light" panose="020F0302020204030204" pitchFamily="34" charset="0"/>
            </a:endParaRPr>
          </a:p>
        </p:txBody>
      </p:sp>
      <p:graphicFrame>
        <p:nvGraphicFramePr>
          <p:cNvPr id="4" name="Content Placeholder 3">
            <a:extLst>
              <a:ext uri="{FF2B5EF4-FFF2-40B4-BE49-F238E27FC236}">
                <a16:creationId xmlns:a16="http://schemas.microsoft.com/office/drawing/2014/main" id="{0F7A9644-EB58-4263-B20F-33FADEE074D0}"/>
              </a:ext>
            </a:extLst>
          </p:cNvPr>
          <p:cNvGraphicFramePr>
            <a:graphicFrameLocks noGrp="1"/>
          </p:cNvGraphicFramePr>
          <p:nvPr>
            <p:ph idx="1"/>
            <p:extLst>
              <p:ext uri="{D42A27DB-BD31-4B8C-83A1-F6EECF244321}">
                <p14:modId xmlns:p14="http://schemas.microsoft.com/office/powerpoint/2010/main" val="1632136709"/>
              </p:ext>
            </p:extLst>
          </p:nvPr>
        </p:nvGraphicFramePr>
        <p:xfrm>
          <a:off x="709377" y="1843012"/>
          <a:ext cx="11025423" cy="4282411"/>
        </p:xfrm>
        <a:graphic>
          <a:graphicData uri="http://schemas.openxmlformats.org/drawingml/2006/table">
            <a:tbl>
              <a:tblPr firstRow="1" firstCol="1" bandRow="1">
                <a:tableStyleId>{93296810-A885-4BE3-A3E7-6D5BEEA58F35}</a:tableStyleId>
              </a:tblPr>
              <a:tblGrid>
                <a:gridCol w="612399">
                  <a:extLst>
                    <a:ext uri="{9D8B030D-6E8A-4147-A177-3AD203B41FA5}">
                      <a16:colId xmlns:a16="http://schemas.microsoft.com/office/drawing/2014/main" val="3638429725"/>
                    </a:ext>
                  </a:extLst>
                </a:gridCol>
                <a:gridCol w="3275624">
                  <a:extLst>
                    <a:ext uri="{9D8B030D-6E8A-4147-A177-3AD203B41FA5}">
                      <a16:colId xmlns:a16="http://schemas.microsoft.com/office/drawing/2014/main" val="2639708237"/>
                    </a:ext>
                  </a:extLst>
                </a:gridCol>
                <a:gridCol w="2374900">
                  <a:extLst>
                    <a:ext uri="{9D8B030D-6E8A-4147-A177-3AD203B41FA5}">
                      <a16:colId xmlns:a16="http://schemas.microsoft.com/office/drawing/2014/main" val="1414409467"/>
                    </a:ext>
                  </a:extLst>
                </a:gridCol>
                <a:gridCol w="2257567">
                  <a:extLst>
                    <a:ext uri="{9D8B030D-6E8A-4147-A177-3AD203B41FA5}">
                      <a16:colId xmlns:a16="http://schemas.microsoft.com/office/drawing/2014/main" val="2344617405"/>
                    </a:ext>
                  </a:extLst>
                </a:gridCol>
                <a:gridCol w="1260333">
                  <a:extLst>
                    <a:ext uri="{9D8B030D-6E8A-4147-A177-3AD203B41FA5}">
                      <a16:colId xmlns:a16="http://schemas.microsoft.com/office/drawing/2014/main" val="388309332"/>
                    </a:ext>
                  </a:extLst>
                </a:gridCol>
                <a:gridCol w="1244600">
                  <a:extLst>
                    <a:ext uri="{9D8B030D-6E8A-4147-A177-3AD203B41FA5}">
                      <a16:colId xmlns:a16="http://schemas.microsoft.com/office/drawing/2014/main" val="1149194707"/>
                    </a:ext>
                  </a:extLst>
                </a:gridCol>
              </a:tblGrid>
              <a:tr h="788411">
                <a:tc>
                  <a:txBody>
                    <a:bodyPr/>
                    <a:lstStyle/>
                    <a:p>
                      <a:pPr marL="0" marR="0" algn="ctr">
                        <a:spcBef>
                          <a:spcPts val="0"/>
                        </a:spcBef>
                        <a:spcAft>
                          <a:spcPts val="0"/>
                        </a:spcAft>
                      </a:pP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spcBef>
                          <a:spcPts val="0"/>
                        </a:spcBef>
                        <a:spcAft>
                          <a:spcPts val="0"/>
                        </a:spcAft>
                      </a:pPr>
                      <a:r>
                        <a:rPr lang="en-US" sz="2000" dirty="0">
                          <a:effectLst/>
                        </a:rPr>
                        <a:t>Properties of Good Models</a:t>
                      </a:r>
                      <a:endParaRPr lang="en-US" sz="20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ctr">
                        <a:spcBef>
                          <a:spcPts val="0"/>
                        </a:spcBef>
                        <a:spcAft>
                          <a:spcPts val="0"/>
                        </a:spcAft>
                      </a:pPr>
                      <a:r>
                        <a:rPr lang="en-US" sz="2000" dirty="0">
                          <a:effectLst/>
                        </a:rPr>
                        <a:t>ARIMA Brute Force</a:t>
                      </a:r>
                    </a:p>
                    <a:p>
                      <a:pPr marL="0" marR="0" algn="ctr">
                        <a:spcBef>
                          <a:spcPts val="0"/>
                        </a:spcBef>
                        <a:spcAft>
                          <a:spcPts val="0"/>
                        </a:spcAft>
                      </a:pPr>
                      <a:r>
                        <a:rPr lang="en-US" sz="1800" b="0" kern="1200" dirty="0">
                          <a:solidFill>
                            <a:schemeClr val="lt1"/>
                          </a:solidFill>
                          <a:effectLst/>
                          <a:latin typeface="+mn-lt"/>
                          <a:ea typeface="+mn-ea"/>
                          <a:cs typeface="+mn-cs"/>
                        </a:rPr>
                        <a:t>ARIMA(2,0,1)(1,1,1)[4]</a:t>
                      </a:r>
                      <a:endParaRPr lang="en-US" sz="2000" b="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ctr">
                        <a:spcBef>
                          <a:spcPts val="0"/>
                        </a:spcBef>
                        <a:spcAft>
                          <a:spcPts val="0"/>
                        </a:spcAft>
                      </a:pPr>
                      <a:r>
                        <a:rPr lang="en-US" sz="2000" dirty="0">
                          <a:effectLst/>
                        </a:rPr>
                        <a:t>ARIMA Stepwise</a:t>
                      </a:r>
                    </a:p>
                    <a:p>
                      <a:pPr marL="0" marR="0" algn="ctr">
                        <a:spcBef>
                          <a:spcPts val="0"/>
                        </a:spcBef>
                        <a:spcAft>
                          <a:spcPts val="0"/>
                        </a:spcAft>
                      </a:pPr>
                      <a:r>
                        <a:rPr lang="en-US" sz="1800" b="0" kern="1200" dirty="0">
                          <a:solidFill>
                            <a:schemeClr val="lt1"/>
                          </a:solidFill>
                          <a:effectLst/>
                          <a:latin typeface="+mn-lt"/>
                          <a:ea typeface="+mn-ea"/>
                          <a:cs typeface="+mn-cs"/>
                        </a:rPr>
                        <a:t>ARIMA(3,0,2)(1,1,1)[4]</a:t>
                      </a:r>
                      <a:endParaRPr lang="en-US" sz="2000" b="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ctr">
                        <a:spcBef>
                          <a:spcPts val="0"/>
                        </a:spcBef>
                        <a:spcAft>
                          <a:spcPts val="0"/>
                        </a:spcAft>
                      </a:pPr>
                      <a:r>
                        <a:rPr lang="en-US" sz="2000" dirty="0">
                          <a:effectLst/>
                        </a:rPr>
                        <a:t>ETS</a:t>
                      </a:r>
                    </a:p>
                    <a:p>
                      <a:pPr marL="0" marR="0" algn="ctr">
                        <a:spcBef>
                          <a:spcPts val="0"/>
                        </a:spcBef>
                        <a:spcAft>
                          <a:spcPts val="0"/>
                        </a:spcAft>
                      </a:pPr>
                      <a:r>
                        <a:rPr lang="en-US" sz="2000" b="0" dirty="0">
                          <a:effectLst/>
                          <a:latin typeface="Times New Roman" panose="02020603050405020304" pitchFamily="18" charset="0"/>
                          <a:ea typeface="Times New Roman" panose="02020603050405020304" pitchFamily="18" charset="0"/>
                          <a:cs typeface="Arial" panose="020B0604020202020204" pitchFamily="34" charset="0"/>
                        </a:rPr>
                        <a:t>A A</a:t>
                      </a:r>
                      <a:r>
                        <a:rPr lang="en-US" sz="2000" b="0" baseline="-25000" dirty="0">
                          <a:effectLst/>
                          <a:latin typeface="Times New Roman" panose="02020603050405020304" pitchFamily="18" charset="0"/>
                          <a:ea typeface="Times New Roman" panose="02020603050405020304" pitchFamily="18" charset="0"/>
                          <a:cs typeface="Arial" panose="020B0604020202020204" pitchFamily="34" charset="0"/>
                        </a:rPr>
                        <a:t>d </a:t>
                      </a:r>
                      <a:r>
                        <a:rPr lang="en-US" sz="2000" b="0" dirty="0">
                          <a:effectLst/>
                          <a:latin typeface="Times New Roman" panose="02020603050405020304" pitchFamily="18" charset="0"/>
                          <a:ea typeface="Times New Roman" panose="02020603050405020304" pitchFamily="18" charset="0"/>
                          <a:cs typeface="Arial" panose="020B0604020202020204" pitchFamily="34" charset="0"/>
                        </a:rPr>
                        <a:t>A</a:t>
                      </a:r>
                    </a:p>
                  </a:txBody>
                  <a:tcPr marL="68580" marR="68580" marT="0" marB="0" anchor="ctr"/>
                </a:tc>
                <a:tc>
                  <a:txBody>
                    <a:bodyPr/>
                    <a:lstStyle/>
                    <a:p>
                      <a:pPr marL="0" marR="0" algn="ctr">
                        <a:spcBef>
                          <a:spcPts val="0"/>
                        </a:spcBef>
                        <a:spcAft>
                          <a:spcPts val="0"/>
                        </a:spcAft>
                      </a:pPr>
                      <a:r>
                        <a:rPr lang="en-US" sz="2000" dirty="0">
                          <a:effectLst/>
                        </a:rPr>
                        <a:t>STL RW </a:t>
                      </a:r>
                      <a:endParaRPr lang="en-US" sz="20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extLst>
                  <a:ext uri="{0D108BD9-81ED-4DB2-BD59-A6C34878D82A}">
                    <a16:rowId xmlns:a16="http://schemas.microsoft.com/office/drawing/2014/main" val="1107519421"/>
                  </a:ext>
                </a:extLst>
              </a:tr>
              <a:tr h="349400">
                <a:tc>
                  <a:txBody>
                    <a:bodyPr/>
                    <a:lstStyle/>
                    <a:p>
                      <a:pPr marL="0" marR="0" algn="ctr">
                        <a:spcBef>
                          <a:spcPts val="0"/>
                        </a:spcBef>
                        <a:spcAft>
                          <a:spcPts val="0"/>
                        </a:spcAft>
                      </a:pPr>
                      <a:r>
                        <a:rPr lang="en-US" sz="2000">
                          <a:effectLst/>
                        </a:rPr>
                        <a:t>1</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spcBef>
                          <a:spcPts val="0"/>
                        </a:spcBef>
                        <a:spcAft>
                          <a:spcPts val="0"/>
                        </a:spcAft>
                      </a:pPr>
                      <a:r>
                        <a:rPr lang="en-US" sz="2000">
                          <a:effectLst/>
                        </a:rPr>
                        <a:t>Small MAPE / MASE</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r">
                        <a:spcBef>
                          <a:spcPts val="0"/>
                        </a:spcBef>
                        <a:spcAft>
                          <a:spcPts val="0"/>
                        </a:spcAft>
                      </a:pPr>
                      <a:r>
                        <a:rPr lang="en-US" sz="2000" dirty="0">
                          <a:effectLst/>
                          <a:latin typeface="Times New Roman" panose="02020603050405020304" pitchFamily="18" charset="0"/>
                          <a:ea typeface="Times New Roman" panose="02020603050405020304" pitchFamily="18" charset="0"/>
                          <a:cs typeface="Arial" panose="020B0604020202020204" pitchFamily="34" charset="0"/>
                        </a:rPr>
                        <a:t>* </a:t>
                      </a:r>
                      <a:r>
                        <a:rPr lang="en-US" sz="1200" dirty="0">
                          <a:effectLst/>
                        </a:rPr>
                        <a:t>(as per DM test)</a:t>
                      </a:r>
                      <a:endParaRPr lang="en-US" sz="20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ctr">
                        <a:spcBef>
                          <a:spcPts val="0"/>
                        </a:spcBef>
                        <a:spcAft>
                          <a:spcPts val="0"/>
                        </a:spcAft>
                      </a:pPr>
                      <a:r>
                        <a:rPr lang="en-US" sz="2000" dirty="0">
                          <a:effectLst/>
                          <a:latin typeface="Times New Roman" panose="02020603050405020304" pitchFamily="18" charset="0"/>
                          <a:ea typeface="Times New Roman" panose="02020603050405020304" pitchFamily="18" charset="0"/>
                          <a:cs typeface="Arial" panose="020B0604020202020204" pitchFamily="34" charset="0"/>
                        </a:rPr>
                        <a:t>*</a:t>
                      </a:r>
                    </a:p>
                  </a:txBody>
                  <a:tcPr marL="68580" marR="68580" marT="0" marB="0" anchor="ctr"/>
                </a:tc>
                <a:tc>
                  <a:txBody>
                    <a:bodyPr/>
                    <a:lstStyle/>
                    <a:p>
                      <a:pPr marL="0" marR="0" algn="ctr">
                        <a:spcBef>
                          <a:spcPts val="0"/>
                        </a:spcBef>
                        <a:spcAft>
                          <a:spcPts val="0"/>
                        </a:spcAft>
                      </a:pPr>
                      <a:r>
                        <a:rPr lang="en-US" sz="2000" dirty="0">
                          <a:effectLst/>
                          <a:latin typeface="Times New Roman" panose="02020603050405020304" pitchFamily="18" charset="0"/>
                          <a:ea typeface="Times New Roman" panose="02020603050405020304" pitchFamily="18" charset="0"/>
                          <a:cs typeface="Arial" panose="020B0604020202020204" pitchFamily="34" charset="0"/>
                        </a:rPr>
                        <a:t>**</a:t>
                      </a:r>
                    </a:p>
                  </a:txBody>
                  <a:tcPr marL="68580" marR="68580" marT="0" marB="0" anchor="ctr"/>
                </a:tc>
                <a:tc>
                  <a:txBody>
                    <a:bodyPr/>
                    <a:lstStyle/>
                    <a:p>
                      <a:pPr marL="0" marR="0" algn="ctr">
                        <a:spcBef>
                          <a:spcPts val="0"/>
                        </a:spcBef>
                        <a:spcAft>
                          <a:spcPts val="0"/>
                        </a:spcAft>
                      </a:pPr>
                      <a:r>
                        <a:rPr lang="en-US" sz="2000" dirty="0">
                          <a:effectLst/>
                          <a:latin typeface="Times New Roman" panose="02020603050405020304" pitchFamily="18" charset="0"/>
                          <a:ea typeface="Times New Roman" panose="02020603050405020304" pitchFamily="18" charset="0"/>
                          <a:cs typeface="Arial" panose="020B0604020202020204" pitchFamily="34" charset="0"/>
                        </a:rPr>
                        <a:t>***</a:t>
                      </a:r>
                    </a:p>
                  </a:txBody>
                  <a:tcPr marL="68580" marR="68580" marT="0" marB="0" anchor="ctr"/>
                </a:tc>
                <a:extLst>
                  <a:ext uri="{0D108BD9-81ED-4DB2-BD59-A6C34878D82A}">
                    <a16:rowId xmlns:a16="http://schemas.microsoft.com/office/drawing/2014/main" val="1418992787"/>
                  </a:ext>
                </a:extLst>
              </a:tr>
              <a:tr h="349400">
                <a:tc>
                  <a:txBody>
                    <a:bodyPr/>
                    <a:lstStyle/>
                    <a:p>
                      <a:pPr marL="0" marR="0" algn="ctr">
                        <a:spcBef>
                          <a:spcPts val="0"/>
                        </a:spcBef>
                        <a:spcAft>
                          <a:spcPts val="0"/>
                        </a:spcAft>
                      </a:pPr>
                      <a:r>
                        <a:rPr lang="en-US" sz="2000">
                          <a:effectLst/>
                        </a:rPr>
                        <a:t>2</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spcBef>
                          <a:spcPts val="0"/>
                        </a:spcBef>
                        <a:spcAft>
                          <a:spcPts val="0"/>
                        </a:spcAft>
                      </a:pPr>
                      <a:r>
                        <a:rPr lang="en-US" sz="2000">
                          <a:effectLst/>
                        </a:rPr>
                        <a:t>Compact Forecast Interval</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ctr">
                        <a:spcBef>
                          <a:spcPts val="0"/>
                        </a:spcBef>
                        <a:spcAft>
                          <a:spcPts val="0"/>
                        </a:spcAft>
                      </a:pPr>
                      <a:r>
                        <a:rPr lang="en-US" sz="2000" dirty="0">
                          <a:effectLst/>
                          <a:latin typeface="Times New Roman" panose="02020603050405020304" pitchFamily="18" charset="0"/>
                          <a:ea typeface="Times New Roman" panose="02020603050405020304" pitchFamily="18" charset="0"/>
                          <a:cs typeface="Arial" panose="020B0604020202020204" pitchFamily="34" charset="0"/>
                        </a:rPr>
                        <a:t>*</a:t>
                      </a:r>
                    </a:p>
                  </a:txBody>
                  <a:tcPr marL="68580" marR="68580" marT="0" marB="0" anchor="ctr"/>
                </a:tc>
                <a:tc>
                  <a:txBody>
                    <a:bodyPr/>
                    <a:lstStyle/>
                    <a:p>
                      <a:pPr marL="0" marR="0" algn="ctr">
                        <a:spcBef>
                          <a:spcPts val="0"/>
                        </a:spcBef>
                        <a:spcAft>
                          <a:spcPts val="0"/>
                        </a:spcAft>
                      </a:pPr>
                      <a:r>
                        <a:rPr lang="en-US" sz="2000" dirty="0">
                          <a:effectLst/>
                          <a:latin typeface="Times New Roman" panose="02020603050405020304" pitchFamily="18" charset="0"/>
                          <a:ea typeface="Times New Roman" panose="02020603050405020304" pitchFamily="18" charset="0"/>
                          <a:cs typeface="Arial" panose="020B0604020202020204" pitchFamily="34" charset="0"/>
                        </a:rPr>
                        <a:t>**</a:t>
                      </a:r>
                    </a:p>
                  </a:txBody>
                  <a:tcPr marL="68580" marR="68580" marT="0" marB="0" anchor="ctr"/>
                </a:tc>
                <a:tc>
                  <a:txBody>
                    <a:bodyPr/>
                    <a:lstStyle/>
                    <a:p>
                      <a:pPr marL="0" marR="0" algn="ctr">
                        <a:spcBef>
                          <a:spcPts val="0"/>
                        </a:spcBef>
                        <a:spcAft>
                          <a:spcPts val="0"/>
                        </a:spcAft>
                      </a:pP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lvl="0" algn="ctr">
                        <a:spcBef>
                          <a:spcPts val="0"/>
                        </a:spcBef>
                        <a:spcAft>
                          <a:spcPts val="0"/>
                        </a:spcAft>
                        <a:buNone/>
                      </a:pPr>
                      <a:r>
                        <a:rPr lang="en-US" sz="2000" dirty="0">
                          <a:effectLst/>
                          <a:latin typeface="Times New Roman" panose="02020603050405020304" pitchFamily="18" charset="0"/>
                          <a:ea typeface="Times New Roman" panose="02020603050405020304" pitchFamily="18" charset="0"/>
                          <a:cs typeface="Arial" panose="020B0604020202020204" pitchFamily="34" charset="0"/>
                        </a:rPr>
                        <a:t>***</a:t>
                      </a:r>
                      <a:endParaRPr lang="en-US" sz="2000" dirty="0">
                        <a:effectLst/>
                        <a:latin typeface="Times New Roman"/>
                        <a:ea typeface="Times New Roman" panose="02020603050405020304" pitchFamily="18" charset="0"/>
                        <a:cs typeface="Arial"/>
                      </a:endParaRPr>
                    </a:p>
                  </a:txBody>
                  <a:tcPr marL="68580" marR="68580" marT="0" marB="0" anchor="ctr"/>
                </a:tc>
                <a:extLst>
                  <a:ext uri="{0D108BD9-81ED-4DB2-BD59-A6C34878D82A}">
                    <a16:rowId xmlns:a16="http://schemas.microsoft.com/office/drawing/2014/main" val="1002345927"/>
                  </a:ext>
                </a:extLst>
              </a:tr>
              <a:tr h="349400">
                <a:tc>
                  <a:txBody>
                    <a:bodyPr/>
                    <a:lstStyle/>
                    <a:p>
                      <a:pPr marL="0" marR="0" algn="ctr">
                        <a:spcBef>
                          <a:spcPts val="0"/>
                        </a:spcBef>
                        <a:spcAft>
                          <a:spcPts val="0"/>
                        </a:spcAft>
                      </a:pPr>
                      <a:r>
                        <a:rPr lang="en-US" sz="2000">
                          <a:effectLst/>
                        </a:rPr>
                        <a:t>3</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spcBef>
                          <a:spcPts val="0"/>
                        </a:spcBef>
                        <a:spcAft>
                          <a:spcPts val="0"/>
                        </a:spcAft>
                      </a:pPr>
                      <a:r>
                        <a:rPr lang="en-US" sz="2000">
                          <a:effectLst/>
                        </a:rPr>
                        <a:t>Small AIC</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ctr">
                        <a:spcBef>
                          <a:spcPts val="0"/>
                        </a:spcBef>
                        <a:spcAft>
                          <a:spcPts val="0"/>
                        </a:spcAft>
                      </a:pPr>
                      <a:r>
                        <a:rPr lang="en-US" sz="2000" dirty="0">
                          <a:effectLst/>
                          <a:latin typeface="Times New Roman" panose="02020603050405020304" pitchFamily="18" charset="0"/>
                          <a:ea typeface="Times New Roman" panose="02020603050405020304" pitchFamily="18" charset="0"/>
                          <a:cs typeface="Arial" panose="020B0604020202020204" pitchFamily="34" charset="0"/>
                        </a:rPr>
                        <a:t>*</a:t>
                      </a:r>
                    </a:p>
                  </a:txBody>
                  <a:tcPr marL="68580" marR="68580" marT="0" marB="0" anchor="ctr"/>
                </a:tc>
                <a:tc>
                  <a:txBody>
                    <a:bodyPr/>
                    <a:lstStyle/>
                    <a:p>
                      <a:pPr marL="0" marR="0" algn="ctr">
                        <a:spcBef>
                          <a:spcPts val="0"/>
                        </a:spcBef>
                        <a:spcAft>
                          <a:spcPts val="0"/>
                        </a:spcAft>
                      </a:pP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ctr">
                        <a:spcBef>
                          <a:spcPts val="0"/>
                        </a:spcBef>
                        <a:spcAft>
                          <a:spcPts val="0"/>
                        </a:spcAft>
                      </a:pPr>
                      <a:r>
                        <a:rPr lang="en-US" sz="2000" dirty="0">
                          <a:effectLst/>
                          <a:latin typeface="Times New Roman" panose="02020603050405020304" pitchFamily="18" charset="0"/>
                          <a:ea typeface="Times New Roman" panose="02020603050405020304" pitchFamily="18" charset="0"/>
                          <a:cs typeface="Arial" panose="020B0604020202020204" pitchFamily="34" charset="0"/>
                        </a:rPr>
                        <a:t>-</a:t>
                      </a:r>
                    </a:p>
                  </a:txBody>
                  <a:tcPr marL="68580" marR="68580" marT="0" marB="0" anchor="ctr"/>
                </a:tc>
                <a:tc>
                  <a:txBody>
                    <a:bodyPr/>
                    <a:lstStyle/>
                    <a:p>
                      <a:pPr marL="0" marR="0" algn="ctr">
                        <a:spcBef>
                          <a:spcPts val="0"/>
                        </a:spcBef>
                        <a:spcAft>
                          <a:spcPts val="0"/>
                        </a:spcAft>
                      </a:pPr>
                      <a:r>
                        <a:rPr lang="en-US" sz="2000" dirty="0">
                          <a:effectLst/>
                          <a:latin typeface="Times New Roman" panose="02020603050405020304" pitchFamily="18" charset="0"/>
                          <a:ea typeface="Times New Roman" panose="02020603050405020304" pitchFamily="18" charset="0"/>
                          <a:cs typeface="Arial" panose="020B0604020202020204" pitchFamily="34" charset="0"/>
                        </a:rPr>
                        <a:t>-</a:t>
                      </a:r>
                    </a:p>
                  </a:txBody>
                  <a:tcPr marL="68580" marR="68580" marT="0" marB="0" anchor="ctr"/>
                </a:tc>
                <a:extLst>
                  <a:ext uri="{0D108BD9-81ED-4DB2-BD59-A6C34878D82A}">
                    <a16:rowId xmlns:a16="http://schemas.microsoft.com/office/drawing/2014/main" val="2785450284"/>
                  </a:ext>
                </a:extLst>
              </a:tr>
              <a:tr h="349400">
                <a:tc>
                  <a:txBody>
                    <a:bodyPr/>
                    <a:lstStyle/>
                    <a:p>
                      <a:pPr marL="0" marR="0" algn="ctr">
                        <a:spcBef>
                          <a:spcPts val="0"/>
                        </a:spcBef>
                        <a:spcAft>
                          <a:spcPts val="0"/>
                        </a:spcAft>
                      </a:pPr>
                      <a:r>
                        <a:rPr lang="en-US" sz="2000">
                          <a:effectLst/>
                        </a:rPr>
                        <a:t>4</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spcBef>
                          <a:spcPts val="0"/>
                        </a:spcBef>
                        <a:spcAft>
                          <a:spcPts val="0"/>
                        </a:spcAft>
                      </a:pPr>
                      <a:r>
                        <a:rPr lang="en-US" sz="2000">
                          <a:effectLst/>
                        </a:rPr>
                        <a:t>Significant Parameters</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ctr">
                        <a:spcBef>
                          <a:spcPts val="0"/>
                        </a:spcBef>
                        <a:spcAft>
                          <a:spcPts val="0"/>
                        </a:spcAft>
                      </a:pPr>
                      <a:r>
                        <a:rPr lang="en-US" sz="2000" dirty="0">
                          <a:effectLst/>
                          <a:latin typeface="Times New Roman" panose="02020603050405020304" pitchFamily="18" charset="0"/>
                          <a:ea typeface="Times New Roman" panose="02020603050405020304" pitchFamily="18" charset="0"/>
                          <a:cs typeface="Arial" panose="020B0604020202020204" pitchFamily="34" charset="0"/>
                        </a:rPr>
                        <a:t>***</a:t>
                      </a:r>
                    </a:p>
                  </a:txBody>
                  <a:tcPr marL="68580" marR="68580" marT="0" marB="0" anchor="ctr"/>
                </a:tc>
                <a:tc>
                  <a:txBody>
                    <a:bodyPr/>
                    <a:lstStyle/>
                    <a:p>
                      <a:pPr marL="0" marR="0" algn="ctr">
                        <a:spcBef>
                          <a:spcPts val="0"/>
                        </a:spcBef>
                        <a:spcAft>
                          <a:spcPts val="0"/>
                        </a:spcAft>
                      </a:pPr>
                      <a:r>
                        <a:rPr lang="en-US" sz="2000" dirty="0">
                          <a:effectLst/>
                          <a:latin typeface="Times New Roman" panose="02020603050405020304" pitchFamily="18" charset="0"/>
                          <a:ea typeface="Times New Roman" panose="02020603050405020304" pitchFamily="18" charset="0"/>
                          <a:cs typeface="Arial" panose="020B0604020202020204" pitchFamily="34" charset="0"/>
                        </a:rPr>
                        <a:t>***</a:t>
                      </a:r>
                    </a:p>
                  </a:txBody>
                  <a:tcPr marL="68580" marR="68580" marT="0" marB="0" anchor="ctr"/>
                </a:tc>
                <a:tc>
                  <a:txBody>
                    <a:bodyPr/>
                    <a:lstStyle/>
                    <a:p>
                      <a:pPr marL="0" marR="0" algn="ctr">
                        <a:spcBef>
                          <a:spcPts val="0"/>
                        </a:spcBef>
                        <a:spcAft>
                          <a:spcPts val="0"/>
                        </a:spcAft>
                      </a:pPr>
                      <a:endParaRPr lang="en-US" sz="20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ctr">
                        <a:spcBef>
                          <a:spcPts val="0"/>
                        </a:spcBef>
                        <a:spcAft>
                          <a:spcPts val="0"/>
                        </a:spcAft>
                      </a:pPr>
                      <a:endParaRPr lang="en-US" sz="20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extLst>
                  <a:ext uri="{0D108BD9-81ED-4DB2-BD59-A6C34878D82A}">
                    <a16:rowId xmlns:a16="http://schemas.microsoft.com/office/drawing/2014/main" val="2775763830"/>
                  </a:ext>
                </a:extLst>
              </a:tr>
              <a:tr h="349400">
                <a:tc>
                  <a:txBody>
                    <a:bodyPr/>
                    <a:lstStyle/>
                    <a:p>
                      <a:pPr marL="0" marR="0" algn="ctr">
                        <a:spcBef>
                          <a:spcPts val="0"/>
                        </a:spcBef>
                        <a:spcAft>
                          <a:spcPts val="0"/>
                        </a:spcAft>
                      </a:pPr>
                      <a:r>
                        <a:rPr lang="en-US" sz="2000">
                          <a:effectLst/>
                        </a:rPr>
                        <a:t>5</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spcBef>
                          <a:spcPts val="0"/>
                        </a:spcBef>
                        <a:spcAft>
                          <a:spcPts val="0"/>
                        </a:spcAft>
                      </a:pPr>
                      <a:r>
                        <a:rPr lang="en-US" sz="2000">
                          <a:effectLst/>
                        </a:rPr>
                        <a:t>Good Residual Properties</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ctr">
                        <a:spcBef>
                          <a:spcPts val="0"/>
                        </a:spcBef>
                        <a:spcAft>
                          <a:spcPts val="0"/>
                        </a:spcAft>
                      </a:pPr>
                      <a:r>
                        <a:rPr lang="en-US" sz="2000" dirty="0">
                          <a:effectLst/>
                          <a:latin typeface="Times New Roman" panose="02020603050405020304" pitchFamily="18" charset="0"/>
                          <a:ea typeface="Times New Roman" panose="02020603050405020304" pitchFamily="18" charset="0"/>
                          <a:cs typeface="Arial" panose="020B0604020202020204" pitchFamily="34" charset="0"/>
                        </a:rPr>
                        <a:t>***</a:t>
                      </a:r>
                    </a:p>
                  </a:txBody>
                  <a:tcPr marL="68580" marR="6858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effectLst/>
                          <a:latin typeface="Times New Roman" panose="02020603050405020304" pitchFamily="18" charset="0"/>
                          <a:ea typeface="Times New Roman" panose="02020603050405020304" pitchFamily="18" charset="0"/>
                          <a:cs typeface="Arial" panose="020B0604020202020204" pitchFamily="34" charset="0"/>
                        </a:rPr>
                        <a:t>***</a:t>
                      </a:r>
                    </a:p>
                  </a:txBody>
                  <a:tcPr marL="68580" marR="68580" marT="0" marB="0" anchor="ctr"/>
                </a:tc>
                <a:tc>
                  <a:txBody>
                    <a:bodyPr/>
                    <a:lstStyle/>
                    <a:p>
                      <a:pPr marL="0" marR="0" algn="ctr">
                        <a:spcBef>
                          <a:spcPts val="0"/>
                        </a:spcBef>
                        <a:spcAft>
                          <a:spcPts val="0"/>
                        </a:spcAft>
                      </a:pP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ctr">
                        <a:spcBef>
                          <a:spcPts val="0"/>
                        </a:spcBef>
                        <a:spcAft>
                          <a:spcPts val="0"/>
                        </a:spcAft>
                      </a:pPr>
                      <a:endParaRPr lang="en-US" sz="20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extLst>
                  <a:ext uri="{0D108BD9-81ED-4DB2-BD59-A6C34878D82A}">
                    <a16:rowId xmlns:a16="http://schemas.microsoft.com/office/drawing/2014/main" val="93669425"/>
                  </a:ext>
                </a:extLst>
              </a:tr>
              <a:tr h="349400">
                <a:tc>
                  <a:txBody>
                    <a:bodyPr/>
                    <a:lstStyle/>
                    <a:p>
                      <a:pPr marL="0" marR="0" algn="ctr">
                        <a:spcBef>
                          <a:spcPts val="0"/>
                        </a:spcBef>
                        <a:spcAft>
                          <a:spcPts val="0"/>
                        </a:spcAft>
                      </a:pPr>
                      <a:r>
                        <a:rPr lang="en-US" sz="2000">
                          <a:effectLst/>
                        </a:rPr>
                        <a:t>6</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spcBef>
                          <a:spcPts val="0"/>
                        </a:spcBef>
                        <a:spcAft>
                          <a:spcPts val="0"/>
                        </a:spcAft>
                      </a:pPr>
                      <a:r>
                        <a:rPr lang="en-US" sz="2000">
                          <a:effectLst/>
                        </a:rPr>
                        <a:t>Good Retro Analysis</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ctr">
                        <a:spcBef>
                          <a:spcPts val="0"/>
                        </a:spcBef>
                        <a:spcAft>
                          <a:spcPts val="0"/>
                        </a:spcAft>
                      </a:pPr>
                      <a:r>
                        <a:rPr lang="en-US" sz="2000" dirty="0">
                          <a:effectLst/>
                          <a:latin typeface="Times New Roman" panose="02020603050405020304" pitchFamily="18" charset="0"/>
                          <a:ea typeface="Times New Roman" panose="02020603050405020304" pitchFamily="18" charset="0"/>
                          <a:cs typeface="Arial" panose="020B0604020202020204" pitchFamily="34" charset="0"/>
                        </a:rPr>
                        <a:t>**</a:t>
                      </a:r>
                    </a:p>
                  </a:txBody>
                  <a:tcPr marL="68580" marR="6858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effectLst/>
                          <a:latin typeface="Times New Roman" panose="02020603050405020304" pitchFamily="18" charset="0"/>
                          <a:ea typeface="Times New Roman" panose="02020603050405020304" pitchFamily="18" charset="0"/>
                          <a:cs typeface="Arial" panose="020B0604020202020204" pitchFamily="34" charset="0"/>
                        </a:rPr>
                        <a:t>***</a:t>
                      </a:r>
                    </a:p>
                  </a:txBody>
                  <a:tcPr marL="68580" marR="68580" marT="0" marB="0" anchor="ctr"/>
                </a:tc>
                <a:tc>
                  <a:txBody>
                    <a:bodyPr/>
                    <a:lstStyle/>
                    <a:p>
                      <a:pPr marL="0" marR="0" algn="ctr">
                        <a:spcBef>
                          <a:spcPts val="0"/>
                        </a:spcBef>
                        <a:spcAft>
                          <a:spcPts val="0"/>
                        </a:spcAft>
                      </a:pPr>
                      <a:r>
                        <a:rPr lang="en-US" sz="2000" dirty="0">
                          <a:effectLst/>
                          <a:latin typeface="Times New Roman" panose="02020603050405020304" pitchFamily="18" charset="0"/>
                          <a:ea typeface="Times New Roman" panose="02020603050405020304" pitchFamily="18" charset="0"/>
                          <a:cs typeface="Arial" panose="020B0604020202020204" pitchFamily="34" charset="0"/>
                        </a:rPr>
                        <a:t>*</a:t>
                      </a:r>
                    </a:p>
                  </a:txBody>
                  <a:tcPr marL="68580" marR="68580" marT="0" marB="0" anchor="ctr"/>
                </a:tc>
                <a:tc>
                  <a:txBody>
                    <a:bodyPr/>
                    <a:lstStyle/>
                    <a:p>
                      <a:pPr marL="0" marR="0" algn="ctr">
                        <a:spcBef>
                          <a:spcPts val="0"/>
                        </a:spcBef>
                        <a:spcAft>
                          <a:spcPts val="0"/>
                        </a:spcAft>
                      </a:pPr>
                      <a:endParaRPr lang="en-US" sz="20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extLst>
                  <a:ext uri="{0D108BD9-81ED-4DB2-BD59-A6C34878D82A}">
                    <a16:rowId xmlns:a16="http://schemas.microsoft.com/office/drawing/2014/main" val="1275479610"/>
                  </a:ext>
                </a:extLst>
              </a:tr>
              <a:tr h="349400">
                <a:tc>
                  <a:txBody>
                    <a:bodyPr/>
                    <a:lstStyle/>
                    <a:p>
                      <a:pPr marL="0" marR="0" algn="ctr">
                        <a:spcBef>
                          <a:spcPts val="0"/>
                        </a:spcBef>
                        <a:spcAft>
                          <a:spcPts val="0"/>
                        </a:spcAft>
                      </a:pPr>
                      <a:r>
                        <a:rPr lang="en-US" sz="2000">
                          <a:effectLst/>
                        </a:rPr>
                        <a:t>7</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spcBef>
                          <a:spcPts val="0"/>
                        </a:spcBef>
                        <a:spcAft>
                          <a:spcPts val="0"/>
                        </a:spcAft>
                      </a:pPr>
                      <a:r>
                        <a:rPr lang="en-US" sz="2000">
                          <a:effectLst/>
                        </a:rPr>
                        <a:t>Rolling Window Analysis</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ctr">
                        <a:spcBef>
                          <a:spcPts val="0"/>
                        </a:spcBef>
                        <a:spcAft>
                          <a:spcPts val="0"/>
                        </a:spcAft>
                      </a:pPr>
                      <a:r>
                        <a:rPr lang="en-US" sz="2000" dirty="0">
                          <a:effectLst/>
                          <a:latin typeface="Times New Roman" panose="02020603050405020304" pitchFamily="18" charset="0"/>
                          <a:ea typeface="Times New Roman" panose="02020603050405020304" pitchFamily="18" charset="0"/>
                          <a:cs typeface="Arial" panose="020B0604020202020204" pitchFamily="34" charset="0"/>
                        </a:rPr>
                        <a:t>*</a:t>
                      </a:r>
                    </a:p>
                  </a:txBody>
                  <a:tcPr marL="68580" marR="68580" marT="0" marB="0" anchor="ctr"/>
                </a:tc>
                <a:tc>
                  <a:txBody>
                    <a:bodyPr/>
                    <a:lstStyle/>
                    <a:p>
                      <a:pPr marL="0" marR="0" algn="ctr">
                        <a:spcBef>
                          <a:spcPts val="0"/>
                        </a:spcBef>
                        <a:spcAft>
                          <a:spcPts val="0"/>
                        </a:spcAft>
                      </a:pPr>
                      <a:r>
                        <a:rPr lang="en-US" sz="2000" dirty="0">
                          <a:effectLst/>
                          <a:latin typeface="Times New Roman" panose="02020603050405020304" pitchFamily="18" charset="0"/>
                          <a:ea typeface="Times New Roman" panose="02020603050405020304" pitchFamily="18" charset="0"/>
                          <a:cs typeface="Arial" panose="020B0604020202020204" pitchFamily="34" charset="0"/>
                        </a:rPr>
                        <a:t>***</a:t>
                      </a:r>
                    </a:p>
                  </a:txBody>
                  <a:tcPr marL="68580" marR="68580" marT="0" marB="0" anchor="ctr"/>
                </a:tc>
                <a:tc>
                  <a:txBody>
                    <a:bodyPr/>
                    <a:lstStyle/>
                    <a:p>
                      <a:pPr marL="0" marR="0" algn="ctr">
                        <a:spcBef>
                          <a:spcPts val="0"/>
                        </a:spcBef>
                        <a:spcAft>
                          <a:spcPts val="0"/>
                        </a:spcAft>
                      </a:pP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ctr">
                        <a:spcBef>
                          <a:spcPts val="0"/>
                        </a:spcBef>
                        <a:spcAft>
                          <a:spcPts val="0"/>
                        </a:spcAft>
                      </a:pPr>
                      <a:r>
                        <a:rPr lang="en-US" sz="2000" dirty="0">
                          <a:effectLst/>
                          <a:latin typeface="Times New Roman" panose="02020603050405020304" pitchFamily="18" charset="0"/>
                          <a:ea typeface="Times New Roman" panose="02020603050405020304" pitchFamily="18" charset="0"/>
                          <a:cs typeface="Arial" panose="020B0604020202020204" pitchFamily="34" charset="0"/>
                        </a:rPr>
                        <a:t>**</a:t>
                      </a:r>
                    </a:p>
                  </a:txBody>
                  <a:tcPr marL="68580" marR="68580" marT="0" marB="0" anchor="ctr"/>
                </a:tc>
                <a:extLst>
                  <a:ext uri="{0D108BD9-81ED-4DB2-BD59-A6C34878D82A}">
                    <a16:rowId xmlns:a16="http://schemas.microsoft.com/office/drawing/2014/main" val="2304716027"/>
                  </a:ext>
                </a:extLst>
              </a:tr>
              <a:tr h="349400">
                <a:tc>
                  <a:txBody>
                    <a:bodyPr/>
                    <a:lstStyle/>
                    <a:p>
                      <a:pPr marL="0" marR="0" algn="ctr">
                        <a:spcBef>
                          <a:spcPts val="0"/>
                        </a:spcBef>
                        <a:spcAft>
                          <a:spcPts val="0"/>
                        </a:spcAft>
                      </a:pPr>
                      <a:r>
                        <a:rPr lang="en-US" sz="2000">
                          <a:effectLst/>
                        </a:rPr>
                        <a:t>8</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spcBef>
                          <a:spcPts val="0"/>
                        </a:spcBef>
                        <a:spcAft>
                          <a:spcPts val="0"/>
                        </a:spcAft>
                      </a:pPr>
                      <a:r>
                        <a:rPr lang="en-US" sz="2000">
                          <a:effectLst/>
                        </a:rPr>
                        <a:t>No Model Violation</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ctr">
                        <a:spcBef>
                          <a:spcPts val="0"/>
                        </a:spcBef>
                        <a:spcAft>
                          <a:spcPts val="0"/>
                        </a:spcAft>
                      </a:pPr>
                      <a:r>
                        <a:rPr lang="en-US" sz="2000" dirty="0">
                          <a:effectLst/>
                          <a:latin typeface="Times New Roman" panose="02020603050405020304" pitchFamily="18" charset="0"/>
                          <a:ea typeface="Times New Roman" panose="02020603050405020304" pitchFamily="18" charset="0"/>
                          <a:cs typeface="Arial" panose="020B0604020202020204" pitchFamily="34" charset="0"/>
                        </a:rPr>
                        <a:t>***</a:t>
                      </a:r>
                    </a:p>
                  </a:txBody>
                  <a:tcPr marL="68580" marR="68580" marT="0" marB="0" anchor="ctr"/>
                </a:tc>
                <a:tc>
                  <a:txBody>
                    <a:bodyPr/>
                    <a:lstStyle/>
                    <a:p>
                      <a:pPr marL="0" marR="0" algn="ctr">
                        <a:spcBef>
                          <a:spcPts val="0"/>
                        </a:spcBef>
                        <a:spcAft>
                          <a:spcPts val="0"/>
                        </a:spcAft>
                      </a:pPr>
                      <a:r>
                        <a:rPr lang="en-US" sz="2000" dirty="0">
                          <a:effectLst/>
                          <a:latin typeface="Times New Roman" panose="02020603050405020304" pitchFamily="18" charset="0"/>
                          <a:ea typeface="Times New Roman" panose="02020603050405020304" pitchFamily="18" charset="0"/>
                          <a:cs typeface="Arial" panose="020B0604020202020204" pitchFamily="34" charset="0"/>
                        </a:rPr>
                        <a:t>***</a:t>
                      </a:r>
                    </a:p>
                  </a:txBody>
                  <a:tcPr marL="68580" marR="68580" marT="0" marB="0" anchor="ctr"/>
                </a:tc>
                <a:tc>
                  <a:txBody>
                    <a:bodyPr/>
                    <a:lstStyle/>
                    <a:p>
                      <a:pPr marL="0" marR="0" algn="ctr">
                        <a:spcBef>
                          <a:spcPts val="0"/>
                        </a:spcBef>
                        <a:spcAft>
                          <a:spcPts val="0"/>
                        </a:spcAft>
                      </a:pPr>
                      <a:r>
                        <a:rPr lang="en-US" sz="2000" dirty="0">
                          <a:effectLst/>
                          <a:latin typeface="Times New Roman" panose="02020603050405020304" pitchFamily="18" charset="0"/>
                          <a:ea typeface="Times New Roman" panose="02020603050405020304" pitchFamily="18" charset="0"/>
                          <a:cs typeface="Arial" panose="020B0604020202020204" pitchFamily="34" charset="0"/>
                        </a:rPr>
                        <a:t>***</a:t>
                      </a:r>
                    </a:p>
                  </a:txBody>
                  <a:tcPr marL="68580" marR="68580" marT="0" marB="0" anchor="ctr"/>
                </a:tc>
                <a:tc>
                  <a:txBody>
                    <a:bodyPr/>
                    <a:lstStyle/>
                    <a:p>
                      <a:pPr marL="0" marR="0" algn="ctr">
                        <a:spcBef>
                          <a:spcPts val="0"/>
                        </a:spcBef>
                        <a:spcAft>
                          <a:spcPts val="0"/>
                        </a:spcAft>
                      </a:pPr>
                      <a:r>
                        <a:rPr lang="en-US" sz="2000" dirty="0">
                          <a:effectLst/>
                          <a:latin typeface="Times New Roman" panose="02020603050405020304" pitchFamily="18" charset="0"/>
                          <a:ea typeface="Times New Roman" panose="02020603050405020304" pitchFamily="18" charset="0"/>
                          <a:cs typeface="Arial" panose="020B0604020202020204" pitchFamily="34" charset="0"/>
                        </a:rPr>
                        <a:t>***</a:t>
                      </a:r>
                    </a:p>
                  </a:txBody>
                  <a:tcPr marL="68580" marR="68580" marT="0" marB="0" anchor="ctr"/>
                </a:tc>
                <a:extLst>
                  <a:ext uri="{0D108BD9-81ED-4DB2-BD59-A6C34878D82A}">
                    <a16:rowId xmlns:a16="http://schemas.microsoft.com/office/drawing/2014/main" val="3166495745"/>
                  </a:ext>
                </a:extLst>
              </a:tr>
              <a:tr h="349400">
                <a:tc>
                  <a:txBody>
                    <a:bodyPr/>
                    <a:lstStyle/>
                    <a:p>
                      <a:pPr marL="0" marR="0" algn="ctr">
                        <a:spcBef>
                          <a:spcPts val="0"/>
                        </a:spcBef>
                        <a:spcAft>
                          <a:spcPts val="0"/>
                        </a:spcAft>
                      </a:pPr>
                      <a:r>
                        <a:rPr lang="en-US" sz="2000">
                          <a:effectLst/>
                        </a:rPr>
                        <a:t>9</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spcBef>
                          <a:spcPts val="0"/>
                        </a:spcBef>
                        <a:spcAft>
                          <a:spcPts val="0"/>
                        </a:spcAft>
                      </a:pPr>
                      <a:r>
                        <a:rPr lang="en-US" sz="2000">
                          <a:effectLst/>
                        </a:rPr>
                        <a:t>Logical</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ctr">
                        <a:spcBef>
                          <a:spcPts val="0"/>
                        </a:spcBef>
                        <a:spcAft>
                          <a:spcPts val="0"/>
                        </a:spcAft>
                      </a:pPr>
                      <a:r>
                        <a:rPr lang="en-US" sz="2000" dirty="0">
                          <a:effectLst/>
                          <a:latin typeface="Times New Roman" panose="02020603050405020304" pitchFamily="18" charset="0"/>
                          <a:ea typeface="Times New Roman" panose="02020603050405020304" pitchFamily="18" charset="0"/>
                          <a:cs typeface="Arial" panose="020B0604020202020204" pitchFamily="34" charset="0"/>
                        </a:rPr>
                        <a:t>***</a:t>
                      </a:r>
                    </a:p>
                  </a:txBody>
                  <a:tcPr marL="68580" marR="68580" marT="0" marB="0" anchor="ctr"/>
                </a:tc>
                <a:tc>
                  <a:txBody>
                    <a:bodyPr/>
                    <a:lstStyle/>
                    <a:p>
                      <a:pPr marL="0" marR="0" algn="ctr">
                        <a:spcBef>
                          <a:spcPts val="0"/>
                        </a:spcBef>
                        <a:spcAft>
                          <a:spcPts val="0"/>
                        </a:spcAft>
                      </a:pPr>
                      <a:r>
                        <a:rPr lang="en-US" sz="2000" dirty="0">
                          <a:effectLst/>
                          <a:latin typeface="Times New Roman" panose="02020603050405020304" pitchFamily="18" charset="0"/>
                          <a:ea typeface="Times New Roman" panose="02020603050405020304" pitchFamily="18" charset="0"/>
                          <a:cs typeface="Arial" panose="020B0604020202020204" pitchFamily="34" charset="0"/>
                        </a:rPr>
                        <a:t>***</a:t>
                      </a:r>
                    </a:p>
                  </a:txBody>
                  <a:tcPr marL="68580" marR="68580" marT="0" marB="0" anchor="ctr"/>
                </a:tc>
                <a:tc>
                  <a:txBody>
                    <a:bodyPr/>
                    <a:lstStyle/>
                    <a:p>
                      <a:pPr marL="0" marR="0" algn="ctr">
                        <a:spcBef>
                          <a:spcPts val="0"/>
                        </a:spcBef>
                        <a:spcAft>
                          <a:spcPts val="0"/>
                        </a:spcAft>
                      </a:pPr>
                      <a:r>
                        <a:rPr lang="en-US" sz="2000" dirty="0">
                          <a:effectLst/>
                          <a:latin typeface="Times New Roman" panose="02020603050405020304" pitchFamily="18" charset="0"/>
                          <a:ea typeface="Times New Roman" panose="02020603050405020304" pitchFamily="18" charset="0"/>
                          <a:cs typeface="Arial" panose="020B0604020202020204" pitchFamily="34" charset="0"/>
                        </a:rPr>
                        <a:t>***</a:t>
                      </a:r>
                    </a:p>
                  </a:txBody>
                  <a:tcPr marL="68580" marR="68580" marT="0" marB="0" anchor="ctr"/>
                </a:tc>
                <a:tc>
                  <a:txBody>
                    <a:bodyPr/>
                    <a:lstStyle/>
                    <a:p>
                      <a:pPr marL="0" marR="0" algn="ctr">
                        <a:spcBef>
                          <a:spcPts val="0"/>
                        </a:spcBef>
                        <a:spcAft>
                          <a:spcPts val="0"/>
                        </a:spcAft>
                      </a:pPr>
                      <a:r>
                        <a:rPr lang="en-US" sz="2000" dirty="0">
                          <a:effectLst/>
                          <a:latin typeface="Times New Roman" panose="02020603050405020304" pitchFamily="18" charset="0"/>
                          <a:ea typeface="Times New Roman" panose="02020603050405020304" pitchFamily="18" charset="0"/>
                          <a:cs typeface="Arial" panose="020B0604020202020204" pitchFamily="34" charset="0"/>
                        </a:rPr>
                        <a:t>***</a:t>
                      </a:r>
                    </a:p>
                  </a:txBody>
                  <a:tcPr marL="68580" marR="68580" marT="0" marB="0" anchor="ctr"/>
                </a:tc>
                <a:extLst>
                  <a:ext uri="{0D108BD9-81ED-4DB2-BD59-A6C34878D82A}">
                    <a16:rowId xmlns:a16="http://schemas.microsoft.com/office/drawing/2014/main" val="2216211673"/>
                  </a:ext>
                </a:extLst>
              </a:tr>
              <a:tr h="349400">
                <a:tc>
                  <a:txBody>
                    <a:bodyPr/>
                    <a:lstStyle/>
                    <a:p>
                      <a:pPr marL="0" marR="0" algn="ctr">
                        <a:spcBef>
                          <a:spcPts val="0"/>
                        </a:spcBef>
                        <a:spcAft>
                          <a:spcPts val="0"/>
                        </a:spcAft>
                      </a:pPr>
                      <a:r>
                        <a:rPr lang="en-US" sz="2000">
                          <a:effectLst/>
                        </a:rPr>
                        <a:t>10</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spcBef>
                          <a:spcPts val="0"/>
                        </a:spcBef>
                        <a:spcAft>
                          <a:spcPts val="0"/>
                        </a:spcAft>
                      </a:pPr>
                      <a:r>
                        <a:rPr lang="en-US" sz="2000">
                          <a:effectLst/>
                        </a:rPr>
                        <a:t>Parsimonious</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ctr">
                        <a:spcBef>
                          <a:spcPts val="0"/>
                        </a:spcBef>
                        <a:spcAft>
                          <a:spcPts val="0"/>
                        </a:spcAft>
                      </a:pPr>
                      <a:r>
                        <a:rPr lang="en-US" sz="2000" dirty="0">
                          <a:effectLst/>
                          <a:latin typeface="Times New Roman" panose="02020603050405020304" pitchFamily="18" charset="0"/>
                          <a:ea typeface="Times New Roman" panose="02020603050405020304" pitchFamily="18" charset="0"/>
                          <a:cs typeface="Arial" panose="020B0604020202020204" pitchFamily="34" charset="0"/>
                        </a:rPr>
                        <a:t>*</a:t>
                      </a:r>
                    </a:p>
                  </a:txBody>
                  <a:tcPr marL="68580" marR="68580" marT="0" marB="0" anchor="ctr"/>
                </a:tc>
                <a:tc>
                  <a:txBody>
                    <a:bodyPr/>
                    <a:lstStyle/>
                    <a:p>
                      <a:pPr marL="0" marR="0" algn="ctr">
                        <a:spcBef>
                          <a:spcPts val="0"/>
                        </a:spcBef>
                        <a:spcAft>
                          <a:spcPts val="0"/>
                        </a:spcAft>
                      </a:pP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ctr">
                        <a:spcBef>
                          <a:spcPts val="0"/>
                        </a:spcBef>
                        <a:spcAft>
                          <a:spcPts val="0"/>
                        </a:spcAft>
                      </a:pPr>
                      <a:r>
                        <a:rPr lang="en-US" sz="2000" dirty="0">
                          <a:effectLst/>
                          <a:latin typeface="Times New Roman" panose="02020603050405020304" pitchFamily="18" charset="0"/>
                          <a:ea typeface="Times New Roman" panose="02020603050405020304" pitchFamily="18" charset="0"/>
                          <a:cs typeface="Arial" panose="020B0604020202020204" pitchFamily="34" charset="0"/>
                        </a:rPr>
                        <a:t>**</a:t>
                      </a:r>
                    </a:p>
                  </a:txBody>
                  <a:tcPr marL="68580" marR="68580" marT="0" marB="0" anchor="ctr"/>
                </a:tc>
                <a:tc>
                  <a:txBody>
                    <a:bodyPr/>
                    <a:lstStyle/>
                    <a:p>
                      <a:pPr marL="0" marR="0" algn="ctr">
                        <a:spcBef>
                          <a:spcPts val="0"/>
                        </a:spcBef>
                        <a:spcAft>
                          <a:spcPts val="0"/>
                        </a:spcAft>
                      </a:pPr>
                      <a:r>
                        <a:rPr lang="en-US" sz="2000" dirty="0">
                          <a:effectLst/>
                          <a:latin typeface="Times New Roman" panose="02020603050405020304" pitchFamily="18" charset="0"/>
                          <a:ea typeface="Times New Roman" panose="02020603050405020304" pitchFamily="18" charset="0"/>
                          <a:cs typeface="Arial" panose="020B0604020202020204" pitchFamily="34" charset="0"/>
                        </a:rPr>
                        <a:t>***</a:t>
                      </a:r>
                    </a:p>
                  </a:txBody>
                  <a:tcPr marL="68580" marR="68580" marT="0" marB="0" anchor="ctr"/>
                </a:tc>
                <a:extLst>
                  <a:ext uri="{0D108BD9-81ED-4DB2-BD59-A6C34878D82A}">
                    <a16:rowId xmlns:a16="http://schemas.microsoft.com/office/drawing/2014/main" val="1481673864"/>
                  </a:ext>
                </a:extLst>
              </a:tr>
            </a:tbl>
          </a:graphicData>
        </a:graphic>
      </p:graphicFrame>
      <p:sp>
        <p:nvSpPr>
          <p:cNvPr id="5" name="Slide Number Placeholder 4">
            <a:extLst>
              <a:ext uri="{FF2B5EF4-FFF2-40B4-BE49-F238E27FC236}">
                <a16:creationId xmlns:a16="http://schemas.microsoft.com/office/drawing/2014/main" id="{1D758F7C-5FE6-4628-A389-9495F54880CF}"/>
              </a:ext>
            </a:extLst>
          </p:cNvPr>
          <p:cNvSpPr>
            <a:spLocks noGrp="1"/>
          </p:cNvSpPr>
          <p:nvPr>
            <p:ph type="sldNum" sz="quarter" idx="12"/>
          </p:nvPr>
        </p:nvSpPr>
        <p:spPr/>
        <p:txBody>
          <a:bodyPr/>
          <a:lstStyle/>
          <a:p>
            <a:fld id="{FF2BD96E-3838-45D2-9031-D3AF67C920A5}" type="slidenum">
              <a:rPr lang="en-US" smtClean="0"/>
              <a:t>16</a:t>
            </a:fld>
            <a:endParaRPr lang="en-US"/>
          </a:p>
        </p:txBody>
      </p:sp>
      <p:sp>
        <p:nvSpPr>
          <p:cNvPr id="3" name="Rectangle 2">
            <a:extLst>
              <a:ext uri="{FF2B5EF4-FFF2-40B4-BE49-F238E27FC236}">
                <a16:creationId xmlns:a16="http://schemas.microsoft.com/office/drawing/2014/main" id="{1C1B583F-699B-40FE-B41D-051B9A221555}"/>
              </a:ext>
            </a:extLst>
          </p:cNvPr>
          <p:cNvSpPr/>
          <p:nvPr/>
        </p:nvSpPr>
        <p:spPr>
          <a:xfrm>
            <a:off x="6995877" y="1843012"/>
            <a:ext cx="2237023" cy="4282409"/>
          </a:xfrm>
          <a:prstGeom prst="rect">
            <a:avLst/>
          </a:prstGeom>
          <a:noFill/>
          <a:ln w="57150">
            <a:solidFill>
              <a:srgbClr val="66FF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837616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2B2DF0-C2EB-4E81-8BF2-A9E2AB829F91}"/>
              </a:ext>
            </a:extLst>
          </p:cNvPr>
          <p:cNvSpPr>
            <a:spLocks noGrp="1"/>
          </p:cNvSpPr>
          <p:nvPr>
            <p:ph type="title"/>
          </p:nvPr>
        </p:nvSpPr>
        <p:spPr/>
        <p:txBody>
          <a:bodyPr/>
          <a:lstStyle/>
          <a:p>
            <a:r>
              <a:rPr lang="en-US"/>
              <a:t>Selected model</a:t>
            </a:r>
          </a:p>
        </p:txBody>
      </p:sp>
      <p:pic>
        <p:nvPicPr>
          <p:cNvPr id="6" name="Picture 5">
            <a:extLst>
              <a:ext uri="{FF2B5EF4-FFF2-40B4-BE49-F238E27FC236}">
                <a16:creationId xmlns:a16="http://schemas.microsoft.com/office/drawing/2014/main" id="{6A33198B-2C04-4171-8ED2-2C7DDF015954}"/>
              </a:ext>
            </a:extLst>
          </p:cNvPr>
          <p:cNvPicPr>
            <a:picLocks noChangeAspect="1"/>
          </p:cNvPicPr>
          <p:nvPr/>
        </p:nvPicPr>
        <p:blipFill>
          <a:blip r:embed="rId2"/>
          <a:stretch>
            <a:fillRect/>
          </a:stretch>
        </p:blipFill>
        <p:spPr>
          <a:xfrm>
            <a:off x="811529" y="3719938"/>
            <a:ext cx="9153525" cy="1552575"/>
          </a:xfrm>
          <a:prstGeom prst="rect">
            <a:avLst/>
          </a:prstGeom>
        </p:spPr>
      </p:pic>
      <p:sp>
        <p:nvSpPr>
          <p:cNvPr id="7" name="TextBox 6">
            <a:extLst>
              <a:ext uri="{FF2B5EF4-FFF2-40B4-BE49-F238E27FC236}">
                <a16:creationId xmlns:a16="http://schemas.microsoft.com/office/drawing/2014/main" id="{381659CD-5FFA-413C-A3D7-F1D7767AACFB}"/>
              </a:ext>
            </a:extLst>
          </p:cNvPr>
          <p:cNvSpPr txBox="1"/>
          <p:nvPr/>
        </p:nvSpPr>
        <p:spPr>
          <a:xfrm>
            <a:off x="1152755" y="2036732"/>
            <a:ext cx="4284345" cy="1323439"/>
          </a:xfrm>
          <a:prstGeom prst="rect">
            <a:avLst/>
          </a:prstGeom>
          <a:noFill/>
        </p:spPr>
        <p:txBody>
          <a:bodyPr wrap="square" rtlCol="0">
            <a:spAutoFit/>
          </a:bodyPr>
          <a:lstStyle/>
          <a:p>
            <a:r>
              <a:rPr lang="en-US" sz="2000" b="1" dirty="0">
                <a:effectLst/>
                <a:ea typeface="Times New Roman" panose="02020603050405020304" pitchFamily="18" charset="0"/>
              </a:rPr>
              <a:t>ARIMA(3,0,2)(1,1,1)[4] </a:t>
            </a:r>
            <a:r>
              <a:rPr lang="en-US" sz="2000" dirty="0">
                <a:effectLst/>
                <a:ea typeface="Times New Roman" panose="02020603050405020304" pitchFamily="18" charset="0"/>
              </a:rPr>
              <a:t>with no drift</a:t>
            </a:r>
          </a:p>
          <a:p>
            <a:r>
              <a:rPr lang="en-US" sz="2000" dirty="0">
                <a:effectLst/>
                <a:ea typeface="Times New Roman" panose="02020603050405020304" pitchFamily="18" charset="0"/>
              </a:rPr>
              <a:t>p = 3, d = 0, q = 2 for the ordinary part</a:t>
            </a:r>
          </a:p>
          <a:p>
            <a:r>
              <a:rPr lang="en-US" sz="2000" dirty="0">
                <a:effectLst/>
                <a:ea typeface="Times New Roman" panose="02020603050405020304" pitchFamily="18" charset="0"/>
              </a:rPr>
              <a:t>P = 1, D = 1, Q = 1 for the seasonal part </a:t>
            </a:r>
          </a:p>
          <a:p>
            <a:r>
              <a:rPr lang="en-US" sz="2000" dirty="0">
                <a:effectLst/>
                <a:ea typeface="Times New Roman" panose="02020603050405020304" pitchFamily="18" charset="0"/>
              </a:rPr>
              <a:t>with seasonal period 4</a:t>
            </a:r>
            <a:endParaRPr lang="en-US" sz="2000" dirty="0">
              <a:ea typeface="Times New Roman" panose="02020603050405020304" pitchFamily="18" charset="0"/>
            </a:endParaRPr>
          </a:p>
        </p:txBody>
      </p:sp>
      <p:pic>
        <p:nvPicPr>
          <p:cNvPr id="8" name="Picture 7">
            <a:extLst>
              <a:ext uri="{FF2B5EF4-FFF2-40B4-BE49-F238E27FC236}">
                <a16:creationId xmlns:a16="http://schemas.microsoft.com/office/drawing/2014/main" id="{FEC80507-6DFE-4399-9828-97EAA77BF929}"/>
              </a:ext>
            </a:extLst>
          </p:cNvPr>
          <p:cNvPicPr>
            <a:picLocks noChangeAspect="1"/>
          </p:cNvPicPr>
          <p:nvPr/>
        </p:nvPicPr>
        <p:blipFill rotWithShape="1">
          <a:blip r:embed="rId3"/>
          <a:srcRect t="825" r="14344"/>
          <a:stretch/>
        </p:blipFill>
        <p:spPr bwMode="auto">
          <a:xfrm>
            <a:off x="7146077" y="278168"/>
            <a:ext cx="4526811" cy="3381376"/>
          </a:xfrm>
          <a:prstGeom prst="rect">
            <a:avLst/>
          </a:prstGeom>
          <a:ln>
            <a:noFill/>
          </a:ln>
          <a:extLst>
            <a:ext uri="{53640926-AAD7-44D8-BBD7-CCE9431645EC}">
              <a14:shadowObscured xmlns:a14="http://schemas.microsoft.com/office/drawing/2010/main"/>
            </a:ext>
          </a:extLst>
        </p:spPr>
      </p:pic>
      <p:sp>
        <p:nvSpPr>
          <p:cNvPr id="10" name="TextBox 9">
            <a:extLst>
              <a:ext uri="{FF2B5EF4-FFF2-40B4-BE49-F238E27FC236}">
                <a16:creationId xmlns:a16="http://schemas.microsoft.com/office/drawing/2014/main" id="{EF0CD961-33BF-4467-A51F-F8D4FE362B51}"/>
              </a:ext>
            </a:extLst>
          </p:cNvPr>
          <p:cNvSpPr txBox="1"/>
          <p:nvPr/>
        </p:nvSpPr>
        <p:spPr>
          <a:xfrm>
            <a:off x="811529" y="5468392"/>
            <a:ext cx="8332471" cy="707886"/>
          </a:xfrm>
          <a:prstGeom prst="rect">
            <a:avLst/>
          </a:prstGeom>
          <a:noFill/>
        </p:spPr>
        <p:txBody>
          <a:bodyPr wrap="square" rtlCol="0">
            <a:spAutoFit/>
          </a:bodyPr>
          <a:lstStyle/>
          <a:p>
            <a:r>
              <a:rPr lang="en-US" sz="2000" b="1" dirty="0">
                <a:effectLst/>
                <a:ea typeface="Times New Roman" panose="02020603050405020304" pitchFamily="18" charset="0"/>
              </a:rPr>
              <a:t>Additional Option</a:t>
            </a:r>
            <a:r>
              <a:rPr lang="en-US" sz="2000" dirty="0">
                <a:effectLst/>
                <a:ea typeface="Times New Roman" panose="02020603050405020304" pitchFamily="18" charset="0"/>
              </a:rPr>
              <a:t>: Ensemble Model with Weighted </a:t>
            </a:r>
            <a:r>
              <a:rPr lang="en-US" sz="2000" dirty="0">
                <a:ea typeface="Times New Roman" panose="02020603050405020304" pitchFamily="18" charset="0"/>
              </a:rPr>
              <a:t>A</a:t>
            </a:r>
            <a:r>
              <a:rPr lang="en-US" sz="2000" dirty="0">
                <a:effectLst/>
                <a:ea typeface="Times New Roman" panose="02020603050405020304" pitchFamily="18" charset="0"/>
              </a:rPr>
              <a:t>verage: </a:t>
            </a:r>
          </a:p>
          <a:p>
            <a:r>
              <a:rPr lang="en-US" sz="2000" dirty="0">
                <a:ea typeface="Times New Roman" panose="02020603050405020304" pitchFamily="18" charset="0"/>
              </a:rPr>
              <a:t>				   </a:t>
            </a:r>
            <a:r>
              <a:rPr lang="en-US" sz="2000" b="1" dirty="0">
                <a:solidFill>
                  <a:srgbClr val="0070C0"/>
                </a:solidFill>
                <a:effectLst/>
                <a:ea typeface="Times New Roman" panose="02020603050405020304" pitchFamily="18" charset="0"/>
              </a:rPr>
              <a:t>40%</a:t>
            </a:r>
            <a:r>
              <a:rPr lang="en-US" sz="2000" dirty="0">
                <a:solidFill>
                  <a:srgbClr val="0070C0"/>
                </a:solidFill>
                <a:effectLst/>
                <a:ea typeface="Times New Roman" panose="02020603050405020304" pitchFamily="18" charset="0"/>
              </a:rPr>
              <a:t> </a:t>
            </a:r>
            <a:r>
              <a:rPr lang="en-US" sz="2000" dirty="0">
                <a:effectLst/>
                <a:ea typeface="Times New Roman" panose="02020603050405020304" pitchFamily="18" charset="0"/>
              </a:rPr>
              <a:t>ARIMA.SW + </a:t>
            </a:r>
            <a:r>
              <a:rPr lang="en-US" sz="2000" b="1" dirty="0">
                <a:solidFill>
                  <a:srgbClr val="0070C0"/>
                </a:solidFill>
                <a:effectLst/>
                <a:ea typeface="Times New Roman" panose="02020603050405020304" pitchFamily="18" charset="0"/>
              </a:rPr>
              <a:t>40%</a:t>
            </a:r>
            <a:r>
              <a:rPr lang="en-US" sz="2000" dirty="0">
                <a:effectLst/>
                <a:ea typeface="Times New Roman" panose="02020603050405020304" pitchFamily="18" charset="0"/>
              </a:rPr>
              <a:t> ARIMA.BF + </a:t>
            </a:r>
            <a:r>
              <a:rPr lang="en-US" sz="2000" b="1" dirty="0">
                <a:solidFill>
                  <a:srgbClr val="0070C0"/>
                </a:solidFill>
                <a:effectLst/>
                <a:ea typeface="Times New Roman" panose="02020603050405020304" pitchFamily="18" charset="0"/>
              </a:rPr>
              <a:t>10%</a:t>
            </a:r>
            <a:r>
              <a:rPr lang="en-US" sz="2000" dirty="0">
                <a:solidFill>
                  <a:srgbClr val="0070C0"/>
                </a:solidFill>
                <a:effectLst/>
                <a:ea typeface="Times New Roman" panose="02020603050405020304" pitchFamily="18" charset="0"/>
              </a:rPr>
              <a:t> </a:t>
            </a:r>
            <a:r>
              <a:rPr lang="en-US" sz="2000" dirty="0">
                <a:effectLst/>
                <a:ea typeface="Times New Roman" panose="02020603050405020304" pitchFamily="18" charset="0"/>
              </a:rPr>
              <a:t>STL.RW + </a:t>
            </a:r>
            <a:r>
              <a:rPr lang="en-US" sz="2000" b="1" dirty="0">
                <a:solidFill>
                  <a:srgbClr val="0070C0"/>
                </a:solidFill>
                <a:effectLst/>
                <a:ea typeface="Times New Roman" panose="02020603050405020304" pitchFamily="18" charset="0"/>
              </a:rPr>
              <a:t>10%</a:t>
            </a:r>
            <a:r>
              <a:rPr lang="en-US" sz="2000" dirty="0">
                <a:effectLst/>
                <a:ea typeface="Times New Roman" panose="02020603050405020304" pitchFamily="18" charset="0"/>
              </a:rPr>
              <a:t> ETS</a:t>
            </a:r>
            <a:endParaRPr lang="en-US" sz="2000" dirty="0">
              <a:ea typeface="Times New Roman" panose="02020603050405020304" pitchFamily="18" charset="0"/>
            </a:endParaRPr>
          </a:p>
        </p:txBody>
      </p:sp>
      <p:sp>
        <p:nvSpPr>
          <p:cNvPr id="3" name="TextBox 2">
            <a:extLst>
              <a:ext uri="{FF2B5EF4-FFF2-40B4-BE49-F238E27FC236}">
                <a16:creationId xmlns:a16="http://schemas.microsoft.com/office/drawing/2014/main" id="{D3C585C1-EF21-49A9-91F1-3CD0154AF3B6}"/>
              </a:ext>
            </a:extLst>
          </p:cNvPr>
          <p:cNvSpPr txBox="1"/>
          <p:nvPr/>
        </p:nvSpPr>
        <p:spPr>
          <a:xfrm>
            <a:off x="21265" y="6358270"/>
            <a:ext cx="5805377" cy="464871"/>
          </a:xfrm>
          <a:prstGeom prst="rect">
            <a:avLst/>
          </a:prstGeom>
          <a:solidFill>
            <a:schemeClr val="accent2"/>
          </a:solidFill>
        </p:spPr>
        <p:txBody>
          <a:bodyPr wrap="square" rtlCol="0">
            <a:spAutoFit/>
          </a:bodyPr>
          <a:lstStyle/>
          <a:p>
            <a:pPr>
              <a:lnSpc>
                <a:spcPct val="150000"/>
              </a:lnSpc>
            </a:pPr>
            <a:r>
              <a:rPr lang="en-US">
                <a:solidFill>
                  <a:schemeClr val="bg1"/>
                </a:solidFill>
              </a:rPr>
              <a:t>Nguyen, L.; </a:t>
            </a:r>
            <a:r>
              <a:rPr lang="en-US" err="1">
                <a:solidFill>
                  <a:schemeClr val="bg1"/>
                </a:solidFill>
              </a:rPr>
              <a:t>Chalkou</a:t>
            </a:r>
            <a:r>
              <a:rPr lang="en-US">
                <a:solidFill>
                  <a:schemeClr val="bg1"/>
                </a:solidFill>
              </a:rPr>
              <a:t>, S.; Bada, T.; </a:t>
            </a:r>
            <a:r>
              <a:rPr lang="en-US" err="1">
                <a:solidFill>
                  <a:schemeClr val="bg1"/>
                </a:solidFill>
              </a:rPr>
              <a:t>Iyer</a:t>
            </a:r>
            <a:r>
              <a:rPr lang="en-US">
                <a:solidFill>
                  <a:schemeClr val="bg1"/>
                </a:solidFill>
              </a:rPr>
              <a:t>, V. (Bentley Math. Sci.)</a:t>
            </a:r>
          </a:p>
        </p:txBody>
      </p:sp>
      <p:sp>
        <p:nvSpPr>
          <p:cNvPr id="5" name="TextBox 4">
            <a:extLst>
              <a:ext uri="{FF2B5EF4-FFF2-40B4-BE49-F238E27FC236}">
                <a16:creationId xmlns:a16="http://schemas.microsoft.com/office/drawing/2014/main" id="{CB1FD446-9924-433A-A385-96A1AF437125}"/>
              </a:ext>
            </a:extLst>
          </p:cNvPr>
          <p:cNvSpPr txBox="1"/>
          <p:nvPr/>
        </p:nvSpPr>
        <p:spPr>
          <a:xfrm>
            <a:off x="5577" y="6409817"/>
            <a:ext cx="5805377" cy="464871"/>
          </a:xfrm>
          <a:prstGeom prst="rect">
            <a:avLst/>
          </a:prstGeom>
          <a:solidFill>
            <a:schemeClr val="accent2"/>
          </a:solidFill>
        </p:spPr>
        <p:txBody>
          <a:bodyPr wrap="square" rtlCol="0">
            <a:spAutoFit/>
          </a:bodyPr>
          <a:lstStyle/>
          <a:p>
            <a:pPr>
              <a:lnSpc>
                <a:spcPct val="150000"/>
              </a:lnSpc>
            </a:pPr>
            <a:r>
              <a:rPr lang="en-US">
                <a:solidFill>
                  <a:schemeClr val="bg1"/>
                </a:solidFill>
              </a:rPr>
              <a:t>Nguyen, L.; </a:t>
            </a:r>
            <a:r>
              <a:rPr lang="en-US" err="1">
                <a:solidFill>
                  <a:schemeClr val="bg1"/>
                </a:solidFill>
              </a:rPr>
              <a:t>Chalkou</a:t>
            </a:r>
            <a:r>
              <a:rPr lang="en-US">
                <a:solidFill>
                  <a:schemeClr val="bg1"/>
                </a:solidFill>
              </a:rPr>
              <a:t>, S.; Bada, T.; </a:t>
            </a:r>
            <a:r>
              <a:rPr lang="en-US" err="1">
                <a:solidFill>
                  <a:schemeClr val="bg1"/>
                </a:solidFill>
              </a:rPr>
              <a:t>Iyer</a:t>
            </a:r>
            <a:r>
              <a:rPr lang="en-US">
                <a:solidFill>
                  <a:schemeClr val="bg1"/>
                </a:solidFill>
              </a:rPr>
              <a:t>, V. (Bentley Math. Sci.)</a:t>
            </a:r>
          </a:p>
        </p:txBody>
      </p:sp>
      <p:sp>
        <p:nvSpPr>
          <p:cNvPr id="17" name="TextBox 16">
            <a:extLst>
              <a:ext uri="{FF2B5EF4-FFF2-40B4-BE49-F238E27FC236}">
                <a16:creationId xmlns:a16="http://schemas.microsoft.com/office/drawing/2014/main" id="{EBD4F98F-C280-4AE9-A568-7C4A93441ACA}"/>
              </a:ext>
            </a:extLst>
          </p:cNvPr>
          <p:cNvSpPr txBox="1"/>
          <p:nvPr/>
        </p:nvSpPr>
        <p:spPr>
          <a:xfrm>
            <a:off x="5745117" y="6319285"/>
            <a:ext cx="3058641" cy="568745"/>
          </a:xfrm>
          <a:prstGeom prst="rect">
            <a:avLst/>
          </a:prstGeom>
          <a:solidFill>
            <a:schemeClr val="bg1">
              <a:lumMod val="95000"/>
            </a:schemeClr>
          </a:solidFill>
          <a:ln>
            <a:solidFill>
              <a:schemeClr val="bg1">
                <a:lumMod val="95000"/>
              </a:schemeClr>
            </a:solidFill>
          </a:ln>
        </p:spPr>
        <p:txBody>
          <a:bodyPr wrap="square" rtlCol="0" anchor="ctr">
            <a:spAutoFit/>
          </a:bodyPr>
          <a:lstStyle/>
          <a:p>
            <a:pPr algn="ctr">
              <a:lnSpc>
                <a:spcPct val="200000"/>
              </a:lnSpc>
            </a:pPr>
            <a:r>
              <a:rPr lang="en-US"/>
              <a:t>MA 611 Presentation</a:t>
            </a:r>
          </a:p>
        </p:txBody>
      </p:sp>
      <p:sp>
        <p:nvSpPr>
          <p:cNvPr id="19" name="TextBox 18">
            <a:extLst>
              <a:ext uri="{FF2B5EF4-FFF2-40B4-BE49-F238E27FC236}">
                <a16:creationId xmlns:a16="http://schemas.microsoft.com/office/drawing/2014/main" id="{8A5D9223-4F88-4801-BB01-F9F0FE6A48A4}"/>
              </a:ext>
            </a:extLst>
          </p:cNvPr>
          <p:cNvSpPr txBox="1"/>
          <p:nvPr/>
        </p:nvSpPr>
        <p:spPr>
          <a:xfrm>
            <a:off x="5740635" y="6326008"/>
            <a:ext cx="3058641" cy="568745"/>
          </a:xfrm>
          <a:prstGeom prst="rect">
            <a:avLst/>
          </a:prstGeom>
          <a:solidFill>
            <a:schemeClr val="bg1">
              <a:lumMod val="95000"/>
            </a:schemeClr>
          </a:solidFill>
          <a:ln>
            <a:solidFill>
              <a:schemeClr val="bg1">
                <a:lumMod val="95000"/>
              </a:schemeClr>
            </a:solidFill>
          </a:ln>
        </p:spPr>
        <p:txBody>
          <a:bodyPr wrap="square" rtlCol="0" anchor="ctr">
            <a:spAutoFit/>
          </a:bodyPr>
          <a:lstStyle/>
          <a:p>
            <a:pPr algn="ctr">
              <a:lnSpc>
                <a:spcPct val="200000"/>
              </a:lnSpc>
            </a:pPr>
            <a:r>
              <a:rPr lang="en-US"/>
              <a:t>MA 611 Presentation</a:t>
            </a:r>
          </a:p>
        </p:txBody>
      </p:sp>
      <p:sp>
        <p:nvSpPr>
          <p:cNvPr id="25" name="TextBox 24">
            <a:extLst>
              <a:ext uri="{FF2B5EF4-FFF2-40B4-BE49-F238E27FC236}">
                <a16:creationId xmlns:a16="http://schemas.microsoft.com/office/drawing/2014/main" id="{FB45C545-A778-4D8F-9361-AEB0AA4DE40B}"/>
              </a:ext>
            </a:extLst>
          </p:cNvPr>
          <p:cNvSpPr txBox="1"/>
          <p:nvPr/>
        </p:nvSpPr>
        <p:spPr>
          <a:xfrm>
            <a:off x="8808345" y="6322873"/>
            <a:ext cx="3383655" cy="568745"/>
          </a:xfrm>
          <a:prstGeom prst="rect">
            <a:avLst/>
          </a:prstGeom>
          <a:solidFill>
            <a:schemeClr val="accent6">
              <a:lumMod val="40000"/>
              <a:lumOff val="60000"/>
            </a:schemeClr>
          </a:solidFill>
          <a:ln>
            <a:solidFill>
              <a:schemeClr val="bg1">
                <a:lumMod val="95000"/>
              </a:schemeClr>
            </a:solidFill>
          </a:ln>
        </p:spPr>
        <p:txBody>
          <a:bodyPr wrap="square" rtlCol="0" anchor="ctr">
            <a:spAutoFit/>
          </a:bodyPr>
          <a:lstStyle/>
          <a:p>
            <a:pPr algn="ctr">
              <a:lnSpc>
                <a:spcPct val="200000"/>
              </a:lnSpc>
            </a:pPr>
            <a:r>
              <a:rPr lang="en-US"/>
              <a:t>Spring 2021</a:t>
            </a:r>
          </a:p>
        </p:txBody>
      </p:sp>
      <p:sp>
        <p:nvSpPr>
          <p:cNvPr id="4" name="Slide Number Placeholder 3">
            <a:extLst>
              <a:ext uri="{FF2B5EF4-FFF2-40B4-BE49-F238E27FC236}">
                <a16:creationId xmlns:a16="http://schemas.microsoft.com/office/drawing/2014/main" id="{87F853BD-2EAE-42CA-BB96-BE53351342DF}"/>
              </a:ext>
            </a:extLst>
          </p:cNvPr>
          <p:cNvSpPr>
            <a:spLocks noGrp="1"/>
          </p:cNvSpPr>
          <p:nvPr>
            <p:ph type="sldNum" sz="quarter" idx="12"/>
          </p:nvPr>
        </p:nvSpPr>
        <p:spPr>
          <a:xfrm>
            <a:off x="10822880" y="6459785"/>
            <a:ext cx="1312025" cy="365125"/>
          </a:xfrm>
        </p:spPr>
        <p:txBody>
          <a:bodyPr/>
          <a:lstStyle/>
          <a:p>
            <a:r>
              <a:rPr lang="en-US">
                <a:cs typeface="Calibri"/>
              </a:rPr>
              <a:t>17</a:t>
            </a:r>
            <a:endParaRPr lang="en-US"/>
          </a:p>
        </p:txBody>
      </p:sp>
    </p:spTree>
    <p:extLst>
      <p:ext uri="{BB962C8B-B14F-4D97-AF65-F5344CB8AC3E}">
        <p14:creationId xmlns:p14="http://schemas.microsoft.com/office/powerpoint/2010/main" val="23490034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105F7D1B-EC4F-4993-9597-D787777B03BB}"/>
              </a:ext>
            </a:extLst>
          </p:cNvPr>
          <p:cNvGrpSpPr/>
          <p:nvPr/>
        </p:nvGrpSpPr>
        <p:grpSpPr>
          <a:xfrm>
            <a:off x="21265" y="6289255"/>
            <a:ext cx="12170735" cy="598775"/>
            <a:chOff x="21265" y="6289255"/>
            <a:chExt cx="12170735" cy="598775"/>
          </a:xfrm>
        </p:grpSpPr>
        <p:sp>
          <p:nvSpPr>
            <p:cNvPr id="12" name="TextBox 11">
              <a:extLst>
                <a:ext uri="{FF2B5EF4-FFF2-40B4-BE49-F238E27FC236}">
                  <a16:creationId xmlns:a16="http://schemas.microsoft.com/office/drawing/2014/main" id="{394B3E48-6185-4F7C-8BDB-E476BA7621EC}"/>
                </a:ext>
              </a:extLst>
            </p:cNvPr>
            <p:cNvSpPr txBox="1"/>
            <p:nvPr/>
          </p:nvSpPr>
          <p:spPr>
            <a:xfrm>
              <a:off x="21265" y="6358270"/>
              <a:ext cx="5805377" cy="464871"/>
            </a:xfrm>
            <a:prstGeom prst="rect">
              <a:avLst/>
            </a:prstGeom>
            <a:solidFill>
              <a:schemeClr val="accent2"/>
            </a:solidFill>
          </p:spPr>
          <p:txBody>
            <a:bodyPr wrap="square" rtlCol="0">
              <a:spAutoFit/>
            </a:bodyPr>
            <a:lstStyle/>
            <a:p>
              <a:pPr>
                <a:lnSpc>
                  <a:spcPct val="150000"/>
                </a:lnSpc>
              </a:pPr>
              <a:r>
                <a:rPr lang="en-US">
                  <a:solidFill>
                    <a:schemeClr val="bg1"/>
                  </a:solidFill>
                </a:rPr>
                <a:t>Nguyen, L.; </a:t>
              </a:r>
              <a:r>
                <a:rPr lang="en-US" err="1">
                  <a:solidFill>
                    <a:schemeClr val="bg1"/>
                  </a:solidFill>
                </a:rPr>
                <a:t>Chalkou</a:t>
              </a:r>
              <a:r>
                <a:rPr lang="en-US">
                  <a:solidFill>
                    <a:schemeClr val="bg1"/>
                  </a:solidFill>
                </a:rPr>
                <a:t>, S.; Bada, T.; </a:t>
              </a:r>
              <a:r>
                <a:rPr lang="en-US" err="1">
                  <a:solidFill>
                    <a:schemeClr val="bg1"/>
                  </a:solidFill>
                </a:rPr>
                <a:t>Iyer</a:t>
              </a:r>
              <a:r>
                <a:rPr lang="en-US">
                  <a:solidFill>
                    <a:schemeClr val="bg1"/>
                  </a:solidFill>
                </a:rPr>
                <a:t>, V. (Bentley Math. Sci.)</a:t>
              </a:r>
            </a:p>
          </p:txBody>
        </p:sp>
        <p:sp>
          <p:nvSpPr>
            <p:cNvPr id="13" name="TextBox 12">
              <a:extLst>
                <a:ext uri="{FF2B5EF4-FFF2-40B4-BE49-F238E27FC236}">
                  <a16:creationId xmlns:a16="http://schemas.microsoft.com/office/drawing/2014/main" id="{010F38B3-9C1E-45D3-BED5-8D58F9836452}"/>
                </a:ext>
              </a:extLst>
            </p:cNvPr>
            <p:cNvSpPr txBox="1"/>
            <p:nvPr/>
          </p:nvSpPr>
          <p:spPr>
            <a:xfrm>
              <a:off x="5745117" y="6319285"/>
              <a:ext cx="3058641" cy="568745"/>
            </a:xfrm>
            <a:prstGeom prst="rect">
              <a:avLst/>
            </a:prstGeom>
            <a:solidFill>
              <a:schemeClr val="bg1">
                <a:lumMod val="95000"/>
              </a:schemeClr>
            </a:solidFill>
            <a:ln>
              <a:solidFill>
                <a:schemeClr val="bg1">
                  <a:lumMod val="95000"/>
                </a:schemeClr>
              </a:solidFill>
            </a:ln>
          </p:spPr>
          <p:txBody>
            <a:bodyPr wrap="square" rtlCol="0" anchor="ctr">
              <a:spAutoFit/>
            </a:bodyPr>
            <a:lstStyle/>
            <a:p>
              <a:pPr algn="ctr">
                <a:lnSpc>
                  <a:spcPct val="200000"/>
                </a:lnSpc>
              </a:pPr>
              <a:r>
                <a:rPr lang="en-US"/>
                <a:t>MA 611 Presentation</a:t>
              </a:r>
            </a:p>
          </p:txBody>
        </p:sp>
        <p:sp>
          <p:nvSpPr>
            <p:cNvPr id="14" name="TextBox 13">
              <a:extLst>
                <a:ext uri="{FF2B5EF4-FFF2-40B4-BE49-F238E27FC236}">
                  <a16:creationId xmlns:a16="http://schemas.microsoft.com/office/drawing/2014/main" id="{1BE3B8B8-4007-4F70-B7F8-0CBED244B470}"/>
                </a:ext>
              </a:extLst>
            </p:cNvPr>
            <p:cNvSpPr txBox="1"/>
            <p:nvPr/>
          </p:nvSpPr>
          <p:spPr>
            <a:xfrm>
              <a:off x="8718698" y="6289255"/>
              <a:ext cx="3473302" cy="568745"/>
            </a:xfrm>
            <a:prstGeom prst="rect">
              <a:avLst/>
            </a:prstGeom>
            <a:solidFill>
              <a:schemeClr val="accent6">
                <a:lumMod val="40000"/>
                <a:lumOff val="60000"/>
              </a:schemeClr>
            </a:solidFill>
            <a:ln>
              <a:solidFill>
                <a:schemeClr val="bg1">
                  <a:lumMod val="95000"/>
                </a:schemeClr>
              </a:solidFill>
            </a:ln>
          </p:spPr>
          <p:txBody>
            <a:bodyPr wrap="square" rtlCol="0" anchor="ctr">
              <a:spAutoFit/>
            </a:bodyPr>
            <a:lstStyle/>
            <a:p>
              <a:pPr algn="ctr">
                <a:lnSpc>
                  <a:spcPct val="200000"/>
                </a:lnSpc>
              </a:pPr>
              <a:r>
                <a:rPr lang="en-US"/>
                <a:t>Spring 2021</a:t>
              </a:r>
            </a:p>
          </p:txBody>
        </p:sp>
      </p:grpSp>
      <p:sp>
        <p:nvSpPr>
          <p:cNvPr id="2" name="Title 1">
            <a:extLst>
              <a:ext uri="{FF2B5EF4-FFF2-40B4-BE49-F238E27FC236}">
                <a16:creationId xmlns:a16="http://schemas.microsoft.com/office/drawing/2014/main" id="{9FEDE6DD-F564-9349-93C6-B2ED08A978EC}"/>
              </a:ext>
            </a:extLst>
          </p:cNvPr>
          <p:cNvSpPr>
            <a:spLocks noGrp="1"/>
          </p:cNvSpPr>
          <p:nvPr>
            <p:ph type="title"/>
          </p:nvPr>
        </p:nvSpPr>
        <p:spPr>
          <a:xfrm>
            <a:off x="1168400" y="614915"/>
            <a:ext cx="11607799" cy="1112836"/>
          </a:xfrm>
        </p:spPr>
        <p:txBody>
          <a:bodyPr>
            <a:normAutofit/>
          </a:bodyPr>
          <a:lstStyle/>
          <a:p>
            <a:r>
              <a:rPr lang="en-US" sz="4000" dirty="0"/>
              <a:t>Detecting Change Points</a:t>
            </a:r>
          </a:p>
        </p:txBody>
      </p:sp>
      <p:sp>
        <p:nvSpPr>
          <p:cNvPr id="6" name="Slide Number Placeholder 5">
            <a:extLst>
              <a:ext uri="{FF2B5EF4-FFF2-40B4-BE49-F238E27FC236}">
                <a16:creationId xmlns:a16="http://schemas.microsoft.com/office/drawing/2014/main" id="{7767D100-555F-43A9-954A-BE218806F6BE}"/>
              </a:ext>
            </a:extLst>
          </p:cNvPr>
          <p:cNvSpPr>
            <a:spLocks noGrp="1"/>
          </p:cNvSpPr>
          <p:nvPr>
            <p:ph type="sldNum" sz="quarter" idx="12"/>
          </p:nvPr>
        </p:nvSpPr>
        <p:spPr/>
        <p:txBody>
          <a:bodyPr/>
          <a:lstStyle/>
          <a:p>
            <a:fld id="{FF2BD96E-3838-45D2-9031-D3AF67C920A5}" type="slidenum">
              <a:rPr lang="en-US" smtClean="0"/>
              <a:t>18</a:t>
            </a:fld>
            <a:endParaRPr lang="en-US"/>
          </a:p>
        </p:txBody>
      </p:sp>
      <p:pic>
        <p:nvPicPr>
          <p:cNvPr id="7" name="Picture 6">
            <a:extLst>
              <a:ext uri="{FF2B5EF4-FFF2-40B4-BE49-F238E27FC236}">
                <a16:creationId xmlns:a16="http://schemas.microsoft.com/office/drawing/2014/main" id="{2001B490-2D79-4E90-A621-E64FEFCEB0A3}"/>
              </a:ext>
            </a:extLst>
          </p:cNvPr>
          <p:cNvPicPr>
            <a:picLocks noChangeAspect="1"/>
          </p:cNvPicPr>
          <p:nvPr/>
        </p:nvPicPr>
        <p:blipFill rotWithShape="1">
          <a:blip r:embed="rId2"/>
          <a:srcRect t="8148" b="9240"/>
          <a:stretch/>
        </p:blipFill>
        <p:spPr>
          <a:xfrm>
            <a:off x="139237" y="2026347"/>
            <a:ext cx="6007836" cy="4170728"/>
          </a:xfrm>
          <a:prstGeom prst="rect">
            <a:avLst/>
          </a:prstGeom>
        </p:spPr>
      </p:pic>
      <p:pic>
        <p:nvPicPr>
          <p:cNvPr id="18" name="Picture 17">
            <a:extLst>
              <a:ext uri="{FF2B5EF4-FFF2-40B4-BE49-F238E27FC236}">
                <a16:creationId xmlns:a16="http://schemas.microsoft.com/office/drawing/2014/main" id="{1D92FE69-092A-41D4-A52A-274C578E032D}"/>
              </a:ext>
            </a:extLst>
          </p:cNvPr>
          <p:cNvPicPr>
            <a:picLocks noChangeAspect="1"/>
          </p:cNvPicPr>
          <p:nvPr/>
        </p:nvPicPr>
        <p:blipFill rotWithShape="1">
          <a:blip r:embed="rId3"/>
          <a:srcRect t="15168" b="16111"/>
          <a:stretch/>
        </p:blipFill>
        <p:spPr>
          <a:xfrm>
            <a:off x="6233759" y="1950147"/>
            <a:ext cx="5952336" cy="4292938"/>
          </a:xfrm>
          <a:prstGeom prst="rect">
            <a:avLst/>
          </a:prstGeom>
        </p:spPr>
      </p:pic>
      <p:sp>
        <p:nvSpPr>
          <p:cNvPr id="19" name="TextBox 18">
            <a:extLst>
              <a:ext uri="{FF2B5EF4-FFF2-40B4-BE49-F238E27FC236}">
                <a16:creationId xmlns:a16="http://schemas.microsoft.com/office/drawing/2014/main" id="{0A17A186-E2FE-4909-9180-6B2159DA4C0D}"/>
              </a:ext>
            </a:extLst>
          </p:cNvPr>
          <p:cNvSpPr txBox="1"/>
          <p:nvPr/>
        </p:nvSpPr>
        <p:spPr>
          <a:xfrm>
            <a:off x="6718300" y="1426667"/>
            <a:ext cx="6261100" cy="323165"/>
          </a:xfrm>
          <a:prstGeom prst="rect">
            <a:avLst/>
          </a:prstGeom>
          <a:noFill/>
        </p:spPr>
        <p:txBody>
          <a:bodyPr wrap="square">
            <a:spAutoFit/>
          </a:bodyPr>
          <a:lstStyle/>
          <a:p>
            <a:r>
              <a:rPr lang="en-US" sz="1500" dirty="0">
                <a:solidFill>
                  <a:srgbClr val="0070C0"/>
                </a:solidFill>
              </a:rPr>
              <a:t>Unemployment Gap = Female </a:t>
            </a:r>
            <a:r>
              <a:rPr lang="en-US" sz="1500" dirty="0" err="1">
                <a:solidFill>
                  <a:srgbClr val="0070C0"/>
                </a:solidFill>
              </a:rPr>
              <a:t>Unempl</a:t>
            </a:r>
            <a:r>
              <a:rPr lang="en-US" sz="1500" dirty="0">
                <a:solidFill>
                  <a:srgbClr val="0070C0"/>
                </a:solidFill>
              </a:rPr>
              <a:t> Rate – Male </a:t>
            </a:r>
            <a:r>
              <a:rPr lang="en-US" sz="1500" dirty="0" err="1">
                <a:solidFill>
                  <a:srgbClr val="0070C0"/>
                </a:solidFill>
              </a:rPr>
              <a:t>Unempl</a:t>
            </a:r>
            <a:r>
              <a:rPr lang="en-US" sz="1500" dirty="0">
                <a:solidFill>
                  <a:srgbClr val="0070C0"/>
                </a:solidFill>
              </a:rPr>
              <a:t> Rate</a:t>
            </a:r>
          </a:p>
        </p:txBody>
      </p:sp>
    </p:spTree>
    <p:extLst>
      <p:ext uri="{BB962C8B-B14F-4D97-AF65-F5344CB8AC3E}">
        <p14:creationId xmlns:p14="http://schemas.microsoft.com/office/powerpoint/2010/main" val="13711416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8DEF021C-F2D7-420D-9446-5B70F3541B04}"/>
              </a:ext>
            </a:extLst>
          </p:cNvPr>
          <p:cNvGrpSpPr/>
          <p:nvPr/>
        </p:nvGrpSpPr>
        <p:grpSpPr>
          <a:xfrm>
            <a:off x="21265" y="6289255"/>
            <a:ext cx="12170735" cy="598775"/>
            <a:chOff x="21265" y="6289255"/>
            <a:chExt cx="12170735" cy="598775"/>
          </a:xfrm>
        </p:grpSpPr>
        <p:sp>
          <p:nvSpPr>
            <p:cNvPr id="11" name="TextBox 10">
              <a:extLst>
                <a:ext uri="{FF2B5EF4-FFF2-40B4-BE49-F238E27FC236}">
                  <a16:creationId xmlns:a16="http://schemas.microsoft.com/office/drawing/2014/main" id="{5FCDA307-ECCC-4808-A334-36160F0E54DD}"/>
                </a:ext>
              </a:extLst>
            </p:cNvPr>
            <p:cNvSpPr txBox="1"/>
            <p:nvPr/>
          </p:nvSpPr>
          <p:spPr>
            <a:xfrm>
              <a:off x="21265" y="6358270"/>
              <a:ext cx="5805377" cy="464871"/>
            </a:xfrm>
            <a:prstGeom prst="rect">
              <a:avLst/>
            </a:prstGeom>
            <a:solidFill>
              <a:schemeClr val="accent2"/>
            </a:solidFill>
          </p:spPr>
          <p:txBody>
            <a:bodyPr wrap="square" rtlCol="0">
              <a:spAutoFit/>
            </a:bodyPr>
            <a:lstStyle/>
            <a:p>
              <a:pPr>
                <a:lnSpc>
                  <a:spcPct val="150000"/>
                </a:lnSpc>
              </a:pPr>
              <a:r>
                <a:rPr lang="en-US">
                  <a:solidFill>
                    <a:schemeClr val="bg1"/>
                  </a:solidFill>
                </a:rPr>
                <a:t>Nguyen, L.; </a:t>
              </a:r>
              <a:r>
                <a:rPr lang="en-US" err="1">
                  <a:solidFill>
                    <a:schemeClr val="bg1"/>
                  </a:solidFill>
                </a:rPr>
                <a:t>Chalkou</a:t>
              </a:r>
              <a:r>
                <a:rPr lang="en-US">
                  <a:solidFill>
                    <a:schemeClr val="bg1"/>
                  </a:solidFill>
                </a:rPr>
                <a:t>, S.; Bada, T.; </a:t>
              </a:r>
              <a:r>
                <a:rPr lang="en-US" err="1">
                  <a:solidFill>
                    <a:schemeClr val="bg1"/>
                  </a:solidFill>
                </a:rPr>
                <a:t>Iyer</a:t>
              </a:r>
              <a:r>
                <a:rPr lang="en-US">
                  <a:solidFill>
                    <a:schemeClr val="bg1"/>
                  </a:solidFill>
                </a:rPr>
                <a:t>, V. (Bentley Math. Sci.)</a:t>
              </a:r>
            </a:p>
          </p:txBody>
        </p:sp>
        <p:sp>
          <p:nvSpPr>
            <p:cNvPr id="12" name="TextBox 11">
              <a:extLst>
                <a:ext uri="{FF2B5EF4-FFF2-40B4-BE49-F238E27FC236}">
                  <a16:creationId xmlns:a16="http://schemas.microsoft.com/office/drawing/2014/main" id="{F79C059C-A1DE-4E04-B778-4C745850E716}"/>
                </a:ext>
              </a:extLst>
            </p:cNvPr>
            <p:cNvSpPr txBox="1"/>
            <p:nvPr/>
          </p:nvSpPr>
          <p:spPr>
            <a:xfrm>
              <a:off x="5745117" y="6319285"/>
              <a:ext cx="3058641" cy="568745"/>
            </a:xfrm>
            <a:prstGeom prst="rect">
              <a:avLst/>
            </a:prstGeom>
            <a:solidFill>
              <a:schemeClr val="bg1">
                <a:lumMod val="95000"/>
              </a:schemeClr>
            </a:solidFill>
            <a:ln>
              <a:solidFill>
                <a:schemeClr val="bg1">
                  <a:lumMod val="95000"/>
                </a:schemeClr>
              </a:solidFill>
            </a:ln>
          </p:spPr>
          <p:txBody>
            <a:bodyPr wrap="square" rtlCol="0" anchor="ctr">
              <a:spAutoFit/>
            </a:bodyPr>
            <a:lstStyle/>
            <a:p>
              <a:pPr algn="ctr">
                <a:lnSpc>
                  <a:spcPct val="200000"/>
                </a:lnSpc>
              </a:pPr>
              <a:r>
                <a:rPr lang="en-US"/>
                <a:t>MA 611 Presentation</a:t>
              </a:r>
            </a:p>
          </p:txBody>
        </p:sp>
        <p:sp>
          <p:nvSpPr>
            <p:cNvPr id="13" name="TextBox 12">
              <a:extLst>
                <a:ext uri="{FF2B5EF4-FFF2-40B4-BE49-F238E27FC236}">
                  <a16:creationId xmlns:a16="http://schemas.microsoft.com/office/drawing/2014/main" id="{6855F032-6B40-43A2-A71E-20C7D0D7DE10}"/>
                </a:ext>
              </a:extLst>
            </p:cNvPr>
            <p:cNvSpPr txBox="1"/>
            <p:nvPr/>
          </p:nvSpPr>
          <p:spPr>
            <a:xfrm>
              <a:off x="8718698" y="6289255"/>
              <a:ext cx="3473302" cy="568745"/>
            </a:xfrm>
            <a:prstGeom prst="rect">
              <a:avLst/>
            </a:prstGeom>
            <a:solidFill>
              <a:schemeClr val="accent6">
                <a:lumMod val="40000"/>
                <a:lumOff val="60000"/>
              </a:schemeClr>
            </a:solidFill>
            <a:ln>
              <a:solidFill>
                <a:schemeClr val="bg1">
                  <a:lumMod val="95000"/>
                </a:schemeClr>
              </a:solidFill>
            </a:ln>
          </p:spPr>
          <p:txBody>
            <a:bodyPr wrap="square" rtlCol="0" anchor="ctr">
              <a:spAutoFit/>
            </a:bodyPr>
            <a:lstStyle/>
            <a:p>
              <a:pPr algn="ctr">
                <a:lnSpc>
                  <a:spcPct val="200000"/>
                </a:lnSpc>
              </a:pPr>
              <a:r>
                <a:rPr lang="en-US"/>
                <a:t>Spring 2021</a:t>
              </a:r>
            </a:p>
          </p:txBody>
        </p:sp>
      </p:grpSp>
      <p:sp>
        <p:nvSpPr>
          <p:cNvPr id="2" name="Title 1">
            <a:extLst>
              <a:ext uri="{FF2B5EF4-FFF2-40B4-BE49-F238E27FC236}">
                <a16:creationId xmlns:a16="http://schemas.microsoft.com/office/drawing/2014/main" id="{CA08AAEB-838C-C548-A0E9-295CFC122831}"/>
              </a:ext>
            </a:extLst>
          </p:cNvPr>
          <p:cNvSpPr>
            <a:spLocks noGrp="1"/>
          </p:cNvSpPr>
          <p:nvPr>
            <p:ph type="title"/>
          </p:nvPr>
        </p:nvSpPr>
        <p:spPr>
          <a:xfrm>
            <a:off x="1054308" y="948182"/>
            <a:ext cx="10109878" cy="790238"/>
          </a:xfrm>
        </p:spPr>
        <p:txBody>
          <a:bodyPr vert="horz" lIns="91440" tIns="45720" rIns="91440" bIns="45720" rtlCol="0" anchor="ctr" anchorCtr="0">
            <a:normAutofit/>
          </a:bodyPr>
          <a:lstStyle/>
          <a:p>
            <a:r>
              <a:rPr lang="en-NG">
                <a:ea typeface="+mn-ea"/>
                <a:cs typeface="+mn-cs"/>
              </a:rPr>
              <a:t>Conclusion</a:t>
            </a:r>
            <a:endParaRPr lang="en-US">
              <a:ea typeface="+mn-ea"/>
              <a:cs typeface="+mn-cs"/>
            </a:endParaRPr>
          </a:p>
        </p:txBody>
      </p:sp>
      <p:sp>
        <p:nvSpPr>
          <p:cNvPr id="5" name="Content Placeholder 4">
            <a:extLst>
              <a:ext uri="{FF2B5EF4-FFF2-40B4-BE49-F238E27FC236}">
                <a16:creationId xmlns:a16="http://schemas.microsoft.com/office/drawing/2014/main" id="{6830043A-62BB-43F8-AB78-15B6D7909151}"/>
              </a:ext>
            </a:extLst>
          </p:cNvPr>
          <p:cNvSpPr>
            <a:spLocks noGrp="1"/>
          </p:cNvSpPr>
          <p:nvPr>
            <p:ph idx="1"/>
          </p:nvPr>
        </p:nvSpPr>
        <p:spPr>
          <a:xfrm>
            <a:off x="1084521" y="1871330"/>
            <a:ext cx="10122195" cy="4231758"/>
          </a:xfrm>
        </p:spPr>
        <p:txBody>
          <a:bodyPr vert="horz" lIns="91440" tIns="45720" rIns="91440" bIns="45720" rtlCol="0" anchor="t">
            <a:noAutofit/>
          </a:bodyPr>
          <a:lstStyle/>
          <a:p>
            <a:pPr marL="359410" indent="-359410">
              <a:lnSpc>
                <a:spcPct val="150000"/>
              </a:lnSpc>
              <a:buFont typeface="Wingdings" panose="05000000000000000000" pitchFamily="2" charset="2"/>
              <a:buChar char="q"/>
            </a:pPr>
            <a:r>
              <a:rPr lang="en-US" sz="2400">
                <a:solidFill>
                  <a:srgbClr val="000000"/>
                </a:solidFill>
                <a:ea typeface="+mn-lt"/>
                <a:cs typeface="+mn-lt"/>
              </a:rPr>
              <a:t>Linear models proved to be the best for forecasting unemployment rate in the US. </a:t>
            </a:r>
          </a:p>
          <a:p>
            <a:pPr marL="702310" lvl="1" indent="-342900">
              <a:lnSpc>
                <a:spcPct val="150000"/>
              </a:lnSpc>
              <a:buFont typeface="Wingdings"/>
              <a:buChar char="§"/>
            </a:pPr>
            <a:r>
              <a:rPr lang="en-US" sz="2400" i="0">
                <a:solidFill>
                  <a:srgbClr val="000000"/>
                </a:solidFill>
                <a:ea typeface="+mn-lt"/>
                <a:cs typeface="+mn-lt"/>
              </a:rPr>
              <a:t>Best linear model: ARIMA(3,0,2)(1,1,1)[4] - Stepwise</a:t>
            </a:r>
            <a:endParaRPr lang="vi-VN" sz="2400" i="0">
              <a:solidFill>
                <a:srgbClr val="000000"/>
              </a:solidFill>
            </a:endParaRPr>
          </a:p>
          <a:p>
            <a:pPr marL="359410" indent="-359410">
              <a:lnSpc>
                <a:spcPct val="150000"/>
              </a:lnSpc>
              <a:buFont typeface="Wingdings" panose="05000000000000000000" pitchFamily="2" charset="2"/>
              <a:buChar char="q"/>
            </a:pPr>
            <a:r>
              <a:rPr lang="en-US" sz="2400">
                <a:solidFill>
                  <a:srgbClr val="000000"/>
                </a:solidFill>
              </a:rPr>
              <a:t>Clustering for state unemployment into 4 large clusters which can be used to transfer features between states within the same cluster</a:t>
            </a:r>
          </a:p>
          <a:p>
            <a:pPr marL="359410" indent="-359410">
              <a:lnSpc>
                <a:spcPct val="150000"/>
              </a:lnSpc>
              <a:buFont typeface="Wingdings" panose="05000000000000000000" pitchFamily="2" charset="2"/>
              <a:buChar char="q"/>
            </a:pPr>
            <a:r>
              <a:rPr lang="en-US" sz="2400">
                <a:solidFill>
                  <a:srgbClr val="000000"/>
                </a:solidFill>
              </a:rPr>
              <a:t>Prophet model showed that the change point in gender unemployment gap was in year 1975</a:t>
            </a:r>
          </a:p>
        </p:txBody>
      </p:sp>
      <p:sp>
        <p:nvSpPr>
          <p:cNvPr id="4" name="Slide Number Placeholder 3">
            <a:extLst>
              <a:ext uri="{FF2B5EF4-FFF2-40B4-BE49-F238E27FC236}">
                <a16:creationId xmlns:a16="http://schemas.microsoft.com/office/drawing/2014/main" id="{9E43E6F0-82AA-4C93-88C5-25B9C5703104}"/>
              </a:ext>
            </a:extLst>
          </p:cNvPr>
          <p:cNvSpPr>
            <a:spLocks noGrp="1"/>
          </p:cNvSpPr>
          <p:nvPr>
            <p:ph type="sldNum" sz="quarter" idx="12"/>
          </p:nvPr>
        </p:nvSpPr>
        <p:spPr/>
        <p:txBody>
          <a:bodyPr/>
          <a:lstStyle/>
          <a:p>
            <a:fld id="{FF2BD96E-3838-45D2-9031-D3AF67C920A5}" type="slidenum">
              <a:rPr lang="en-US" smtClean="0"/>
              <a:t>19</a:t>
            </a:fld>
            <a:endParaRPr lang="en-US"/>
          </a:p>
        </p:txBody>
      </p:sp>
    </p:spTree>
    <p:extLst>
      <p:ext uri="{BB962C8B-B14F-4D97-AF65-F5344CB8AC3E}">
        <p14:creationId xmlns:p14="http://schemas.microsoft.com/office/powerpoint/2010/main" val="2838244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918E3B-1FF1-6441-AC6F-ED5612C57494}"/>
              </a:ext>
            </a:extLst>
          </p:cNvPr>
          <p:cNvSpPr>
            <a:spLocks noGrp="1"/>
          </p:cNvSpPr>
          <p:nvPr>
            <p:ph type="title"/>
          </p:nvPr>
        </p:nvSpPr>
        <p:spPr/>
        <p:txBody>
          <a:bodyPr vert="horz" lIns="91440" tIns="45720" rIns="91440" bIns="45720" rtlCol="0" anchor="b">
            <a:normAutofit/>
          </a:bodyPr>
          <a:lstStyle/>
          <a:p>
            <a:r>
              <a:rPr lang="en-US"/>
              <a:t>Agenda</a:t>
            </a:r>
          </a:p>
        </p:txBody>
      </p:sp>
      <p:graphicFrame>
        <p:nvGraphicFramePr>
          <p:cNvPr id="5" name="TextBox 2">
            <a:extLst>
              <a:ext uri="{FF2B5EF4-FFF2-40B4-BE49-F238E27FC236}">
                <a16:creationId xmlns:a16="http://schemas.microsoft.com/office/drawing/2014/main" id="{447ACBD5-D795-4106-BDCC-DF3C80727843}"/>
              </a:ext>
            </a:extLst>
          </p:cNvPr>
          <p:cNvGraphicFramePr/>
          <p:nvPr>
            <p:extLst>
              <p:ext uri="{D42A27DB-BD31-4B8C-83A1-F6EECF244321}">
                <p14:modId xmlns:p14="http://schemas.microsoft.com/office/powerpoint/2010/main" val="2026305129"/>
              </p:ext>
            </p:extLst>
          </p:nvPr>
        </p:nvGraphicFramePr>
        <p:xfrm>
          <a:off x="1096963" y="2098515"/>
          <a:ext cx="10058400" cy="37860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18" name="Group 17">
            <a:extLst>
              <a:ext uri="{FF2B5EF4-FFF2-40B4-BE49-F238E27FC236}">
                <a16:creationId xmlns:a16="http://schemas.microsoft.com/office/drawing/2014/main" id="{36EBBB15-9C48-4FFF-86E4-7280FECC7252}"/>
              </a:ext>
            </a:extLst>
          </p:cNvPr>
          <p:cNvGrpSpPr/>
          <p:nvPr/>
        </p:nvGrpSpPr>
        <p:grpSpPr>
          <a:xfrm>
            <a:off x="21265" y="6289255"/>
            <a:ext cx="12170735" cy="598775"/>
            <a:chOff x="21265" y="6289255"/>
            <a:chExt cx="12170735" cy="598775"/>
          </a:xfrm>
        </p:grpSpPr>
        <p:sp>
          <p:nvSpPr>
            <p:cNvPr id="19" name="TextBox 18">
              <a:extLst>
                <a:ext uri="{FF2B5EF4-FFF2-40B4-BE49-F238E27FC236}">
                  <a16:creationId xmlns:a16="http://schemas.microsoft.com/office/drawing/2014/main" id="{22B5CE4E-AA80-4E5C-82C1-9B74F9705571}"/>
                </a:ext>
              </a:extLst>
            </p:cNvPr>
            <p:cNvSpPr txBox="1"/>
            <p:nvPr/>
          </p:nvSpPr>
          <p:spPr>
            <a:xfrm>
              <a:off x="21265" y="6358270"/>
              <a:ext cx="5805377" cy="464871"/>
            </a:xfrm>
            <a:prstGeom prst="rect">
              <a:avLst/>
            </a:prstGeom>
            <a:solidFill>
              <a:schemeClr val="accent2"/>
            </a:solidFill>
          </p:spPr>
          <p:txBody>
            <a:bodyPr wrap="square" rtlCol="0">
              <a:spAutoFit/>
            </a:bodyPr>
            <a:lstStyle/>
            <a:p>
              <a:pPr>
                <a:lnSpc>
                  <a:spcPct val="150000"/>
                </a:lnSpc>
              </a:pPr>
              <a:r>
                <a:rPr lang="en-US">
                  <a:solidFill>
                    <a:schemeClr val="bg1"/>
                  </a:solidFill>
                </a:rPr>
                <a:t>Nguyen, L.; </a:t>
              </a:r>
              <a:r>
                <a:rPr lang="en-US" err="1">
                  <a:solidFill>
                    <a:schemeClr val="bg1"/>
                  </a:solidFill>
                </a:rPr>
                <a:t>Chalkou</a:t>
              </a:r>
              <a:r>
                <a:rPr lang="en-US">
                  <a:solidFill>
                    <a:schemeClr val="bg1"/>
                  </a:solidFill>
                </a:rPr>
                <a:t>, S.; Bada, T.; </a:t>
              </a:r>
              <a:r>
                <a:rPr lang="en-US" err="1">
                  <a:solidFill>
                    <a:schemeClr val="bg1"/>
                  </a:solidFill>
                </a:rPr>
                <a:t>Iyer</a:t>
              </a:r>
              <a:r>
                <a:rPr lang="en-US">
                  <a:solidFill>
                    <a:schemeClr val="bg1"/>
                  </a:solidFill>
                </a:rPr>
                <a:t>, V. (Bentley Math. Sci.)</a:t>
              </a:r>
            </a:p>
          </p:txBody>
        </p:sp>
        <p:sp>
          <p:nvSpPr>
            <p:cNvPr id="20" name="TextBox 19">
              <a:extLst>
                <a:ext uri="{FF2B5EF4-FFF2-40B4-BE49-F238E27FC236}">
                  <a16:creationId xmlns:a16="http://schemas.microsoft.com/office/drawing/2014/main" id="{C5594ADF-A8AC-4F61-BBD0-07C5E6EBC07F}"/>
                </a:ext>
              </a:extLst>
            </p:cNvPr>
            <p:cNvSpPr txBox="1"/>
            <p:nvPr/>
          </p:nvSpPr>
          <p:spPr>
            <a:xfrm>
              <a:off x="5745117" y="6319285"/>
              <a:ext cx="3058641" cy="568745"/>
            </a:xfrm>
            <a:prstGeom prst="rect">
              <a:avLst/>
            </a:prstGeom>
            <a:solidFill>
              <a:schemeClr val="bg1">
                <a:lumMod val="95000"/>
              </a:schemeClr>
            </a:solidFill>
            <a:ln>
              <a:solidFill>
                <a:schemeClr val="bg1">
                  <a:lumMod val="95000"/>
                </a:schemeClr>
              </a:solidFill>
            </a:ln>
          </p:spPr>
          <p:txBody>
            <a:bodyPr wrap="square" rtlCol="0" anchor="ctr">
              <a:spAutoFit/>
            </a:bodyPr>
            <a:lstStyle/>
            <a:p>
              <a:pPr algn="ctr">
                <a:lnSpc>
                  <a:spcPct val="200000"/>
                </a:lnSpc>
              </a:pPr>
              <a:r>
                <a:rPr lang="en-US"/>
                <a:t>MA 611 Presentation</a:t>
              </a:r>
            </a:p>
          </p:txBody>
        </p:sp>
        <p:sp>
          <p:nvSpPr>
            <p:cNvPr id="21" name="TextBox 20">
              <a:extLst>
                <a:ext uri="{FF2B5EF4-FFF2-40B4-BE49-F238E27FC236}">
                  <a16:creationId xmlns:a16="http://schemas.microsoft.com/office/drawing/2014/main" id="{F6AA33A1-84F3-426E-8984-A95A164ECADD}"/>
                </a:ext>
              </a:extLst>
            </p:cNvPr>
            <p:cNvSpPr txBox="1"/>
            <p:nvPr/>
          </p:nvSpPr>
          <p:spPr>
            <a:xfrm>
              <a:off x="8718698" y="6289255"/>
              <a:ext cx="3473302" cy="568745"/>
            </a:xfrm>
            <a:prstGeom prst="rect">
              <a:avLst/>
            </a:prstGeom>
            <a:solidFill>
              <a:schemeClr val="accent6">
                <a:lumMod val="40000"/>
                <a:lumOff val="60000"/>
              </a:schemeClr>
            </a:solidFill>
            <a:ln>
              <a:solidFill>
                <a:schemeClr val="bg1">
                  <a:lumMod val="95000"/>
                </a:schemeClr>
              </a:solidFill>
            </a:ln>
          </p:spPr>
          <p:txBody>
            <a:bodyPr wrap="square" rtlCol="0" anchor="ctr">
              <a:spAutoFit/>
            </a:bodyPr>
            <a:lstStyle/>
            <a:p>
              <a:pPr algn="ctr">
                <a:lnSpc>
                  <a:spcPct val="200000"/>
                </a:lnSpc>
              </a:pPr>
              <a:r>
                <a:rPr lang="en-US"/>
                <a:t>Spring 2021</a:t>
              </a:r>
            </a:p>
          </p:txBody>
        </p:sp>
      </p:grpSp>
      <p:sp>
        <p:nvSpPr>
          <p:cNvPr id="6" name="Slide Number Placeholder 5">
            <a:extLst>
              <a:ext uri="{FF2B5EF4-FFF2-40B4-BE49-F238E27FC236}">
                <a16:creationId xmlns:a16="http://schemas.microsoft.com/office/drawing/2014/main" id="{387A1181-95D7-469D-9976-0C02E0F29778}"/>
              </a:ext>
            </a:extLst>
          </p:cNvPr>
          <p:cNvSpPr>
            <a:spLocks noGrp="1"/>
          </p:cNvSpPr>
          <p:nvPr>
            <p:ph type="sldNum" sz="quarter" idx="12"/>
          </p:nvPr>
        </p:nvSpPr>
        <p:spPr/>
        <p:txBody>
          <a:bodyPr/>
          <a:lstStyle/>
          <a:p>
            <a:fld id="{FF2BD96E-3838-45D2-9031-D3AF67C920A5}" type="slidenum">
              <a:rPr lang="en-US" smtClean="0"/>
              <a:t>2</a:t>
            </a:fld>
            <a:endParaRPr lang="en-US"/>
          </a:p>
        </p:txBody>
      </p:sp>
    </p:spTree>
    <p:extLst>
      <p:ext uri="{BB962C8B-B14F-4D97-AF65-F5344CB8AC3E}">
        <p14:creationId xmlns:p14="http://schemas.microsoft.com/office/powerpoint/2010/main" val="10375461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72777888-494B-4AAA-9277-3E9718835243}"/>
              </a:ext>
            </a:extLst>
          </p:cNvPr>
          <p:cNvGrpSpPr/>
          <p:nvPr/>
        </p:nvGrpSpPr>
        <p:grpSpPr>
          <a:xfrm>
            <a:off x="21265" y="6289255"/>
            <a:ext cx="12170735" cy="598775"/>
            <a:chOff x="21265" y="6289255"/>
            <a:chExt cx="12170735" cy="598775"/>
          </a:xfrm>
        </p:grpSpPr>
        <p:sp>
          <p:nvSpPr>
            <p:cNvPr id="11" name="TextBox 10">
              <a:extLst>
                <a:ext uri="{FF2B5EF4-FFF2-40B4-BE49-F238E27FC236}">
                  <a16:creationId xmlns:a16="http://schemas.microsoft.com/office/drawing/2014/main" id="{C0033C9B-2607-415F-A263-A246CA64FCEF}"/>
                </a:ext>
              </a:extLst>
            </p:cNvPr>
            <p:cNvSpPr txBox="1"/>
            <p:nvPr/>
          </p:nvSpPr>
          <p:spPr>
            <a:xfrm>
              <a:off x="21265" y="6358270"/>
              <a:ext cx="5805377" cy="464871"/>
            </a:xfrm>
            <a:prstGeom prst="rect">
              <a:avLst/>
            </a:prstGeom>
            <a:solidFill>
              <a:schemeClr val="accent2"/>
            </a:solidFill>
          </p:spPr>
          <p:txBody>
            <a:bodyPr wrap="square" rtlCol="0">
              <a:spAutoFit/>
            </a:bodyPr>
            <a:lstStyle/>
            <a:p>
              <a:pPr>
                <a:lnSpc>
                  <a:spcPct val="150000"/>
                </a:lnSpc>
              </a:pPr>
              <a:r>
                <a:rPr lang="en-US">
                  <a:solidFill>
                    <a:schemeClr val="bg1"/>
                  </a:solidFill>
                </a:rPr>
                <a:t>Nguyen, L.; </a:t>
              </a:r>
              <a:r>
                <a:rPr lang="en-US" err="1">
                  <a:solidFill>
                    <a:schemeClr val="bg1"/>
                  </a:solidFill>
                </a:rPr>
                <a:t>Chalkou</a:t>
              </a:r>
              <a:r>
                <a:rPr lang="en-US">
                  <a:solidFill>
                    <a:schemeClr val="bg1"/>
                  </a:solidFill>
                </a:rPr>
                <a:t>, S.; Bada, T.; </a:t>
              </a:r>
              <a:r>
                <a:rPr lang="en-US" err="1">
                  <a:solidFill>
                    <a:schemeClr val="bg1"/>
                  </a:solidFill>
                </a:rPr>
                <a:t>Iyer</a:t>
              </a:r>
              <a:r>
                <a:rPr lang="en-US">
                  <a:solidFill>
                    <a:schemeClr val="bg1"/>
                  </a:solidFill>
                </a:rPr>
                <a:t>, V. (Bentley Math. Sci.)</a:t>
              </a:r>
            </a:p>
          </p:txBody>
        </p:sp>
        <p:sp>
          <p:nvSpPr>
            <p:cNvPr id="12" name="TextBox 11">
              <a:extLst>
                <a:ext uri="{FF2B5EF4-FFF2-40B4-BE49-F238E27FC236}">
                  <a16:creationId xmlns:a16="http://schemas.microsoft.com/office/drawing/2014/main" id="{9AFB509D-C3FC-4316-840B-ED68F0455042}"/>
                </a:ext>
              </a:extLst>
            </p:cNvPr>
            <p:cNvSpPr txBox="1"/>
            <p:nvPr/>
          </p:nvSpPr>
          <p:spPr>
            <a:xfrm>
              <a:off x="5745117" y="6319285"/>
              <a:ext cx="3058641" cy="568745"/>
            </a:xfrm>
            <a:prstGeom prst="rect">
              <a:avLst/>
            </a:prstGeom>
            <a:solidFill>
              <a:schemeClr val="bg1">
                <a:lumMod val="95000"/>
              </a:schemeClr>
            </a:solidFill>
            <a:ln>
              <a:solidFill>
                <a:schemeClr val="bg1">
                  <a:lumMod val="95000"/>
                </a:schemeClr>
              </a:solidFill>
            </a:ln>
          </p:spPr>
          <p:txBody>
            <a:bodyPr wrap="square" rtlCol="0" anchor="ctr">
              <a:spAutoFit/>
            </a:bodyPr>
            <a:lstStyle/>
            <a:p>
              <a:pPr algn="ctr">
                <a:lnSpc>
                  <a:spcPct val="200000"/>
                </a:lnSpc>
              </a:pPr>
              <a:r>
                <a:rPr lang="en-US"/>
                <a:t>MA 611 Presentation</a:t>
              </a:r>
            </a:p>
          </p:txBody>
        </p:sp>
        <p:sp>
          <p:nvSpPr>
            <p:cNvPr id="13" name="TextBox 12">
              <a:extLst>
                <a:ext uri="{FF2B5EF4-FFF2-40B4-BE49-F238E27FC236}">
                  <a16:creationId xmlns:a16="http://schemas.microsoft.com/office/drawing/2014/main" id="{C74AE384-49A1-4D7E-A108-604037695E64}"/>
                </a:ext>
              </a:extLst>
            </p:cNvPr>
            <p:cNvSpPr txBox="1"/>
            <p:nvPr/>
          </p:nvSpPr>
          <p:spPr>
            <a:xfrm>
              <a:off x="8718698" y="6289255"/>
              <a:ext cx="3473302" cy="568745"/>
            </a:xfrm>
            <a:prstGeom prst="rect">
              <a:avLst/>
            </a:prstGeom>
            <a:solidFill>
              <a:schemeClr val="accent6">
                <a:lumMod val="40000"/>
                <a:lumOff val="60000"/>
              </a:schemeClr>
            </a:solidFill>
            <a:ln>
              <a:solidFill>
                <a:schemeClr val="bg1">
                  <a:lumMod val="95000"/>
                </a:schemeClr>
              </a:solidFill>
            </a:ln>
          </p:spPr>
          <p:txBody>
            <a:bodyPr wrap="square" rtlCol="0" anchor="ctr">
              <a:spAutoFit/>
            </a:bodyPr>
            <a:lstStyle/>
            <a:p>
              <a:pPr algn="ctr">
                <a:lnSpc>
                  <a:spcPct val="200000"/>
                </a:lnSpc>
              </a:pPr>
              <a:r>
                <a:rPr lang="en-US"/>
                <a:t>Spring 2021</a:t>
              </a:r>
            </a:p>
          </p:txBody>
        </p:sp>
      </p:grpSp>
      <p:sp>
        <p:nvSpPr>
          <p:cNvPr id="2" name="Title 1">
            <a:extLst>
              <a:ext uri="{FF2B5EF4-FFF2-40B4-BE49-F238E27FC236}">
                <a16:creationId xmlns:a16="http://schemas.microsoft.com/office/drawing/2014/main" id="{7CB24CE7-035B-4458-8B64-DEC350BA2658}"/>
              </a:ext>
            </a:extLst>
          </p:cNvPr>
          <p:cNvSpPr>
            <a:spLocks noGrp="1"/>
          </p:cNvSpPr>
          <p:nvPr>
            <p:ph type="title"/>
          </p:nvPr>
        </p:nvSpPr>
        <p:spPr/>
        <p:txBody>
          <a:bodyPr/>
          <a:lstStyle/>
          <a:p>
            <a:r>
              <a:rPr lang="en-US">
                <a:ea typeface="+mj-lt"/>
                <a:cs typeface="+mj-lt"/>
              </a:rPr>
              <a:t>Future Work</a:t>
            </a:r>
            <a:endParaRPr lang="en-US"/>
          </a:p>
        </p:txBody>
      </p:sp>
      <p:sp>
        <p:nvSpPr>
          <p:cNvPr id="3" name="Content Placeholder 2">
            <a:extLst>
              <a:ext uri="{FF2B5EF4-FFF2-40B4-BE49-F238E27FC236}">
                <a16:creationId xmlns:a16="http://schemas.microsoft.com/office/drawing/2014/main" id="{ECB28D77-8CE4-4A35-85EC-55D217B03931}"/>
              </a:ext>
            </a:extLst>
          </p:cNvPr>
          <p:cNvSpPr>
            <a:spLocks noGrp="1"/>
          </p:cNvSpPr>
          <p:nvPr>
            <p:ph idx="1"/>
          </p:nvPr>
        </p:nvSpPr>
        <p:spPr>
          <a:xfrm>
            <a:off x="1074460" y="1850065"/>
            <a:ext cx="10217317" cy="3854786"/>
          </a:xfrm>
        </p:spPr>
        <p:txBody>
          <a:bodyPr vert="horz" lIns="91440" tIns="45720" rIns="91440" bIns="45720" rtlCol="0" anchor="t">
            <a:noAutofit/>
          </a:bodyPr>
          <a:lstStyle/>
          <a:p>
            <a:pPr marL="468313" indent="-468313" algn="just">
              <a:lnSpc>
                <a:spcPct val="200000"/>
              </a:lnSpc>
              <a:spcBef>
                <a:spcPts val="0"/>
              </a:spcBef>
              <a:buFont typeface="Wingdings" panose="05000000000000000000" pitchFamily="2" charset="2"/>
              <a:buChar char="q"/>
            </a:pPr>
            <a:r>
              <a:rPr lang="en-US" sz="2400">
                <a:solidFill>
                  <a:srgbClr val="000000"/>
                </a:solidFill>
                <a:ea typeface="+mn-lt"/>
                <a:cs typeface="+mn-lt"/>
              </a:rPr>
              <a:t>Unemployment rate peak in 2020 </a:t>
            </a:r>
            <a:r>
              <a:rPr lang="en-US" sz="2400" err="1">
                <a:solidFill>
                  <a:srgbClr val="000000"/>
                </a:solidFill>
                <a:ea typeface="+mn-lt"/>
                <a:cs typeface="+mn-lt"/>
              </a:rPr>
              <a:t>Q2</a:t>
            </a:r>
            <a:r>
              <a:rPr lang="en-US" sz="2400">
                <a:solidFill>
                  <a:srgbClr val="000000"/>
                </a:solidFill>
                <a:ea typeface="+mn-lt"/>
                <a:cs typeface="+mn-lt"/>
              </a:rPr>
              <a:t>: the next change point in the future, relevant for further studies upon similar events in the future</a:t>
            </a:r>
            <a:endParaRPr lang="en-US" sz="2400">
              <a:solidFill>
                <a:srgbClr val="000000">
                  <a:alpha val="60000"/>
                </a:srgbClr>
              </a:solidFill>
              <a:ea typeface="+mn-lt"/>
              <a:cs typeface="+mn-lt"/>
            </a:endParaRPr>
          </a:p>
          <a:p>
            <a:pPr marL="468313" indent="-468313" algn="just">
              <a:lnSpc>
                <a:spcPct val="200000"/>
              </a:lnSpc>
              <a:spcBef>
                <a:spcPts val="0"/>
              </a:spcBef>
              <a:buFont typeface="Wingdings" panose="05000000000000000000" pitchFamily="2" charset="2"/>
              <a:buChar char="q"/>
            </a:pPr>
            <a:r>
              <a:rPr lang="en-US" sz="2400">
                <a:solidFill>
                  <a:srgbClr val="000000"/>
                </a:solidFill>
                <a:ea typeface="+mn-lt"/>
                <a:cs typeface="+mn-lt"/>
              </a:rPr>
              <a:t>Study for better forecast accuracy: ensemble weighted averaging the four best linear models (Arima BF – 40%, Arima SW – 40%, ETS – 10%, </a:t>
            </a:r>
            <a:r>
              <a:rPr lang="en-US" sz="2400" err="1">
                <a:solidFill>
                  <a:srgbClr val="000000"/>
                </a:solidFill>
                <a:ea typeface="+mn-lt"/>
                <a:cs typeface="+mn-lt"/>
              </a:rPr>
              <a:t>STL</a:t>
            </a:r>
            <a:r>
              <a:rPr lang="en-US" sz="2400">
                <a:solidFill>
                  <a:srgbClr val="000000"/>
                </a:solidFill>
                <a:ea typeface="+mn-lt"/>
                <a:cs typeface="+mn-lt"/>
              </a:rPr>
              <a:t> – 10%).</a:t>
            </a:r>
            <a:endParaRPr lang="en-US" sz="2400">
              <a:solidFill>
                <a:srgbClr val="000000">
                  <a:alpha val="60000"/>
                </a:srgbClr>
              </a:solidFill>
              <a:ea typeface="+mn-lt"/>
              <a:cs typeface="+mn-lt"/>
            </a:endParaRPr>
          </a:p>
          <a:p>
            <a:pPr marL="0" indent="0" algn="just">
              <a:lnSpc>
                <a:spcPct val="200000"/>
              </a:lnSpc>
              <a:spcBef>
                <a:spcPts val="0"/>
              </a:spcBef>
              <a:buNone/>
            </a:pPr>
            <a:endParaRPr lang="en-US" sz="2400">
              <a:solidFill>
                <a:srgbClr val="000000">
                  <a:alpha val="60000"/>
                </a:srgbClr>
              </a:solidFill>
            </a:endParaRPr>
          </a:p>
        </p:txBody>
      </p:sp>
      <p:sp>
        <p:nvSpPr>
          <p:cNvPr id="5" name="Slide Number Placeholder 4">
            <a:extLst>
              <a:ext uri="{FF2B5EF4-FFF2-40B4-BE49-F238E27FC236}">
                <a16:creationId xmlns:a16="http://schemas.microsoft.com/office/drawing/2014/main" id="{21735DB6-6349-4BB8-98F5-35060FEC53AA}"/>
              </a:ext>
            </a:extLst>
          </p:cNvPr>
          <p:cNvSpPr>
            <a:spLocks noGrp="1"/>
          </p:cNvSpPr>
          <p:nvPr>
            <p:ph type="sldNum" sz="quarter" idx="12"/>
          </p:nvPr>
        </p:nvSpPr>
        <p:spPr/>
        <p:txBody>
          <a:bodyPr/>
          <a:lstStyle/>
          <a:p>
            <a:fld id="{FF2BD96E-3838-45D2-9031-D3AF67C920A5}" type="slidenum">
              <a:rPr lang="en-US" smtClean="0"/>
              <a:t>20</a:t>
            </a:fld>
            <a:endParaRPr lang="en-US"/>
          </a:p>
        </p:txBody>
      </p:sp>
    </p:spTree>
    <p:extLst>
      <p:ext uri="{BB962C8B-B14F-4D97-AF65-F5344CB8AC3E}">
        <p14:creationId xmlns:p14="http://schemas.microsoft.com/office/powerpoint/2010/main" val="35269107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547688C-4204-43EB-AAB5-5728974EDC21}"/>
              </a:ext>
            </a:extLst>
          </p:cNvPr>
          <p:cNvGrpSpPr/>
          <p:nvPr/>
        </p:nvGrpSpPr>
        <p:grpSpPr>
          <a:xfrm>
            <a:off x="21265" y="6289255"/>
            <a:ext cx="12170735" cy="598775"/>
            <a:chOff x="21265" y="6289255"/>
            <a:chExt cx="12170735" cy="598775"/>
          </a:xfrm>
        </p:grpSpPr>
        <p:sp>
          <p:nvSpPr>
            <p:cNvPr id="11" name="TextBox 10">
              <a:extLst>
                <a:ext uri="{FF2B5EF4-FFF2-40B4-BE49-F238E27FC236}">
                  <a16:creationId xmlns:a16="http://schemas.microsoft.com/office/drawing/2014/main" id="{40DC8DF4-1BD8-41FC-B5D1-CF7937EE31A8}"/>
                </a:ext>
              </a:extLst>
            </p:cNvPr>
            <p:cNvSpPr txBox="1"/>
            <p:nvPr/>
          </p:nvSpPr>
          <p:spPr>
            <a:xfrm>
              <a:off x="21265" y="6358270"/>
              <a:ext cx="5805377" cy="464871"/>
            </a:xfrm>
            <a:prstGeom prst="rect">
              <a:avLst/>
            </a:prstGeom>
            <a:solidFill>
              <a:schemeClr val="accent2"/>
            </a:solidFill>
          </p:spPr>
          <p:txBody>
            <a:bodyPr wrap="square" rtlCol="0">
              <a:spAutoFit/>
            </a:bodyPr>
            <a:lstStyle/>
            <a:p>
              <a:pPr>
                <a:lnSpc>
                  <a:spcPct val="150000"/>
                </a:lnSpc>
              </a:pPr>
              <a:r>
                <a:rPr lang="en-US">
                  <a:solidFill>
                    <a:schemeClr val="bg1"/>
                  </a:solidFill>
                </a:rPr>
                <a:t>Nguyen, L.; </a:t>
              </a:r>
              <a:r>
                <a:rPr lang="en-US" err="1">
                  <a:solidFill>
                    <a:schemeClr val="bg1"/>
                  </a:solidFill>
                </a:rPr>
                <a:t>Chalkou</a:t>
              </a:r>
              <a:r>
                <a:rPr lang="en-US">
                  <a:solidFill>
                    <a:schemeClr val="bg1"/>
                  </a:solidFill>
                </a:rPr>
                <a:t>, S.; Bada, T.; </a:t>
              </a:r>
              <a:r>
                <a:rPr lang="en-US" err="1">
                  <a:solidFill>
                    <a:schemeClr val="bg1"/>
                  </a:solidFill>
                </a:rPr>
                <a:t>Iyer</a:t>
              </a:r>
              <a:r>
                <a:rPr lang="en-US">
                  <a:solidFill>
                    <a:schemeClr val="bg1"/>
                  </a:solidFill>
                </a:rPr>
                <a:t>, V. (Bentley Math. Sci.)</a:t>
              </a:r>
            </a:p>
          </p:txBody>
        </p:sp>
        <p:sp>
          <p:nvSpPr>
            <p:cNvPr id="12" name="TextBox 11">
              <a:extLst>
                <a:ext uri="{FF2B5EF4-FFF2-40B4-BE49-F238E27FC236}">
                  <a16:creationId xmlns:a16="http://schemas.microsoft.com/office/drawing/2014/main" id="{7EFD01D4-EB6F-4381-BCE7-D2B66005C6E7}"/>
                </a:ext>
              </a:extLst>
            </p:cNvPr>
            <p:cNvSpPr txBox="1"/>
            <p:nvPr/>
          </p:nvSpPr>
          <p:spPr>
            <a:xfrm>
              <a:off x="5745117" y="6319285"/>
              <a:ext cx="3058641" cy="568745"/>
            </a:xfrm>
            <a:prstGeom prst="rect">
              <a:avLst/>
            </a:prstGeom>
            <a:solidFill>
              <a:schemeClr val="bg1">
                <a:lumMod val="95000"/>
              </a:schemeClr>
            </a:solidFill>
            <a:ln>
              <a:solidFill>
                <a:schemeClr val="bg1">
                  <a:lumMod val="95000"/>
                </a:schemeClr>
              </a:solidFill>
            </a:ln>
          </p:spPr>
          <p:txBody>
            <a:bodyPr wrap="square" rtlCol="0" anchor="ctr">
              <a:spAutoFit/>
            </a:bodyPr>
            <a:lstStyle/>
            <a:p>
              <a:pPr algn="ctr">
                <a:lnSpc>
                  <a:spcPct val="200000"/>
                </a:lnSpc>
              </a:pPr>
              <a:r>
                <a:rPr lang="en-US"/>
                <a:t>MA 611 Presentation</a:t>
              </a:r>
            </a:p>
          </p:txBody>
        </p:sp>
        <p:sp>
          <p:nvSpPr>
            <p:cNvPr id="13" name="TextBox 12">
              <a:extLst>
                <a:ext uri="{FF2B5EF4-FFF2-40B4-BE49-F238E27FC236}">
                  <a16:creationId xmlns:a16="http://schemas.microsoft.com/office/drawing/2014/main" id="{9610F0ED-DEEF-4C93-B9D6-36C4761997FD}"/>
                </a:ext>
              </a:extLst>
            </p:cNvPr>
            <p:cNvSpPr txBox="1"/>
            <p:nvPr/>
          </p:nvSpPr>
          <p:spPr>
            <a:xfrm>
              <a:off x="8718698" y="6289255"/>
              <a:ext cx="3473302" cy="568745"/>
            </a:xfrm>
            <a:prstGeom prst="rect">
              <a:avLst/>
            </a:prstGeom>
            <a:solidFill>
              <a:schemeClr val="accent6">
                <a:lumMod val="40000"/>
                <a:lumOff val="60000"/>
              </a:schemeClr>
            </a:solidFill>
            <a:ln>
              <a:solidFill>
                <a:schemeClr val="bg1">
                  <a:lumMod val="95000"/>
                </a:schemeClr>
              </a:solidFill>
            </a:ln>
          </p:spPr>
          <p:txBody>
            <a:bodyPr wrap="square" rtlCol="0" anchor="ctr">
              <a:spAutoFit/>
            </a:bodyPr>
            <a:lstStyle/>
            <a:p>
              <a:pPr algn="ctr">
                <a:lnSpc>
                  <a:spcPct val="200000"/>
                </a:lnSpc>
              </a:pPr>
              <a:r>
                <a:rPr lang="en-US"/>
                <a:t>Spring 2021</a:t>
              </a:r>
            </a:p>
          </p:txBody>
        </p:sp>
      </p:grpSp>
      <p:sp>
        <p:nvSpPr>
          <p:cNvPr id="5" name="Title 4">
            <a:extLst>
              <a:ext uri="{FF2B5EF4-FFF2-40B4-BE49-F238E27FC236}">
                <a16:creationId xmlns:a16="http://schemas.microsoft.com/office/drawing/2014/main" id="{FAF81571-D1A5-442F-A7A1-196B98DEFD4A}"/>
              </a:ext>
            </a:extLst>
          </p:cNvPr>
          <p:cNvSpPr>
            <a:spLocks noGrp="1"/>
          </p:cNvSpPr>
          <p:nvPr>
            <p:ph type="title"/>
          </p:nvPr>
        </p:nvSpPr>
        <p:spPr>
          <a:xfrm>
            <a:off x="1097280" y="1025652"/>
            <a:ext cx="10258292" cy="5013198"/>
          </a:xfrm>
          <a:solidFill>
            <a:schemeClr val="bg1"/>
          </a:solidFill>
        </p:spPr>
        <p:txBody>
          <a:bodyPr/>
          <a:lstStyle/>
          <a:p>
            <a:pPr algn="ctr"/>
            <a:r>
              <a:rPr lang="en-US">
                <a:latin typeface="+mn-lt"/>
                <a:ea typeface="+mn-ea"/>
                <a:cs typeface="+mn-cs"/>
              </a:rPr>
              <a:t>Q&amp;A</a:t>
            </a:r>
            <a:br>
              <a:rPr lang="en-US">
                <a:latin typeface="+mn-lt"/>
                <a:ea typeface="+mn-ea"/>
                <a:cs typeface="+mn-cs"/>
              </a:rPr>
            </a:br>
            <a:endParaRPr lang="en-US"/>
          </a:p>
        </p:txBody>
      </p:sp>
      <p:sp>
        <p:nvSpPr>
          <p:cNvPr id="3" name="Slide Number Placeholder 2">
            <a:extLst>
              <a:ext uri="{FF2B5EF4-FFF2-40B4-BE49-F238E27FC236}">
                <a16:creationId xmlns:a16="http://schemas.microsoft.com/office/drawing/2014/main" id="{97C7BE8E-795E-4410-A1A4-7AF4CE068A74}"/>
              </a:ext>
            </a:extLst>
          </p:cNvPr>
          <p:cNvSpPr>
            <a:spLocks noGrp="1"/>
          </p:cNvSpPr>
          <p:nvPr>
            <p:ph type="sldNum" sz="quarter" idx="12"/>
          </p:nvPr>
        </p:nvSpPr>
        <p:spPr>
          <a:xfrm>
            <a:off x="10754898" y="6492875"/>
            <a:ext cx="1312025" cy="365125"/>
          </a:xfrm>
        </p:spPr>
        <p:txBody>
          <a:bodyPr/>
          <a:lstStyle/>
          <a:p>
            <a:fld id="{FF2BD96E-3838-45D2-9031-D3AF67C920A5}" type="slidenum">
              <a:rPr lang="en-US" smtClean="0"/>
              <a:t>21</a:t>
            </a:fld>
            <a:endParaRPr lang="en-US"/>
          </a:p>
        </p:txBody>
      </p:sp>
    </p:spTree>
    <p:extLst>
      <p:ext uri="{BB962C8B-B14F-4D97-AF65-F5344CB8AC3E}">
        <p14:creationId xmlns:p14="http://schemas.microsoft.com/office/powerpoint/2010/main" val="35643552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D15870AD-D373-475B-AAE4-031E0CC62832}"/>
              </a:ext>
            </a:extLst>
          </p:cNvPr>
          <p:cNvGrpSpPr/>
          <p:nvPr/>
        </p:nvGrpSpPr>
        <p:grpSpPr>
          <a:xfrm>
            <a:off x="21265" y="6289255"/>
            <a:ext cx="12170735" cy="598775"/>
            <a:chOff x="21265" y="6289255"/>
            <a:chExt cx="12170735" cy="598775"/>
          </a:xfrm>
        </p:grpSpPr>
        <p:sp>
          <p:nvSpPr>
            <p:cNvPr id="12" name="TextBox 11">
              <a:extLst>
                <a:ext uri="{FF2B5EF4-FFF2-40B4-BE49-F238E27FC236}">
                  <a16:creationId xmlns:a16="http://schemas.microsoft.com/office/drawing/2014/main" id="{79E75BA5-32D7-41A5-8E3D-5949542B80AC}"/>
                </a:ext>
              </a:extLst>
            </p:cNvPr>
            <p:cNvSpPr txBox="1"/>
            <p:nvPr/>
          </p:nvSpPr>
          <p:spPr>
            <a:xfrm>
              <a:off x="21265" y="6358270"/>
              <a:ext cx="5805377" cy="464871"/>
            </a:xfrm>
            <a:prstGeom prst="rect">
              <a:avLst/>
            </a:prstGeom>
            <a:solidFill>
              <a:schemeClr val="accent2"/>
            </a:solidFill>
          </p:spPr>
          <p:txBody>
            <a:bodyPr wrap="square" rtlCol="0">
              <a:spAutoFit/>
            </a:bodyPr>
            <a:lstStyle/>
            <a:p>
              <a:pPr>
                <a:lnSpc>
                  <a:spcPct val="150000"/>
                </a:lnSpc>
              </a:pPr>
              <a:r>
                <a:rPr lang="en-US">
                  <a:solidFill>
                    <a:schemeClr val="bg1"/>
                  </a:solidFill>
                </a:rPr>
                <a:t>Nguyen, L.; </a:t>
              </a:r>
              <a:r>
                <a:rPr lang="en-US" err="1">
                  <a:solidFill>
                    <a:schemeClr val="bg1"/>
                  </a:solidFill>
                </a:rPr>
                <a:t>Chalkou</a:t>
              </a:r>
              <a:r>
                <a:rPr lang="en-US">
                  <a:solidFill>
                    <a:schemeClr val="bg1"/>
                  </a:solidFill>
                </a:rPr>
                <a:t>, S.; Bada, T.; </a:t>
              </a:r>
              <a:r>
                <a:rPr lang="en-US" err="1">
                  <a:solidFill>
                    <a:schemeClr val="bg1"/>
                  </a:solidFill>
                </a:rPr>
                <a:t>Iyer</a:t>
              </a:r>
              <a:r>
                <a:rPr lang="en-US">
                  <a:solidFill>
                    <a:schemeClr val="bg1"/>
                  </a:solidFill>
                </a:rPr>
                <a:t>, V. (Bentley Math. Sci.)</a:t>
              </a:r>
            </a:p>
          </p:txBody>
        </p:sp>
        <p:sp>
          <p:nvSpPr>
            <p:cNvPr id="13" name="TextBox 12">
              <a:extLst>
                <a:ext uri="{FF2B5EF4-FFF2-40B4-BE49-F238E27FC236}">
                  <a16:creationId xmlns:a16="http://schemas.microsoft.com/office/drawing/2014/main" id="{13B64C95-69BC-4CD5-8E4D-5EDC3C0DFCA0}"/>
                </a:ext>
              </a:extLst>
            </p:cNvPr>
            <p:cNvSpPr txBox="1"/>
            <p:nvPr/>
          </p:nvSpPr>
          <p:spPr>
            <a:xfrm>
              <a:off x="5745117" y="6319285"/>
              <a:ext cx="3058641" cy="568745"/>
            </a:xfrm>
            <a:prstGeom prst="rect">
              <a:avLst/>
            </a:prstGeom>
            <a:solidFill>
              <a:schemeClr val="bg1">
                <a:lumMod val="95000"/>
              </a:schemeClr>
            </a:solidFill>
            <a:ln>
              <a:solidFill>
                <a:schemeClr val="bg1">
                  <a:lumMod val="95000"/>
                </a:schemeClr>
              </a:solidFill>
            </a:ln>
          </p:spPr>
          <p:txBody>
            <a:bodyPr wrap="square" rtlCol="0" anchor="ctr">
              <a:spAutoFit/>
            </a:bodyPr>
            <a:lstStyle/>
            <a:p>
              <a:pPr algn="ctr">
                <a:lnSpc>
                  <a:spcPct val="200000"/>
                </a:lnSpc>
              </a:pPr>
              <a:r>
                <a:rPr lang="en-US"/>
                <a:t>MA 611 Presentation</a:t>
              </a:r>
            </a:p>
          </p:txBody>
        </p:sp>
        <p:sp>
          <p:nvSpPr>
            <p:cNvPr id="14" name="TextBox 13">
              <a:extLst>
                <a:ext uri="{FF2B5EF4-FFF2-40B4-BE49-F238E27FC236}">
                  <a16:creationId xmlns:a16="http://schemas.microsoft.com/office/drawing/2014/main" id="{779DFA1A-FF8C-44BC-B146-0F16028FB5AB}"/>
                </a:ext>
              </a:extLst>
            </p:cNvPr>
            <p:cNvSpPr txBox="1"/>
            <p:nvPr/>
          </p:nvSpPr>
          <p:spPr>
            <a:xfrm>
              <a:off x="8718698" y="6289255"/>
              <a:ext cx="3473302" cy="568745"/>
            </a:xfrm>
            <a:prstGeom prst="rect">
              <a:avLst/>
            </a:prstGeom>
            <a:solidFill>
              <a:schemeClr val="accent6">
                <a:lumMod val="40000"/>
                <a:lumOff val="60000"/>
              </a:schemeClr>
            </a:solidFill>
            <a:ln>
              <a:solidFill>
                <a:schemeClr val="bg1">
                  <a:lumMod val="95000"/>
                </a:schemeClr>
              </a:solidFill>
            </a:ln>
          </p:spPr>
          <p:txBody>
            <a:bodyPr wrap="square" rtlCol="0" anchor="ctr">
              <a:spAutoFit/>
            </a:bodyPr>
            <a:lstStyle/>
            <a:p>
              <a:pPr algn="ctr">
                <a:lnSpc>
                  <a:spcPct val="200000"/>
                </a:lnSpc>
              </a:pPr>
              <a:r>
                <a:rPr lang="en-US"/>
                <a:t>Spring 2021</a:t>
              </a:r>
            </a:p>
          </p:txBody>
        </p:sp>
      </p:grpSp>
      <p:sp>
        <p:nvSpPr>
          <p:cNvPr id="2" name="Title 1">
            <a:extLst>
              <a:ext uri="{FF2B5EF4-FFF2-40B4-BE49-F238E27FC236}">
                <a16:creationId xmlns:a16="http://schemas.microsoft.com/office/drawing/2014/main" id="{7CB24CE7-035B-4458-8B64-DEC350BA2658}"/>
              </a:ext>
            </a:extLst>
          </p:cNvPr>
          <p:cNvSpPr>
            <a:spLocks noGrp="1"/>
          </p:cNvSpPr>
          <p:nvPr>
            <p:ph type="title"/>
          </p:nvPr>
        </p:nvSpPr>
        <p:spPr/>
        <p:txBody>
          <a:bodyPr/>
          <a:lstStyle/>
          <a:p>
            <a:r>
              <a:rPr lang="en-US">
                <a:ea typeface="+mj-lt"/>
                <a:cs typeface="+mj-lt"/>
              </a:rPr>
              <a:t>References</a:t>
            </a:r>
            <a:endParaRPr lang="en-US"/>
          </a:p>
        </p:txBody>
      </p:sp>
      <p:sp>
        <p:nvSpPr>
          <p:cNvPr id="3" name="Content Placeholder 2">
            <a:extLst>
              <a:ext uri="{FF2B5EF4-FFF2-40B4-BE49-F238E27FC236}">
                <a16:creationId xmlns:a16="http://schemas.microsoft.com/office/drawing/2014/main" id="{ECB28D77-8CE4-4A35-85EC-55D217B03931}"/>
              </a:ext>
            </a:extLst>
          </p:cNvPr>
          <p:cNvSpPr>
            <a:spLocks noGrp="1"/>
          </p:cNvSpPr>
          <p:nvPr>
            <p:ph idx="1"/>
          </p:nvPr>
        </p:nvSpPr>
        <p:spPr>
          <a:xfrm>
            <a:off x="1074460" y="1850065"/>
            <a:ext cx="10217317" cy="4295554"/>
          </a:xfrm>
        </p:spPr>
        <p:txBody>
          <a:bodyPr vert="horz" lIns="91440" tIns="45720" rIns="91440" bIns="45720" rtlCol="0" anchor="t">
            <a:noAutofit/>
          </a:bodyPr>
          <a:lstStyle/>
          <a:p>
            <a:pPr marL="467995" indent="-467995" algn="just">
              <a:lnSpc>
                <a:spcPct val="110000"/>
              </a:lnSpc>
              <a:spcBef>
                <a:spcPts val="0"/>
              </a:spcBef>
              <a:buFont typeface="Wingdings" panose="05000000000000000000" pitchFamily="2" charset="2"/>
              <a:buChar char="q"/>
            </a:pPr>
            <a:r>
              <a:rPr lang="en-US" sz="1800" dirty="0" err="1">
                <a:solidFill>
                  <a:srgbClr val="000000"/>
                </a:solidFill>
                <a:ea typeface="+mn-lt"/>
                <a:cs typeface="+mn-lt"/>
              </a:rPr>
              <a:t>Albanesi</a:t>
            </a:r>
            <a:r>
              <a:rPr lang="en-US" sz="1800" dirty="0">
                <a:solidFill>
                  <a:srgbClr val="000000"/>
                </a:solidFill>
                <a:ea typeface="+mn-lt"/>
                <a:cs typeface="+mn-lt"/>
              </a:rPr>
              <a:t>, S., &amp; </a:t>
            </a:r>
            <a:r>
              <a:rPr lang="en-US" sz="1800" dirty="0" err="1">
                <a:solidFill>
                  <a:srgbClr val="000000"/>
                </a:solidFill>
                <a:ea typeface="+mn-lt"/>
                <a:cs typeface="+mn-lt"/>
              </a:rPr>
              <a:t>Sahin</a:t>
            </a:r>
            <a:r>
              <a:rPr lang="en-US" sz="1800" dirty="0">
                <a:solidFill>
                  <a:srgbClr val="000000"/>
                </a:solidFill>
                <a:ea typeface="+mn-lt"/>
                <a:cs typeface="+mn-lt"/>
              </a:rPr>
              <a:t>, A. (2017). </a:t>
            </a:r>
            <a:r>
              <a:rPr lang="en-US" dirty="0">
                <a:solidFill>
                  <a:srgbClr val="000000"/>
                </a:solidFill>
                <a:ea typeface="+mn-lt"/>
                <a:cs typeface="+mn-lt"/>
              </a:rPr>
              <a:t>The Gender Unemployment Gap . </a:t>
            </a:r>
          </a:p>
          <a:p>
            <a:pPr marL="467995" indent="-467995" algn="just">
              <a:lnSpc>
                <a:spcPct val="110000"/>
              </a:lnSpc>
              <a:spcBef>
                <a:spcPts val="0"/>
              </a:spcBef>
              <a:buFont typeface="Wingdings" panose="05000000000000000000" pitchFamily="2" charset="2"/>
              <a:buChar char="q"/>
            </a:pPr>
            <a:r>
              <a:rPr lang="en-US" dirty="0">
                <a:solidFill>
                  <a:srgbClr val="000000"/>
                </a:solidFill>
                <a:ea typeface="+mn-lt"/>
                <a:cs typeface="+mn-lt"/>
              </a:rPr>
              <a:t>Amadeo, K. (2020, September 27). The Balance. Retrieved from www.thebalance.com: </a:t>
            </a:r>
            <a:r>
              <a:rPr lang="en-US" dirty="0">
                <a:solidFill>
                  <a:srgbClr val="000000"/>
                </a:solidFill>
                <a:ea typeface="+mn-lt"/>
                <a:cs typeface="+mn-lt"/>
                <a:hlinkClick r:id="rId2"/>
              </a:rPr>
              <a:t>https://www.thebalance.com/labor-force-definition-how-it-affects-the-economy-4045035</a:t>
            </a:r>
            <a:r>
              <a:rPr lang="en-US" dirty="0">
                <a:solidFill>
                  <a:srgbClr val="000000"/>
                </a:solidFill>
                <a:ea typeface="+mn-lt"/>
                <a:cs typeface="+mn-lt"/>
              </a:rPr>
              <a:t> </a:t>
            </a:r>
          </a:p>
          <a:p>
            <a:pPr marL="467995" indent="-467995" algn="just">
              <a:lnSpc>
                <a:spcPct val="110000"/>
              </a:lnSpc>
              <a:spcBef>
                <a:spcPts val="0"/>
              </a:spcBef>
              <a:buFont typeface="Wingdings" panose="05000000000000000000" pitchFamily="2" charset="2"/>
              <a:buChar char="q"/>
            </a:pPr>
            <a:r>
              <a:rPr lang="en-US" dirty="0">
                <a:solidFill>
                  <a:srgbClr val="000000"/>
                </a:solidFill>
                <a:ea typeface="+mn-lt"/>
                <a:cs typeface="+mn-lt"/>
              </a:rPr>
              <a:t>Fred Economic Data. (2021, April 2). Fred Economic Data. Retrieved from www.fred.stlouisfed.org: </a:t>
            </a:r>
            <a:r>
              <a:rPr lang="en-US" dirty="0">
                <a:solidFill>
                  <a:srgbClr val="000000"/>
                </a:solidFill>
                <a:ea typeface="+mn-lt"/>
                <a:cs typeface="+mn-lt"/>
                <a:hlinkClick r:id="rId3"/>
              </a:rPr>
              <a:t>https://fred.stlouisfed.org/series/UNRATE</a:t>
            </a:r>
            <a:r>
              <a:rPr lang="en-US" dirty="0">
                <a:solidFill>
                  <a:srgbClr val="000000"/>
                </a:solidFill>
                <a:ea typeface="+mn-lt"/>
                <a:cs typeface="+mn-lt"/>
              </a:rPr>
              <a:t> </a:t>
            </a:r>
          </a:p>
          <a:p>
            <a:pPr marL="467995" indent="-467995" algn="just">
              <a:lnSpc>
                <a:spcPct val="110000"/>
              </a:lnSpc>
              <a:spcBef>
                <a:spcPts val="0"/>
              </a:spcBef>
              <a:buFont typeface="Wingdings" panose="05000000000000000000" pitchFamily="2" charset="2"/>
              <a:buChar char="q"/>
            </a:pPr>
            <a:r>
              <a:rPr lang="en-US" dirty="0">
                <a:solidFill>
                  <a:srgbClr val="000000"/>
                </a:solidFill>
                <a:ea typeface="+mn-lt"/>
                <a:cs typeface="+mn-lt"/>
              </a:rPr>
              <a:t>Simpson, S. (2020, September 24). Investopedia. Retrieved from investopedia.com: </a:t>
            </a:r>
            <a:r>
              <a:rPr lang="en-US" dirty="0">
                <a:solidFill>
                  <a:srgbClr val="000000"/>
                </a:solidFill>
                <a:ea typeface="+mn-lt"/>
                <a:cs typeface="+mn-lt"/>
                <a:hlinkClick r:id="rId4"/>
              </a:rPr>
              <a:t>https://www.investopedia.com/financial-edge/0811/the-cost-of-unemployment-to-the-economy.aspx</a:t>
            </a:r>
            <a:r>
              <a:rPr lang="en-US" dirty="0">
                <a:solidFill>
                  <a:srgbClr val="000000"/>
                </a:solidFill>
                <a:ea typeface="+mn-lt"/>
                <a:cs typeface="+mn-lt"/>
              </a:rPr>
              <a:t> </a:t>
            </a:r>
          </a:p>
          <a:p>
            <a:pPr marL="467995" indent="-467995" algn="just">
              <a:lnSpc>
                <a:spcPct val="110000"/>
              </a:lnSpc>
              <a:spcBef>
                <a:spcPts val="0"/>
              </a:spcBef>
              <a:buFont typeface="Wingdings" panose="05000000000000000000" pitchFamily="2" charset="2"/>
              <a:buChar char="q"/>
            </a:pPr>
            <a:r>
              <a:rPr lang="en-US" dirty="0">
                <a:solidFill>
                  <a:srgbClr val="000000"/>
                </a:solidFill>
                <a:ea typeface="+mn-lt"/>
                <a:cs typeface="+mn-lt"/>
              </a:rPr>
              <a:t>U.S. Bureau of </a:t>
            </a:r>
            <a:r>
              <a:rPr lang="en-US" dirty="0" err="1">
                <a:solidFill>
                  <a:srgbClr val="000000"/>
                </a:solidFill>
                <a:ea typeface="+mn-lt"/>
                <a:cs typeface="+mn-lt"/>
              </a:rPr>
              <a:t>Labour</a:t>
            </a:r>
            <a:r>
              <a:rPr lang="en-US" dirty="0">
                <a:solidFill>
                  <a:srgbClr val="000000"/>
                </a:solidFill>
                <a:ea typeface="+mn-lt"/>
                <a:cs typeface="+mn-lt"/>
              </a:rPr>
              <a:t> Statistics . (2020, May 13). U.S. Bureau of </a:t>
            </a:r>
            <a:r>
              <a:rPr lang="en-US" dirty="0" err="1">
                <a:solidFill>
                  <a:srgbClr val="000000"/>
                </a:solidFill>
                <a:ea typeface="+mn-lt"/>
                <a:cs typeface="+mn-lt"/>
              </a:rPr>
              <a:t>Labour</a:t>
            </a:r>
            <a:r>
              <a:rPr lang="en-US" dirty="0">
                <a:solidFill>
                  <a:srgbClr val="000000"/>
                </a:solidFill>
                <a:ea typeface="+mn-lt"/>
                <a:cs typeface="+mn-lt"/>
              </a:rPr>
              <a:t> Statistics. Retrieved from www.bls.gov: </a:t>
            </a:r>
            <a:r>
              <a:rPr lang="en-US" dirty="0">
                <a:solidFill>
                  <a:srgbClr val="000000"/>
                </a:solidFill>
                <a:ea typeface="+mn-lt"/>
                <a:cs typeface="+mn-lt"/>
                <a:hlinkClick r:id="rId5"/>
              </a:rPr>
              <a:t>https://www.bls.gov/opub/ted/2020/unemployment-rate-rises-to-record-high-14-point-7-percent-in-apri</a:t>
            </a:r>
            <a:r>
              <a:rPr lang="en-US" sz="1800" dirty="0">
                <a:solidFill>
                  <a:srgbClr val="000000"/>
                </a:solidFill>
                <a:ea typeface="+mn-lt"/>
                <a:cs typeface="+mn-lt"/>
                <a:hlinkClick r:id="rId5"/>
              </a:rPr>
              <a:t>l-2020.htm?view_full</a:t>
            </a:r>
            <a:endParaRPr lang="en-US" sz="1800" dirty="0">
              <a:solidFill>
                <a:srgbClr val="000000"/>
              </a:solidFill>
              <a:ea typeface="+mn-lt"/>
              <a:cs typeface="+mn-lt"/>
            </a:endParaRPr>
          </a:p>
          <a:p>
            <a:pPr marL="467995" indent="-467995" algn="just">
              <a:lnSpc>
                <a:spcPct val="110000"/>
              </a:lnSpc>
              <a:spcBef>
                <a:spcPts val="0"/>
              </a:spcBef>
              <a:buFont typeface="Wingdings" panose="05000000000000000000" pitchFamily="2" charset="2"/>
              <a:buChar char="q"/>
            </a:pPr>
            <a:r>
              <a:rPr lang="en-US" sz="1800" dirty="0">
                <a:ea typeface="+mn-lt"/>
                <a:cs typeface="+mn-lt"/>
                <a:hlinkClick r:id="rId6"/>
              </a:rPr>
              <a:t>https://www.ft.com/content/bc513b58-8ef2-11ea-af59-5283fc4c0cb0</a:t>
            </a:r>
            <a:r>
              <a:rPr lang="en-US" sz="1800" dirty="0">
                <a:ea typeface="+mn-lt"/>
                <a:cs typeface="+mn-lt"/>
              </a:rPr>
              <a:t> </a:t>
            </a:r>
            <a:endParaRPr lang="en-US" sz="1800" dirty="0">
              <a:solidFill>
                <a:srgbClr val="000000"/>
              </a:solidFill>
              <a:ea typeface="+mn-lt"/>
              <a:cs typeface="+mn-lt"/>
            </a:endParaRPr>
          </a:p>
          <a:p>
            <a:pPr marL="467995" indent="-467995" algn="just">
              <a:lnSpc>
                <a:spcPct val="110000"/>
              </a:lnSpc>
              <a:spcBef>
                <a:spcPts val="0"/>
              </a:spcBef>
              <a:buFont typeface="Wingdings" panose="05000000000000000000" pitchFamily="2" charset="2"/>
              <a:buChar char="q"/>
            </a:pPr>
            <a:endParaRPr lang="en-US" dirty="0">
              <a:solidFill>
                <a:srgbClr val="000000">
                  <a:alpha val="60000"/>
                </a:srgbClr>
              </a:solidFill>
              <a:cs typeface="Calibri" panose="020F0502020204030204"/>
            </a:endParaRPr>
          </a:p>
          <a:p>
            <a:pPr marL="0" indent="0" algn="just">
              <a:lnSpc>
                <a:spcPct val="110000"/>
              </a:lnSpc>
              <a:spcBef>
                <a:spcPts val="0"/>
              </a:spcBef>
              <a:buNone/>
            </a:pPr>
            <a:endParaRPr lang="en-US" sz="2400" dirty="0">
              <a:solidFill>
                <a:srgbClr val="000000">
                  <a:alpha val="60000"/>
                </a:srgbClr>
              </a:solidFill>
              <a:cs typeface="Calibri" panose="020F0502020204030204"/>
            </a:endParaRPr>
          </a:p>
        </p:txBody>
      </p:sp>
      <p:sp>
        <p:nvSpPr>
          <p:cNvPr id="6" name="Slide Number Placeholder 5">
            <a:extLst>
              <a:ext uri="{FF2B5EF4-FFF2-40B4-BE49-F238E27FC236}">
                <a16:creationId xmlns:a16="http://schemas.microsoft.com/office/drawing/2014/main" id="{037030A3-C06A-476F-B822-4D5916F8C4EE}"/>
              </a:ext>
            </a:extLst>
          </p:cNvPr>
          <p:cNvSpPr>
            <a:spLocks noGrp="1"/>
          </p:cNvSpPr>
          <p:nvPr>
            <p:ph type="sldNum" sz="quarter" idx="12"/>
          </p:nvPr>
        </p:nvSpPr>
        <p:spPr/>
        <p:txBody>
          <a:bodyPr/>
          <a:lstStyle/>
          <a:p>
            <a:fld id="{FF2BD96E-3838-45D2-9031-D3AF67C920A5}" type="slidenum">
              <a:rPr lang="en-US" smtClean="0"/>
              <a:t>22</a:t>
            </a:fld>
            <a:endParaRPr lang="en-US"/>
          </a:p>
        </p:txBody>
      </p:sp>
    </p:spTree>
    <p:extLst>
      <p:ext uri="{BB962C8B-B14F-4D97-AF65-F5344CB8AC3E}">
        <p14:creationId xmlns:p14="http://schemas.microsoft.com/office/powerpoint/2010/main" val="34490679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0C198-0F52-3E42-9830-571759CEEAE6}"/>
              </a:ext>
            </a:extLst>
          </p:cNvPr>
          <p:cNvSpPr>
            <a:spLocks noGrp="1"/>
          </p:cNvSpPr>
          <p:nvPr>
            <p:ph type="title"/>
          </p:nvPr>
        </p:nvSpPr>
        <p:spPr/>
        <p:txBody>
          <a:bodyPr/>
          <a:lstStyle/>
          <a:p>
            <a:r>
              <a:rPr lang="en-NG">
                <a:ea typeface="+mn-ea"/>
                <a:cs typeface="+mn-cs"/>
              </a:rPr>
              <a:t>Introduction</a:t>
            </a:r>
            <a:endParaRPr lang="en-NG"/>
          </a:p>
        </p:txBody>
      </p:sp>
      <p:sp>
        <p:nvSpPr>
          <p:cNvPr id="3" name="TextBox 2">
            <a:extLst>
              <a:ext uri="{FF2B5EF4-FFF2-40B4-BE49-F238E27FC236}">
                <a16:creationId xmlns:a16="http://schemas.microsoft.com/office/drawing/2014/main" id="{136287FC-0811-414D-A803-AC254C165FD8}"/>
              </a:ext>
            </a:extLst>
          </p:cNvPr>
          <p:cNvSpPr txBox="1"/>
          <p:nvPr/>
        </p:nvSpPr>
        <p:spPr>
          <a:xfrm>
            <a:off x="5840886" y="2815063"/>
            <a:ext cx="6137137" cy="3276282"/>
          </a:xfrm>
          <a:prstGeom prst="rect">
            <a:avLst/>
          </a:prstGeom>
          <a:noFill/>
        </p:spPr>
        <p:txBody>
          <a:bodyPr wrap="square" lIns="91440" tIns="45720" rIns="91440" bIns="45720" rtlCol="0" anchor="t">
            <a:spAutoFit/>
          </a:bodyPr>
          <a:lstStyle/>
          <a:p>
            <a:pPr marL="574675" indent="-574675">
              <a:lnSpc>
                <a:spcPct val="150000"/>
              </a:lnSpc>
              <a:buFont typeface="Wingdings" panose="05000000000000000000" pitchFamily="2" charset="2"/>
              <a:buChar char="q"/>
            </a:pPr>
            <a:r>
              <a:rPr lang="en-US" sz="2000"/>
              <a:t>Unemployment: key data to determine a nation’s economic health</a:t>
            </a:r>
          </a:p>
          <a:p>
            <a:pPr marL="574675" indent="-574675">
              <a:lnSpc>
                <a:spcPct val="150000"/>
              </a:lnSpc>
              <a:buFont typeface="Wingdings" panose="05000000000000000000" pitchFamily="2" charset="2"/>
              <a:buChar char="q"/>
            </a:pPr>
            <a:r>
              <a:rPr lang="en-US" sz="2000"/>
              <a:t>Unemployment peaked to record high since Covid-19 pandemic </a:t>
            </a:r>
            <a:endParaRPr lang="en-US" sz="2000">
              <a:cs typeface="Calibri"/>
            </a:endParaRPr>
          </a:p>
          <a:p>
            <a:pPr marL="574675" indent="-574675">
              <a:lnSpc>
                <a:spcPct val="150000"/>
              </a:lnSpc>
              <a:buFont typeface="Wingdings" panose="05000000000000000000" pitchFamily="2" charset="2"/>
              <a:buChar char="q"/>
            </a:pPr>
            <a:r>
              <a:rPr lang="en-US" sz="2000"/>
              <a:t>Project </a:t>
            </a:r>
            <a:r>
              <a:rPr lang="en-NG" sz="2000"/>
              <a:t>focus</a:t>
            </a:r>
            <a:r>
              <a:rPr lang="en-US" sz="2000"/>
              <a:t>: </a:t>
            </a:r>
          </a:p>
          <a:p>
            <a:pPr marL="800100" lvl="1" indent="-342900">
              <a:lnSpc>
                <a:spcPct val="150000"/>
              </a:lnSpc>
              <a:buFont typeface="Wingdings" panose="05000000000000000000" pitchFamily="2" charset="2"/>
              <a:buChar char="ü"/>
            </a:pPr>
            <a:r>
              <a:rPr lang="en-US" sz="2000"/>
              <a:t>Forecast</a:t>
            </a:r>
            <a:r>
              <a:rPr lang="en-US" sz="2000">
                <a:ea typeface="+mn-lt"/>
                <a:cs typeface="+mn-lt"/>
              </a:rPr>
              <a:t> unemployment in the US</a:t>
            </a:r>
            <a:endParaRPr lang="en-US" sz="1600">
              <a:ea typeface="+mn-lt"/>
              <a:cs typeface="Calibri" panose="020F0502020204030204"/>
            </a:endParaRPr>
          </a:p>
          <a:p>
            <a:pPr marL="800100" lvl="1" indent="-342900">
              <a:lnSpc>
                <a:spcPct val="150000"/>
              </a:lnSpc>
              <a:buFont typeface="Wingdings" panose="05000000000000000000" pitchFamily="2" charset="2"/>
              <a:buChar char="ü"/>
            </a:pPr>
            <a:r>
              <a:rPr lang="en-US" sz="2000"/>
              <a:t>U</a:t>
            </a:r>
            <a:r>
              <a:rPr lang="en-NG" sz="2000"/>
              <a:t>nemployment </a:t>
            </a:r>
            <a:r>
              <a:rPr lang="en-US" sz="2000"/>
              <a:t>trend </a:t>
            </a:r>
            <a:r>
              <a:rPr lang="en-NG" sz="2000"/>
              <a:t>across </a:t>
            </a:r>
            <a:r>
              <a:rPr lang="en-US" sz="2000"/>
              <a:t>states and gender </a:t>
            </a:r>
            <a:endParaRPr lang="en-NG" sz="2000">
              <a:cs typeface="Calibri" panose="020F0502020204030204"/>
            </a:endParaRPr>
          </a:p>
        </p:txBody>
      </p:sp>
      <p:grpSp>
        <p:nvGrpSpPr>
          <p:cNvPr id="13" name="Group 12">
            <a:extLst>
              <a:ext uri="{FF2B5EF4-FFF2-40B4-BE49-F238E27FC236}">
                <a16:creationId xmlns:a16="http://schemas.microsoft.com/office/drawing/2014/main" id="{210E1370-610C-432A-95D6-5EFF51BCCA73}"/>
              </a:ext>
            </a:extLst>
          </p:cNvPr>
          <p:cNvGrpSpPr/>
          <p:nvPr/>
        </p:nvGrpSpPr>
        <p:grpSpPr>
          <a:xfrm>
            <a:off x="21265" y="6289255"/>
            <a:ext cx="12170735" cy="598775"/>
            <a:chOff x="21265" y="6289255"/>
            <a:chExt cx="12170735" cy="598775"/>
          </a:xfrm>
        </p:grpSpPr>
        <p:sp>
          <p:nvSpPr>
            <p:cNvPr id="14" name="TextBox 13">
              <a:extLst>
                <a:ext uri="{FF2B5EF4-FFF2-40B4-BE49-F238E27FC236}">
                  <a16:creationId xmlns:a16="http://schemas.microsoft.com/office/drawing/2014/main" id="{CC801F68-EF04-47FC-BF6D-97D179D95F40}"/>
                </a:ext>
              </a:extLst>
            </p:cNvPr>
            <p:cNvSpPr txBox="1"/>
            <p:nvPr/>
          </p:nvSpPr>
          <p:spPr>
            <a:xfrm>
              <a:off x="21265" y="6358270"/>
              <a:ext cx="5805377" cy="464871"/>
            </a:xfrm>
            <a:prstGeom prst="rect">
              <a:avLst/>
            </a:prstGeom>
            <a:solidFill>
              <a:schemeClr val="accent2"/>
            </a:solidFill>
          </p:spPr>
          <p:txBody>
            <a:bodyPr wrap="square" rtlCol="0">
              <a:spAutoFit/>
            </a:bodyPr>
            <a:lstStyle/>
            <a:p>
              <a:pPr>
                <a:lnSpc>
                  <a:spcPct val="150000"/>
                </a:lnSpc>
              </a:pPr>
              <a:r>
                <a:rPr lang="en-US">
                  <a:solidFill>
                    <a:schemeClr val="bg1"/>
                  </a:solidFill>
                </a:rPr>
                <a:t>Nguyen, L.; </a:t>
              </a:r>
              <a:r>
                <a:rPr lang="en-US" err="1">
                  <a:solidFill>
                    <a:schemeClr val="bg1"/>
                  </a:solidFill>
                </a:rPr>
                <a:t>Chalkou</a:t>
              </a:r>
              <a:r>
                <a:rPr lang="en-US">
                  <a:solidFill>
                    <a:schemeClr val="bg1"/>
                  </a:solidFill>
                </a:rPr>
                <a:t>, S.; Bada, T.; </a:t>
              </a:r>
              <a:r>
                <a:rPr lang="en-US" err="1">
                  <a:solidFill>
                    <a:schemeClr val="bg1"/>
                  </a:solidFill>
                </a:rPr>
                <a:t>Iyer</a:t>
              </a:r>
              <a:r>
                <a:rPr lang="en-US">
                  <a:solidFill>
                    <a:schemeClr val="bg1"/>
                  </a:solidFill>
                </a:rPr>
                <a:t>, V. (Bentley Math. Sci.)</a:t>
              </a:r>
            </a:p>
          </p:txBody>
        </p:sp>
        <p:sp>
          <p:nvSpPr>
            <p:cNvPr id="15" name="TextBox 14">
              <a:extLst>
                <a:ext uri="{FF2B5EF4-FFF2-40B4-BE49-F238E27FC236}">
                  <a16:creationId xmlns:a16="http://schemas.microsoft.com/office/drawing/2014/main" id="{387BAE2F-24FF-4A82-9722-E1ED239D7B71}"/>
                </a:ext>
              </a:extLst>
            </p:cNvPr>
            <p:cNvSpPr txBox="1"/>
            <p:nvPr/>
          </p:nvSpPr>
          <p:spPr>
            <a:xfrm>
              <a:off x="5745117" y="6319285"/>
              <a:ext cx="3058641" cy="568745"/>
            </a:xfrm>
            <a:prstGeom prst="rect">
              <a:avLst/>
            </a:prstGeom>
            <a:solidFill>
              <a:schemeClr val="bg1">
                <a:lumMod val="95000"/>
              </a:schemeClr>
            </a:solidFill>
            <a:ln>
              <a:solidFill>
                <a:schemeClr val="bg1">
                  <a:lumMod val="95000"/>
                </a:schemeClr>
              </a:solidFill>
            </a:ln>
          </p:spPr>
          <p:txBody>
            <a:bodyPr wrap="square" rtlCol="0" anchor="ctr">
              <a:spAutoFit/>
            </a:bodyPr>
            <a:lstStyle/>
            <a:p>
              <a:pPr algn="ctr">
                <a:lnSpc>
                  <a:spcPct val="200000"/>
                </a:lnSpc>
              </a:pPr>
              <a:r>
                <a:rPr lang="en-US"/>
                <a:t>MA 611 Presentation</a:t>
              </a:r>
            </a:p>
          </p:txBody>
        </p:sp>
        <p:sp>
          <p:nvSpPr>
            <p:cNvPr id="16" name="TextBox 15">
              <a:extLst>
                <a:ext uri="{FF2B5EF4-FFF2-40B4-BE49-F238E27FC236}">
                  <a16:creationId xmlns:a16="http://schemas.microsoft.com/office/drawing/2014/main" id="{5E82ABDD-8254-44B6-8264-0A905560244B}"/>
                </a:ext>
              </a:extLst>
            </p:cNvPr>
            <p:cNvSpPr txBox="1"/>
            <p:nvPr/>
          </p:nvSpPr>
          <p:spPr>
            <a:xfrm>
              <a:off x="8718698" y="6289255"/>
              <a:ext cx="3473302" cy="568745"/>
            </a:xfrm>
            <a:prstGeom prst="rect">
              <a:avLst/>
            </a:prstGeom>
            <a:solidFill>
              <a:schemeClr val="accent6">
                <a:lumMod val="40000"/>
                <a:lumOff val="60000"/>
              </a:schemeClr>
            </a:solidFill>
            <a:ln>
              <a:solidFill>
                <a:schemeClr val="bg1">
                  <a:lumMod val="95000"/>
                </a:schemeClr>
              </a:solidFill>
            </a:ln>
          </p:spPr>
          <p:txBody>
            <a:bodyPr wrap="square" rtlCol="0" anchor="ctr">
              <a:spAutoFit/>
            </a:bodyPr>
            <a:lstStyle/>
            <a:p>
              <a:pPr algn="ctr">
                <a:lnSpc>
                  <a:spcPct val="200000"/>
                </a:lnSpc>
              </a:pPr>
              <a:r>
                <a:rPr lang="en-US"/>
                <a:t>Spring 2021</a:t>
              </a:r>
            </a:p>
          </p:txBody>
        </p:sp>
      </p:grpSp>
      <p:sp>
        <p:nvSpPr>
          <p:cNvPr id="8" name="Slide Number Placeholder 7">
            <a:extLst>
              <a:ext uri="{FF2B5EF4-FFF2-40B4-BE49-F238E27FC236}">
                <a16:creationId xmlns:a16="http://schemas.microsoft.com/office/drawing/2014/main" id="{BF1218A1-5C83-48AF-A271-433C983ABF54}"/>
              </a:ext>
            </a:extLst>
          </p:cNvPr>
          <p:cNvSpPr>
            <a:spLocks noGrp="1"/>
          </p:cNvSpPr>
          <p:nvPr>
            <p:ph type="sldNum" sz="quarter" idx="12"/>
          </p:nvPr>
        </p:nvSpPr>
        <p:spPr/>
        <p:txBody>
          <a:bodyPr/>
          <a:lstStyle/>
          <a:p>
            <a:fld id="{FF2BD96E-3838-45D2-9031-D3AF67C920A5}" type="slidenum">
              <a:rPr lang="en-US" smtClean="0"/>
              <a:t>3</a:t>
            </a:fld>
            <a:endParaRPr lang="en-US"/>
          </a:p>
        </p:txBody>
      </p:sp>
      <p:pic>
        <p:nvPicPr>
          <p:cNvPr id="4" name="Picture 5" descr="A picture containing text, outdoor&#10;&#10;Description automatically generated">
            <a:extLst>
              <a:ext uri="{FF2B5EF4-FFF2-40B4-BE49-F238E27FC236}">
                <a16:creationId xmlns:a16="http://schemas.microsoft.com/office/drawing/2014/main" id="{76AFF6C1-F0E5-417A-8F80-1F83B7595D35}"/>
              </a:ext>
            </a:extLst>
          </p:cNvPr>
          <p:cNvPicPr>
            <a:picLocks noChangeAspect="1"/>
          </p:cNvPicPr>
          <p:nvPr/>
        </p:nvPicPr>
        <p:blipFill rotWithShape="1">
          <a:blip r:embed="rId2"/>
          <a:srcRect l="17749" t="784" r="8701" b="-825"/>
          <a:stretch/>
        </p:blipFill>
        <p:spPr>
          <a:xfrm>
            <a:off x="578783" y="1992810"/>
            <a:ext cx="5086283" cy="3890998"/>
          </a:xfrm>
          <a:prstGeom prst="rect">
            <a:avLst/>
          </a:prstGeom>
        </p:spPr>
      </p:pic>
      <p:sp>
        <p:nvSpPr>
          <p:cNvPr id="6" name="TextBox 5">
            <a:extLst>
              <a:ext uri="{FF2B5EF4-FFF2-40B4-BE49-F238E27FC236}">
                <a16:creationId xmlns:a16="http://schemas.microsoft.com/office/drawing/2014/main" id="{DB8DEF6B-084B-45B2-B1F9-3933A24D159B}"/>
              </a:ext>
            </a:extLst>
          </p:cNvPr>
          <p:cNvSpPr txBox="1"/>
          <p:nvPr/>
        </p:nvSpPr>
        <p:spPr>
          <a:xfrm>
            <a:off x="2302934" y="5873942"/>
            <a:ext cx="2743200"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a:t>Source: Financial Times</a:t>
            </a:r>
          </a:p>
        </p:txBody>
      </p:sp>
      <p:pic>
        <p:nvPicPr>
          <p:cNvPr id="7" name="Picture 6">
            <a:extLst>
              <a:ext uri="{FF2B5EF4-FFF2-40B4-BE49-F238E27FC236}">
                <a16:creationId xmlns:a16="http://schemas.microsoft.com/office/drawing/2014/main" id="{A68840FC-E0B1-41C8-A8E1-19A1E9A2172E}"/>
              </a:ext>
            </a:extLst>
          </p:cNvPr>
          <p:cNvPicPr>
            <a:picLocks noChangeAspect="1"/>
          </p:cNvPicPr>
          <p:nvPr/>
        </p:nvPicPr>
        <p:blipFill>
          <a:blip r:embed="rId3"/>
          <a:stretch>
            <a:fillRect/>
          </a:stretch>
        </p:blipFill>
        <p:spPr>
          <a:xfrm>
            <a:off x="5910488" y="2019655"/>
            <a:ext cx="6067535" cy="795408"/>
          </a:xfrm>
          <a:prstGeom prst="rect">
            <a:avLst/>
          </a:prstGeom>
        </p:spPr>
      </p:pic>
    </p:spTree>
    <p:extLst>
      <p:ext uri="{BB962C8B-B14F-4D97-AF65-F5344CB8AC3E}">
        <p14:creationId xmlns:p14="http://schemas.microsoft.com/office/powerpoint/2010/main" val="38887033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204527-1B4D-034B-B3B7-3291519E0E00}"/>
              </a:ext>
            </a:extLst>
          </p:cNvPr>
          <p:cNvSpPr>
            <a:spLocks noGrp="1"/>
          </p:cNvSpPr>
          <p:nvPr>
            <p:ph type="title"/>
          </p:nvPr>
        </p:nvSpPr>
        <p:spPr/>
        <p:txBody>
          <a:bodyPr/>
          <a:lstStyle/>
          <a:p>
            <a:r>
              <a:rPr lang="en-NG">
                <a:ea typeface="+mn-ea"/>
                <a:cs typeface="+mn-cs"/>
              </a:rPr>
              <a:t>T</a:t>
            </a:r>
            <a:r>
              <a:rPr lang="en-GB">
                <a:ea typeface="+mn-ea"/>
                <a:cs typeface="+mn-cs"/>
              </a:rPr>
              <a:t>h</a:t>
            </a:r>
            <a:r>
              <a:rPr lang="en-NG">
                <a:ea typeface="+mn-ea"/>
                <a:cs typeface="+mn-cs"/>
              </a:rPr>
              <a:t>e Dataset </a:t>
            </a:r>
          </a:p>
        </p:txBody>
      </p:sp>
      <p:sp>
        <p:nvSpPr>
          <p:cNvPr id="4" name="TextBox 3">
            <a:extLst>
              <a:ext uri="{FF2B5EF4-FFF2-40B4-BE49-F238E27FC236}">
                <a16:creationId xmlns:a16="http://schemas.microsoft.com/office/drawing/2014/main" id="{EFE1DC8D-2217-CF41-A74B-6C29C5437007}"/>
              </a:ext>
            </a:extLst>
          </p:cNvPr>
          <p:cNvSpPr txBox="1"/>
          <p:nvPr/>
        </p:nvSpPr>
        <p:spPr>
          <a:xfrm>
            <a:off x="1122750" y="1508125"/>
            <a:ext cx="10276114" cy="1938992"/>
          </a:xfrm>
          <a:prstGeom prst="rect">
            <a:avLst/>
          </a:prstGeom>
          <a:noFill/>
        </p:spPr>
        <p:txBody>
          <a:bodyPr wrap="square" lIns="91440" tIns="45720" rIns="91440" bIns="45720" rtlCol="0" anchor="t">
            <a:spAutoFit/>
          </a:bodyPr>
          <a:lstStyle/>
          <a:p>
            <a:endParaRPr lang="en-NG" sz="2400"/>
          </a:p>
          <a:p>
            <a:r>
              <a:rPr lang="en-NG" sz="2400"/>
              <a:t>Data Source: </a:t>
            </a:r>
            <a:r>
              <a:rPr lang="en-NG" sz="2400">
                <a:hlinkClick r:id="rId2"/>
              </a:rPr>
              <a:t>Federal Reserve Bank of St. Louis (FRED) Economic Data</a:t>
            </a:r>
          </a:p>
          <a:p>
            <a:endParaRPr lang="en-NG" sz="2400"/>
          </a:p>
          <a:p>
            <a:endParaRPr lang="en-NG" sz="2400"/>
          </a:p>
          <a:p>
            <a:pPr marL="285750" indent="-285750">
              <a:buFont typeface="Wingdings" pitchFamily="2" charset="2"/>
              <a:buChar char="q"/>
            </a:pPr>
            <a:endParaRPr lang="en-NG" sz="2400"/>
          </a:p>
        </p:txBody>
      </p:sp>
      <p:graphicFrame>
        <p:nvGraphicFramePr>
          <p:cNvPr id="5" name="Table 5">
            <a:extLst>
              <a:ext uri="{FF2B5EF4-FFF2-40B4-BE49-F238E27FC236}">
                <a16:creationId xmlns:a16="http://schemas.microsoft.com/office/drawing/2014/main" id="{270EB9BF-F0D5-C340-84FC-7E3217893FB2}"/>
              </a:ext>
            </a:extLst>
          </p:cNvPr>
          <p:cNvGraphicFramePr>
            <a:graphicFrameLocks noGrp="1"/>
          </p:cNvGraphicFramePr>
          <p:nvPr>
            <p:extLst>
              <p:ext uri="{D42A27DB-BD31-4B8C-83A1-F6EECF244321}">
                <p14:modId xmlns:p14="http://schemas.microsoft.com/office/powerpoint/2010/main" val="2330784383"/>
              </p:ext>
            </p:extLst>
          </p:nvPr>
        </p:nvGraphicFramePr>
        <p:xfrm>
          <a:off x="1141800" y="2478742"/>
          <a:ext cx="10040550" cy="2894548"/>
        </p:xfrm>
        <a:graphic>
          <a:graphicData uri="http://schemas.openxmlformats.org/drawingml/2006/table">
            <a:tbl>
              <a:tblPr firstRow="1" bandRow="1">
                <a:tableStyleId>{D7AC3CCA-C797-4891-BE02-D94E43425B78}</a:tableStyleId>
              </a:tblPr>
              <a:tblGrid>
                <a:gridCol w="3436684">
                  <a:extLst>
                    <a:ext uri="{9D8B030D-6E8A-4147-A177-3AD203B41FA5}">
                      <a16:colId xmlns:a16="http://schemas.microsoft.com/office/drawing/2014/main" val="2521910089"/>
                    </a:ext>
                  </a:extLst>
                </a:gridCol>
                <a:gridCol w="2144434">
                  <a:extLst>
                    <a:ext uri="{9D8B030D-6E8A-4147-A177-3AD203B41FA5}">
                      <a16:colId xmlns:a16="http://schemas.microsoft.com/office/drawing/2014/main" val="3029065751"/>
                    </a:ext>
                  </a:extLst>
                </a:gridCol>
                <a:gridCol w="1949294">
                  <a:extLst>
                    <a:ext uri="{9D8B030D-6E8A-4147-A177-3AD203B41FA5}">
                      <a16:colId xmlns:a16="http://schemas.microsoft.com/office/drawing/2014/main" val="549513818"/>
                    </a:ext>
                  </a:extLst>
                </a:gridCol>
                <a:gridCol w="2510138">
                  <a:extLst>
                    <a:ext uri="{9D8B030D-6E8A-4147-A177-3AD203B41FA5}">
                      <a16:colId xmlns:a16="http://schemas.microsoft.com/office/drawing/2014/main" val="2813299074"/>
                    </a:ext>
                  </a:extLst>
                </a:gridCol>
              </a:tblGrid>
              <a:tr h="596374">
                <a:tc>
                  <a:txBody>
                    <a:bodyPr/>
                    <a:lstStyle/>
                    <a:p>
                      <a:r>
                        <a:rPr lang="en-NG" sz="2200"/>
                        <a:t>Name</a:t>
                      </a:r>
                    </a:p>
                  </a:txBody>
                  <a:tcPr>
                    <a:solidFill>
                      <a:schemeClr val="tx2">
                        <a:lumMod val="20000"/>
                        <a:lumOff val="80000"/>
                      </a:schemeClr>
                    </a:solidFill>
                  </a:tcPr>
                </a:tc>
                <a:tc>
                  <a:txBody>
                    <a:bodyPr/>
                    <a:lstStyle/>
                    <a:p>
                      <a:r>
                        <a:rPr lang="en-NG" sz="2200"/>
                        <a:t>Size</a:t>
                      </a:r>
                    </a:p>
                  </a:txBody>
                  <a:tcPr>
                    <a:solidFill>
                      <a:schemeClr val="tx2">
                        <a:lumMod val="20000"/>
                        <a:lumOff val="80000"/>
                      </a:schemeClr>
                    </a:solidFill>
                  </a:tcPr>
                </a:tc>
                <a:tc>
                  <a:txBody>
                    <a:bodyPr/>
                    <a:lstStyle/>
                    <a:p>
                      <a:r>
                        <a:rPr lang="en-NG" sz="2200"/>
                        <a:t>Duration</a:t>
                      </a:r>
                    </a:p>
                  </a:txBody>
                  <a:tcPr>
                    <a:solidFill>
                      <a:schemeClr val="tx2">
                        <a:lumMod val="20000"/>
                        <a:lumOff val="80000"/>
                      </a:schemeClr>
                    </a:solidFill>
                  </a:tcPr>
                </a:tc>
                <a:tc>
                  <a:txBody>
                    <a:bodyPr/>
                    <a:lstStyle/>
                    <a:p>
                      <a:r>
                        <a:rPr lang="en-NG" sz="2200"/>
                        <a:t>Frequency </a:t>
                      </a:r>
                    </a:p>
                  </a:txBody>
                  <a:tcPr>
                    <a:solidFill>
                      <a:schemeClr val="tx2">
                        <a:lumMod val="20000"/>
                        <a:lumOff val="80000"/>
                      </a:schemeClr>
                    </a:solidFill>
                  </a:tcPr>
                </a:tc>
                <a:extLst>
                  <a:ext uri="{0D108BD9-81ED-4DB2-BD59-A6C34878D82A}">
                    <a16:rowId xmlns:a16="http://schemas.microsoft.com/office/drawing/2014/main" val="4260525471"/>
                  </a:ext>
                </a:extLst>
              </a:tr>
              <a:tr h="1149087">
                <a:tc>
                  <a:txBody>
                    <a:bodyPr/>
                    <a:lstStyle/>
                    <a:p>
                      <a:pPr marL="0" marR="0" lvl="0" indent="0" algn="l" rtl="0" eaLnBrk="1" fontAlgn="auto" latinLnBrk="0" hangingPunct="1">
                        <a:lnSpc>
                          <a:spcPct val="100000"/>
                        </a:lnSpc>
                        <a:spcBef>
                          <a:spcPts val="0"/>
                        </a:spcBef>
                        <a:spcAft>
                          <a:spcPts val="0"/>
                        </a:spcAft>
                        <a:buClrTx/>
                        <a:buSzTx/>
                        <a:buFontTx/>
                        <a:buNone/>
                      </a:pPr>
                      <a:r>
                        <a:rPr lang="en-NG" sz="2200"/>
                        <a:t>Total unemployment </a:t>
                      </a:r>
                      <a:r>
                        <a:rPr lang="en-US" sz="2200"/>
                        <a:t>rate </a:t>
                      </a:r>
                      <a:r>
                        <a:rPr lang="en-NG" sz="2200"/>
                        <a:t>in </a:t>
                      </a:r>
                      <a:r>
                        <a:rPr lang="en-US" sz="2200"/>
                        <a:t>the </a:t>
                      </a:r>
                      <a:r>
                        <a:rPr lang="en-NG" sz="2200"/>
                        <a:t>US</a:t>
                      </a:r>
                    </a:p>
                  </a:txBody>
                  <a:tcPr/>
                </a:tc>
                <a:tc>
                  <a:txBody>
                    <a:bodyPr/>
                    <a:lstStyle/>
                    <a:p>
                      <a:r>
                        <a:rPr lang="en-NG" sz="2200"/>
                        <a:t>244</a:t>
                      </a:r>
                    </a:p>
                  </a:txBody>
                  <a:tcPr/>
                </a:tc>
                <a:tc>
                  <a:txBody>
                    <a:bodyPr/>
                    <a:lstStyle/>
                    <a:p>
                      <a:r>
                        <a:rPr lang="en-NG" sz="2200"/>
                        <a:t>1960 - 2020</a:t>
                      </a:r>
                    </a:p>
                  </a:txBody>
                  <a:tcPr/>
                </a:tc>
                <a:tc>
                  <a:txBody>
                    <a:bodyPr/>
                    <a:lstStyle/>
                    <a:p>
                      <a:r>
                        <a:rPr lang="en-NG" sz="2200"/>
                        <a:t>4</a:t>
                      </a:r>
                    </a:p>
                  </a:txBody>
                  <a:tcPr/>
                </a:tc>
                <a:extLst>
                  <a:ext uri="{0D108BD9-81ED-4DB2-BD59-A6C34878D82A}">
                    <a16:rowId xmlns:a16="http://schemas.microsoft.com/office/drawing/2014/main" val="359496637"/>
                  </a:ext>
                </a:extLst>
              </a:tr>
              <a:tr h="1149087">
                <a:tc>
                  <a:txBody>
                    <a:bodyPr/>
                    <a:lstStyle/>
                    <a:p>
                      <a:pPr marL="0" marR="0" lvl="0" indent="0" algn="l" rtl="0" eaLnBrk="1" fontAlgn="auto" latinLnBrk="0" hangingPunct="1">
                        <a:lnSpc>
                          <a:spcPct val="100000"/>
                        </a:lnSpc>
                        <a:spcBef>
                          <a:spcPts val="0"/>
                        </a:spcBef>
                        <a:spcAft>
                          <a:spcPts val="0"/>
                        </a:spcAft>
                        <a:buClrTx/>
                        <a:buSzTx/>
                        <a:buFontTx/>
                        <a:buNone/>
                      </a:pPr>
                      <a:r>
                        <a:rPr lang="en-NG" sz="2200"/>
                        <a:t>Total unemployment </a:t>
                      </a:r>
                      <a:r>
                        <a:rPr lang="en-US" sz="2200"/>
                        <a:t>rate </a:t>
                      </a:r>
                      <a:r>
                        <a:rPr lang="en-NG" sz="2200"/>
                        <a:t>in </a:t>
                      </a:r>
                      <a:r>
                        <a:rPr lang="en-US" sz="2200"/>
                        <a:t>the </a:t>
                      </a:r>
                      <a:r>
                        <a:rPr lang="en-NG" sz="2200"/>
                        <a:t>US</a:t>
                      </a:r>
                      <a:r>
                        <a:rPr lang="en-US" sz="2200"/>
                        <a:t> by state</a:t>
                      </a:r>
                      <a:r>
                        <a:rPr lang="en-NG" sz="2200"/>
                        <a:t> </a:t>
                      </a:r>
                    </a:p>
                    <a:p>
                      <a:endParaRPr lang="en-NG" sz="2200"/>
                    </a:p>
                  </a:txBody>
                  <a:tcPr/>
                </a:tc>
                <a:tc>
                  <a:txBody>
                    <a:bodyPr/>
                    <a:lstStyle/>
                    <a:p>
                      <a:r>
                        <a:rPr lang="en-US" sz="2200"/>
                        <a:t>69</a:t>
                      </a:r>
                      <a:endParaRPr lang="en-NG" sz="2200"/>
                    </a:p>
                  </a:txBody>
                  <a:tcPr/>
                </a:tc>
                <a:tc>
                  <a:txBody>
                    <a:bodyPr/>
                    <a:lstStyle/>
                    <a:p>
                      <a:r>
                        <a:rPr lang="en-NG" sz="2200"/>
                        <a:t>2003 - 2020</a:t>
                      </a:r>
                    </a:p>
                  </a:txBody>
                  <a:tcPr/>
                </a:tc>
                <a:tc>
                  <a:txBody>
                    <a:bodyPr/>
                    <a:lstStyle/>
                    <a:p>
                      <a:r>
                        <a:rPr lang="en-NG" sz="2200"/>
                        <a:t>4</a:t>
                      </a:r>
                    </a:p>
                  </a:txBody>
                  <a:tcPr/>
                </a:tc>
                <a:extLst>
                  <a:ext uri="{0D108BD9-81ED-4DB2-BD59-A6C34878D82A}">
                    <a16:rowId xmlns:a16="http://schemas.microsoft.com/office/drawing/2014/main" val="3550367846"/>
                  </a:ext>
                </a:extLst>
              </a:tr>
            </a:tbl>
          </a:graphicData>
        </a:graphic>
      </p:graphicFrame>
      <p:grpSp>
        <p:nvGrpSpPr>
          <p:cNvPr id="14" name="Group 13">
            <a:extLst>
              <a:ext uri="{FF2B5EF4-FFF2-40B4-BE49-F238E27FC236}">
                <a16:creationId xmlns:a16="http://schemas.microsoft.com/office/drawing/2014/main" id="{561C348B-A3B8-42F5-9DF3-E638273F85E4}"/>
              </a:ext>
            </a:extLst>
          </p:cNvPr>
          <p:cNvGrpSpPr/>
          <p:nvPr/>
        </p:nvGrpSpPr>
        <p:grpSpPr>
          <a:xfrm>
            <a:off x="21265" y="6289255"/>
            <a:ext cx="12170735" cy="598775"/>
            <a:chOff x="21265" y="6289255"/>
            <a:chExt cx="12170735" cy="598775"/>
          </a:xfrm>
        </p:grpSpPr>
        <p:sp>
          <p:nvSpPr>
            <p:cNvPr id="15" name="TextBox 14">
              <a:extLst>
                <a:ext uri="{FF2B5EF4-FFF2-40B4-BE49-F238E27FC236}">
                  <a16:creationId xmlns:a16="http://schemas.microsoft.com/office/drawing/2014/main" id="{05C5F2D4-50F3-4FCA-B8BE-DB4CED4DA2F7}"/>
                </a:ext>
              </a:extLst>
            </p:cNvPr>
            <p:cNvSpPr txBox="1"/>
            <p:nvPr/>
          </p:nvSpPr>
          <p:spPr>
            <a:xfrm>
              <a:off x="21265" y="6358270"/>
              <a:ext cx="5805377" cy="464871"/>
            </a:xfrm>
            <a:prstGeom prst="rect">
              <a:avLst/>
            </a:prstGeom>
            <a:solidFill>
              <a:schemeClr val="accent2"/>
            </a:solidFill>
          </p:spPr>
          <p:txBody>
            <a:bodyPr wrap="square" rtlCol="0">
              <a:spAutoFit/>
            </a:bodyPr>
            <a:lstStyle/>
            <a:p>
              <a:pPr>
                <a:lnSpc>
                  <a:spcPct val="150000"/>
                </a:lnSpc>
              </a:pPr>
              <a:r>
                <a:rPr lang="en-US">
                  <a:solidFill>
                    <a:schemeClr val="bg1"/>
                  </a:solidFill>
                </a:rPr>
                <a:t>Nguyen, L.; </a:t>
              </a:r>
              <a:r>
                <a:rPr lang="en-US" err="1">
                  <a:solidFill>
                    <a:schemeClr val="bg1"/>
                  </a:solidFill>
                </a:rPr>
                <a:t>Chalkou</a:t>
              </a:r>
              <a:r>
                <a:rPr lang="en-US">
                  <a:solidFill>
                    <a:schemeClr val="bg1"/>
                  </a:solidFill>
                </a:rPr>
                <a:t>, S.; Bada, T.; </a:t>
              </a:r>
              <a:r>
                <a:rPr lang="en-US" err="1">
                  <a:solidFill>
                    <a:schemeClr val="bg1"/>
                  </a:solidFill>
                </a:rPr>
                <a:t>Iyer</a:t>
              </a:r>
              <a:r>
                <a:rPr lang="en-US">
                  <a:solidFill>
                    <a:schemeClr val="bg1"/>
                  </a:solidFill>
                </a:rPr>
                <a:t>, V. (Bentley Math. Sci.)</a:t>
              </a:r>
            </a:p>
          </p:txBody>
        </p:sp>
        <p:sp>
          <p:nvSpPr>
            <p:cNvPr id="16" name="TextBox 15">
              <a:extLst>
                <a:ext uri="{FF2B5EF4-FFF2-40B4-BE49-F238E27FC236}">
                  <a16:creationId xmlns:a16="http://schemas.microsoft.com/office/drawing/2014/main" id="{C87F15D6-1A13-49CD-BA68-3F6F635B2954}"/>
                </a:ext>
              </a:extLst>
            </p:cNvPr>
            <p:cNvSpPr txBox="1"/>
            <p:nvPr/>
          </p:nvSpPr>
          <p:spPr>
            <a:xfrm>
              <a:off x="5745117" y="6319285"/>
              <a:ext cx="3058641" cy="568745"/>
            </a:xfrm>
            <a:prstGeom prst="rect">
              <a:avLst/>
            </a:prstGeom>
            <a:solidFill>
              <a:schemeClr val="bg1">
                <a:lumMod val="95000"/>
              </a:schemeClr>
            </a:solidFill>
            <a:ln>
              <a:solidFill>
                <a:schemeClr val="bg1">
                  <a:lumMod val="95000"/>
                </a:schemeClr>
              </a:solidFill>
            </a:ln>
          </p:spPr>
          <p:txBody>
            <a:bodyPr wrap="square" rtlCol="0" anchor="ctr">
              <a:spAutoFit/>
            </a:bodyPr>
            <a:lstStyle/>
            <a:p>
              <a:pPr algn="ctr">
                <a:lnSpc>
                  <a:spcPct val="200000"/>
                </a:lnSpc>
              </a:pPr>
              <a:r>
                <a:rPr lang="en-US"/>
                <a:t>MA 611 Presentation</a:t>
              </a:r>
            </a:p>
          </p:txBody>
        </p:sp>
        <p:sp>
          <p:nvSpPr>
            <p:cNvPr id="17" name="TextBox 16">
              <a:extLst>
                <a:ext uri="{FF2B5EF4-FFF2-40B4-BE49-F238E27FC236}">
                  <a16:creationId xmlns:a16="http://schemas.microsoft.com/office/drawing/2014/main" id="{664F422B-272A-4221-B6C7-B97E07B019A5}"/>
                </a:ext>
              </a:extLst>
            </p:cNvPr>
            <p:cNvSpPr txBox="1"/>
            <p:nvPr/>
          </p:nvSpPr>
          <p:spPr>
            <a:xfrm>
              <a:off x="8718698" y="6289255"/>
              <a:ext cx="3473302" cy="568745"/>
            </a:xfrm>
            <a:prstGeom prst="rect">
              <a:avLst/>
            </a:prstGeom>
            <a:solidFill>
              <a:schemeClr val="accent6">
                <a:lumMod val="40000"/>
                <a:lumOff val="60000"/>
              </a:schemeClr>
            </a:solidFill>
            <a:ln>
              <a:solidFill>
                <a:schemeClr val="bg1">
                  <a:lumMod val="95000"/>
                </a:schemeClr>
              </a:solidFill>
            </a:ln>
          </p:spPr>
          <p:txBody>
            <a:bodyPr wrap="square" rtlCol="0" anchor="ctr">
              <a:spAutoFit/>
            </a:bodyPr>
            <a:lstStyle/>
            <a:p>
              <a:pPr algn="ctr">
                <a:lnSpc>
                  <a:spcPct val="200000"/>
                </a:lnSpc>
              </a:pPr>
              <a:r>
                <a:rPr lang="en-US"/>
                <a:t>Spring 2021</a:t>
              </a:r>
            </a:p>
          </p:txBody>
        </p:sp>
      </p:grpSp>
      <p:sp>
        <p:nvSpPr>
          <p:cNvPr id="9" name="Slide Number Placeholder 8">
            <a:extLst>
              <a:ext uri="{FF2B5EF4-FFF2-40B4-BE49-F238E27FC236}">
                <a16:creationId xmlns:a16="http://schemas.microsoft.com/office/drawing/2014/main" id="{C3CEFCF7-459C-4B5B-B558-483EE6BD9997}"/>
              </a:ext>
            </a:extLst>
          </p:cNvPr>
          <p:cNvSpPr>
            <a:spLocks noGrp="1"/>
          </p:cNvSpPr>
          <p:nvPr>
            <p:ph type="sldNum" sz="quarter" idx="12"/>
          </p:nvPr>
        </p:nvSpPr>
        <p:spPr/>
        <p:txBody>
          <a:bodyPr/>
          <a:lstStyle/>
          <a:p>
            <a:fld id="{FF2BD96E-3838-45D2-9031-D3AF67C920A5}" type="slidenum">
              <a:rPr lang="en-US" smtClean="0"/>
              <a:t>4</a:t>
            </a:fld>
            <a:endParaRPr lang="en-US"/>
          </a:p>
        </p:txBody>
      </p:sp>
      <p:sp>
        <p:nvSpPr>
          <p:cNvPr id="3" name="TextBox 2">
            <a:extLst>
              <a:ext uri="{FF2B5EF4-FFF2-40B4-BE49-F238E27FC236}">
                <a16:creationId xmlns:a16="http://schemas.microsoft.com/office/drawing/2014/main" id="{A1934D3B-D712-432C-BCA4-458C4382DBDE}"/>
              </a:ext>
            </a:extLst>
          </p:cNvPr>
          <p:cNvSpPr txBox="1"/>
          <p:nvPr/>
        </p:nvSpPr>
        <p:spPr>
          <a:xfrm>
            <a:off x="4530393" y="3486102"/>
            <a:ext cx="2140571" cy="461665"/>
          </a:xfrm>
          <a:prstGeom prst="rect">
            <a:avLst/>
          </a:prstGeom>
          <a:noFill/>
        </p:spPr>
        <p:txBody>
          <a:bodyPr wrap="square" rtlCol="0">
            <a:spAutoFit/>
          </a:bodyPr>
          <a:lstStyle/>
          <a:p>
            <a:r>
              <a:rPr lang="en-US" sz="2400"/>
              <a:t>Entropy  = 1.02</a:t>
            </a:r>
          </a:p>
        </p:txBody>
      </p:sp>
    </p:spTree>
    <p:extLst>
      <p:ext uri="{BB962C8B-B14F-4D97-AF65-F5344CB8AC3E}">
        <p14:creationId xmlns:p14="http://schemas.microsoft.com/office/powerpoint/2010/main" val="20690255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AF81571-D1A5-442F-A7A1-196B98DEFD4A}"/>
              </a:ext>
            </a:extLst>
          </p:cNvPr>
          <p:cNvSpPr>
            <a:spLocks noGrp="1"/>
          </p:cNvSpPr>
          <p:nvPr>
            <p:ph type="title"/>
          </p:nvPr>
        </p:nvSpPr>
        <p:spPr>
          <a:xfrm>
            <a:off x="1097280" y="1153242"/>
            <a:ext cx="5048339" cy="5013198"/>
          </a:xfrm>
          <a:solidFill>
            <a:schemeClr val="bg1"/>
          </a:solidFill>
        </p:spPr>
        <p:txBody>
          <a:bodyPr>
            <a:normAutofit/>
          </a:bodyPr>
          <a:lstStyle/>
          <a:p>
            <a:pPr algn="l"/>
            <a:r>
              <a:rPr lang="en-US" sz="7500"/>
              <a:t>Exploratory Data Analysis</a:t>
            </a:r>
          </a:p>
        </p:txBody>
      </p:sp>
      <p:sp>
        <p:nvSpPr>
          <p:cNvPr id="2" name="TextBox 1">
            <a:extLst>
              <a:ext uri="{FF2B5EF4-FFF2-40B4-BE49-F238E27FC236}">
                <a16:creationId xmlns:a16="http://schemas.microsoft.com/office/drawing/2014/main" id="{947072C1-0836-4113-9BD8-3BD886997926}"/>
              </a:ext>
            </a:extLst>
          </p:cNvPr>
          <p:cNvSpPr txBox="1"/>
          <p:nvPr/>
        </p:nvSpPr>
        <p:spPr>
          <a:xfrm>
            <a:off x="6145619" y="1452236"/>
            <a:ext cx="5358807" cy="4369209"/>
          </a:xfrm>
          <a:prstGeom prst="rect">
            <a:avLst/>
          </a:prstGeom>
          <a:solidFill>
            <a:schemeClr val="bg1"/>
          </a:solidFill>
        </p:spPr>
        <p:txBody>
          <a:bodyPr wrap="square" lIns="91440" tIns="45720" rIns="91440" bIns="45720" rtlCol="0" anchor="t">
            <a:spAutoFit/>
          </a:bodyPr>
          <a:lstStyle/>
          <a:p>
            <a:pPr marL="285750" indent="-285750">
              <a:lnSpc>
                <a:spcPct val="200000"/>
              </a:lnSpc>
              <a:buFont typeface="Wingdings" pitchFamily="2" charset="2"/>
              <a:buChar char="q"/>
            </a:pPr>
            <a:r>
              <a:rPr lang="en-US" sz="3600"/>
              <a:t>  Trend Analysis</a:t>
            </a:r>
          </a:p>
          <a:p>
            <a:pPr marL="285750" indent="-285750">
              <a:lnSpc>
                <a:spcPct val="200000"/>
              </a:lnSpc>
              <a:buFont typeface="Wingdings" pitchFamily="2" charset="2"/>
              <a:buChar char="q"/>
            </a:pPr>
            <a:r>
              <a:rPr lang="en-US" sz="3600"/>
              <a:t>  Seasonality Check</a:t>
            </a:r>
          </a:p>
          <a:p>
            <a:pPr marL="285750" indent="-285750">
              <a:lnSpc>
                <a:spcPct val="200000"/>
              </a:lnSpc>
              <a:buFont typeface="Wingdings" pitchFamily="2" charset="2"/>
              <a:buChar char="q"/>
            </a:pPr>
            <a:r>
              <a:rPr lang="en-US" sz="3600"/>
              <a:t>  Data Clustering </a:t>
            </a:r>
          </a:p>
          <a:p>
            <a:pPr marL="285750" indent="-285750">
              <a:lnSpc>
                <a:spcPct val="200000"/>
              </a:lnSpc>
              <a:buFont typeface="Wingdings" pitchFamily="2" charset="2"/>
              <a:buChar char="q"/>
            </a:pPr>
            <a:r>
              <a:rPr lang="en-NG" sz="3600"/>
              <a:t>  Similarity Check </a:t>
            </a:r>
          </a:p>
        </p:txBody>
      </p:sp>
      <p:grpSp>
        <p:nvGrpSpPr>
          <p:cNvPr id="13" name="Group 12">
            <a:extLst>
              <a:ext uri="{FF2B5EF4-FFF2-40B4-BE49-F238E27FC236}">
                <a16:creationId xmlns:a16="http://schemas.microsoft.com/office/drawing/2014/main" id="{8459668E-AF70-4D5A-BF6E-17C9DABCEDB2}"/>
              </a:ext>
            </a:extLst>
          </p:cNvPr>
          <p:cNvGrpSpPr/>
          <p:nvPr/>
        </p:nvGrpSpPr>
        <p:grpSpPr>
          <a:xfrm>
            <a:off x="21265" y="6289255"/>
            <a:ext cx="12170735" cy="598775"/>
            <a:chOff x="21265" y="6289255"/>
            <a:chExt cx="12170735" cy="598775"/>
          </a:xfrm>
        </p:grpSpPr>
        <p:sp>
          <p:nvSpPr>
            <p:cNvPr id="14" name="TextBox 13">
              <a:extLst>
                <a:ext uri="{FF2B5EF4-FFF2-40B4-BE49-F238E27FC236}">
                  <a16:creationId xmlns:a16="http://schemas.microsoft.com/office/drawing/2014/main" id="{744E6B55-139C-4368-97B1-A42A7F7370CC}"/>
                </a:ext>
              </a:extLst>
            </p:cNvPr>
            <p:cNvSpPr txBox="1"/>
            <p:nvPr/>
          </p:nvSpPr>
          <p:spPr>
            <a:xfrm>
              <a:off x="21265" y="6358270"/>
              <a:ext cx="5805377" cy="464871"/>
            </a:xfrm>
            <a:prstGeom prst="rect">
              <a:avLst/>
            </a:prstGeom>
            <a:solidFill>
              <a:schemeClr val="accent2"/>
            </a:solidFill>
          </p:spPr>
          <p:txBody>
            <a:bodyPr wrap="square" rtlCol="0">
              <a:spAutoFit/>
            </a:bodyPr>
            <a:lstStyle/>
            <a:p>
              <a:pPr>
                <a:lnSpc>
                  <a:spcPct val="150000"/>
                </a:lnSpc>
              </a:pPr>
              <a:r>
                <a:rPr lang="en-US">
                  <a:solidFill>
                    <a:schemeClr val="bg1"/>
                  </a:solidFill>
                </a:rPr>
                <a:t>Nguyen, L.; </a:t>
              </a:r>
              <a:r>
                <a:rPr lang="en-US" err="1">
                  <a:solidFill>
                    <a:schemeClr val="bg1"/>
                  </a:solidFill>
                </a:rPr>
                <a:t>Chalkou</a:t>
              </a:r>
              <a:r>
                <a:rPr lang="en-US">
                  <a:solidFill>
                    <a:schemeClr val="bg1"/>
                  </a:solidFill>
                </a:rPr>
                <a:t>, S.; Bada, T.; </a:t>
              </a:r>
              <a:r>
                <a:rPr lang="en-US" err="1">
                  <a:solidFill>
                    <a:schemeClr val="bg1"/>
                  </a:solidFill>
                </a:rPr>
                <a:t>Iyer</a:t>
              </a:r>
              <a:r>
                <a:rPr lang="en-US">
                  <a:solidFill>
                    <a:schemeClr val="bg1"/>
                  </a:solidFill>
                </a:rPr>
                <a:t>, V. (Bentley Math. Sci.)</a:t>
              </a:r>
            </a:p>
          </p:txBody>
        </p:sp>
        <p:sp>
          <p:nvSpPr>
            <p:cNvPr id="15" name="TextBox 14">
              <a:extLst>
                <a:ext uri="{FF2B5EF4-FFF2-40B4-BE49-F238E27FC236}">
                  <a16:creationId xmlns:a16="http://schemas.microsoft.com/office/drawing/2014/main" id="{24D04A65-A05F-4C3B-95B4-C16044759919}"/>
                </a:ext>
              </a:extLst>
            </p:cNvPr>
            <p:cNvSpPr txBox="1"/>
            <p:nvPr/>
          </p:nvSpPr>
          <p:spPr>
            <a:xfrm>
              <a:off x="5745117" y="6319285"/>
              <a:ext cx="3058641" cy="568745"/>
            </a:xfrm>
            <a:prstGeom prst="rect">
              <a:avLst/>
            </a:prstGeom>
            <a:solidFill>
              <a:schemeClr val="bg1">
                <a:lumMod val="95000"/>
              </a:schemeClr>
            </a:solidFill>
            <a:ln>
              <a:solidFill>
                <a:schemeClr val="bg1">
                  <a:lumMod val="95000"/>
                </a:schemeClr>
              </a:solidFill>
            </a:ln>
          </p:spPr>
          <p:txBody>
            <a:bodyPr wrap="square" rtlCol="0" anchor="ctr">
              <a:spAutoFit/>
            </a:bodyPr>
            <a:lstStyle/>
            <a:p>
              <a:pPr algn="ctr">
                <a:lnSpc>
                  <a:spcPct val="200000"/>
                </a:lnSpc>
              </a:pPr>
              <a:r>
                <a:rPr lang="en-US"/>
                <a:t>MA 611 Presentation</a:t>
              </a:r>
            </a:p>
          </p:txBody>
        </p:sp>
        <p:sp>
          <p:nvSpPr>
            <p:cNvPr id="16" name="TextBox 15">
              <a:extLst>
                <a:ext uri="{FF2B5EF4-FFF2-40B4-BE49-F238E27FC236}">
                  <a16:creationId xmlns:a16="http://schemas.microsoft.com/office/drawing/2014/main" id="{09AEE0C4-2431-40DD-BA8A-3A07AD250735}"/>
                </a:ext>
              </a:extLst>
            </p:cNvPr>
            <p:cNvSpPr txBox="1"/>
            <p:nvPr/>
          </p:nvSpPr>
          <p:spPr>
            <a:xfrm>
              <a:off x="8718698" y="6289255"/>
              <a:ext cx="3473302" cy="568745"/>
            </a:xfrm>
            <a:prstGeom prst="rect">
              <a:avLst/>
            </a:prstGeom>
            <a:solidFill>
              <a:schemeClr val="accent6">
                <a:lumMod val="40000"/>
                <a:lumOff val="60000"/>
              </a:schemeClr>
            </a:solidFill>
            <a:ln>
              <a:solidFill>
                <a:schemeClr val="bg1">
                  <a:lumMod val="95000"/>
                </a:schemeClr>
              </a:solidFill>
            </a:ln>
          </p:spPr>
          <p:txBody>
            <a:bodyPr wrap="square" rtlCol="0" anchor="ctr">
              <a:spAutoFit/>
            </a:bodyPr>
            <a:lstStyle/>
            <a:p>
              <a:pPr algn="ctr">
                <a:lnSpc>
                  <a:spcPct val="200000"/>
                </a:lnSpc>
              </a:pPr>
              <a:r>
                <a:rPr lang="en-US"/>
                <a:t>Spring 2021</a:t>
              </a:r>
            </a:p>
          </p:txBody>
        </p:sp>
      </p:grpSp>
      <p:sp>
        <p:nvSpPr>
          <p:cNvPr id="8" name="Slide Number Placeholder 7">
            <a:extLst>
              <a:ext uri="{FF2B5EF4-FFF2-40B4-BE49-F238E27FC236}">
                <a16:creationId xmlns:a16="http://schemas.microsoft.com/office/drawing/2014/main" id="{EB055578-F88E-4F32-873D-7EE77AA4907D}"/>
              </a:ext>
            </a:extLst>
          </p:cNvPr>
          <p:cNvSpPr>
            <a:spLocks noGrp="1"/>
          </p:cNvSpPr>
          <p:nvPr>
            <p:ph type="sldNum" sz="quarter" idx="12"/>
          </p:nvPr>
        </p:nvSpPr>
        <p:spPr>
          <a:xfrm>
            <a:off x="10754898" y="6462895"/>
            <a:ext cx="1312025" cy="365125"/>
          </a:xfrm>
        </p:spPr>
        <p:txBody>
          <a:bodyPr/>
          <a:lstStyle/>
          <a:p>
            <a:fld id="{FF2BD96E-3838-45D2-9031-D3AF67C920A5}" type="slidenum">
              <a:rPr lang="en-US" smtClean="0"/>
              <a:t>5</a:t>
            </a:fld>
            <a:endParaRPr lang="en-US"/>
          </a:p>
        </p:txBody>
      </p:sp>
    </p:spTree>
    <p:extLst>
      <p:ext uri="{BB962C8B-B14F-4D97-AF65-F5344CB8AC3E}">
        <p14:creationId xmlns:p14="http://schemas.microsoft.com/office/powerpoint/2010/main" val="31547380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31D01DE4-ADA7-4FC9-9772-DBEA7A058B02}"/>
              </a:ext>
            </a:extLst>
          </p:cNvPr>
          <p:cNvGrpSpPr/>
          <p:nvPr/>
        </p:nvGrpSpPr>
        <p:grpSpPr>
          <a:xfrm>
            <a:off x="21265" y="6289255"/>
            <a:ext cx="12170735" cy="598775"/>
            <a:chOff x="21265" y="6289255"/>
            <a:chExt cx="12170735" cy="598775"/>
          </a:xfrm>
        </p:grpSpPr>
        <p:sp>
          <p:nvSpPr>
            <p:cNvPr id="16" name="TextBox 15">
              <a:extLst>
                <a:ext uri="{FF2B5EF4-FFF2-40B4-BE49-F238E27FC236}">
                  <a16:creationId xmlns:a16="http://schemas.microsoft.com/office/drawing/2014/main" id="{F5F1976D-13C8-4240-9D62-57146E8FD389}"/>
                </a:ext>
              </a:extLst>
            </p:cNvPr>
            <p:cNvSpPr txBox="1"/>
            <p:nvPr/>
          </p:nvSpPr>
          <p:spPr>
            <a:xfrm>
              <a:off x="21265" y="6358270"/>
              <a:ext cx="5805377" cy="464871"/>
            </a:xfrm>
            <a:prstGeom prst="rect">
              <a:avLst/>
            </a:prstGeom>
            <a:solidFill>
              <a:schemeClr val="accent2"/>
            </a:solidFill>
          </p:spPr>
          <p:txBody>
            <a:bodyPr wrap="square" rtlCol="0">
              <a:spAutoFit/>
            </a:bodyPr>
            <a:lstStyle/>
            <a:p>
              <a:pPr>
                <a:lnSpc>
                  <a:spcPct val="150000"/>
                </a:lnSpc>
              </a:pPr>
              <a:r>
                <a:rPr lang="en-US">
                  <a:solidFill>
                    <a:schemeClr val="bg1"/>
                  </a:solidFill>
                </a:rPr>
                <a:t>Nguyen, L.; </a:t>
              </a:r>
              <a:r>
                <a:rPr lang="en-US" err="1">
                  <a:solidFill>
                    <a:schemeClr val="bg1"/>
                  </a:solidFill>
                </a:rPr>
                <a:t>Chalkou</a:t>
              </a:r>
              <a:r>
                <a:rPr lang="en-US">
                  <a:solidFill>
                    <a:schemeClr val="bg1"/>
                  </a:solidFill>
                </a:rPr>
                <a:t>, S.; Bada, T.; </a:t>
              </a:r>
              <a:r>
                <a:rPr lang="en-US" err="1">
                  <a:solidFill>
                    <a:schemeClr val="bg1"/>
                  </a:solidFill>
                </a:rPr>
                <a:t>Iyer</a:t>
              </a:r>
              <a:r>
                <a:rPr lang="en-US">
                  <a:solidFill>
                    <a:schemeClr val="bg1"/>
                  </a:solidFill>
                </a:rPr>
                <a:t>, V. (Bentley Math. Sci.)</a:t>
              </a:r>
            </a:p>
          </p:txBody>
        </p:sp>
        <p:sp>
          <p:nvSpPr>
            <p:cNvPr id="17" name="TextBox 16">
              <a:extLst>
                <a:ext uri="{FF2B5EF4-FFF2-40B4-BE49-F238E27FC236}">
                  <a16:creationId xmlns:a16="http://schemas.microsoft.com/office/drawing/2014/main" id="{84344742-EC70-4C94-9263-9B2414F3E8C9}"/>
                </a:ext>
              </a:extLst>
            </p:cNvPr>
            <p:cNvSpPr txBox="1"/>
            <p:nvPr/>
          </p:nvSpPr>
          <p:spPr>
            <a:xfrm>
              <a:off x="5745117" y="6319285"/>
              <a:ext cx="3058641" cy="568745"/>
            </a:xfrm>
            <a:prstGeom prst="rect">
              <a:avLst/>
            </a:prstGeom>
            <a:solidFill>
              <a:schemeClr val="bg1">
                <a:lumMod val="95000"/>
              </a:schemeClr>
            </a:solidFill>
            <a:ln>
              <a:solidFill>
                <a:schemeClr val="bg1">
                  <a:lumMod val="95000"/>
                </a:schemeClr>
              </a:solidFill>
            </a:ln>
          </p:spPr>
          <p:txBody>
            <a:bodyPr wrap="square" rtlCol="0" anchor="ctr">
              <a:spAutoFit/>
            </a:bodyPr>
            <a:lstStyle/>
            <a:p>
              <a:pPr algn="ctr">
                <a:lnSpc>
                  <a:spcPct val="200000"/>
                </a:lnSpc>
              </a:pPr>
              <a:r>
                <a:rPr lang="en-US"/>
                <a:t>MA 611 Presentation</a:t>
              </a:r>
            </a:p>
          </p:txBody>
        </p:sp>
        <p:sp>
          <p:nvSpPr>
            <p:cNvPr id="18" name="TextBox 17">
              <a:extLst>
                <a:ext uri="{FF2B5EF4-FFF2-40B4-BE49-F238E27FC236}">
                  <a16:creationId xmlns:a16="http://schemas.microsoft.com/office/drawing/2014/main" id="{DE3DADD9-87CC-431D-81D1-ED12179C52EC}"/>
                </a:ext>
              </a:extLst>
            </p:cNvPr>
            <p:cNvSpPr txBox="1"/>
            <p:nvPr/>
          </p:nvSpPr>
          <p:spPr>
            <a:xfrm>
              <a:off x="8718698" y="6289255"/>
              <a:ext cx="3473302" cy="568745"/>
            </a:xfrm>
            <a:prstGeom prst="rect">
              <a:avLst/>
            </a:prstGeom>
            <a:solidFill>
              <a:schemeClr val="accent6">
                <a:lumMod val="40000"/>
                <a:lumOff val="60000"/>
              </a:schemeClr>
            </a:solidFill>
            <a:ln>
              <a:solidFill>
                <a:schemeClr val="bg1">
                  <a:lumMod val="95000"/>
                </a:schemeClr>
              </a:solidFill>
            </a:ln>
          </p:spPr>
          <p:txBody>
            <a:bodyPr wrap="square" rtlCol="0" anchor="ctr">
              <a:spAutoFit/>
            </a:bodyPr>
            <a:lstStyle/>
            <a:p>
              <a:pPr algn="ctr">
                <a:lnSpc>
                  <a:spcPct val="200000"/>
                </a:lnSpc>
              </a:pPr>
              <a:r>
                <a:rPr lang="en-US"/>
                <a:t>Spring 2021</a:t>
              </a:r>
            </a:p>
          </p:txBody>
        </p:sp>
      </p:grpSp>
      <p:sp>
        <p:nvSpPr>
          <p:cNvPr id="2" name="Title 1">
            <a:extLst>
              <a:ext uri="{FF2B5EF4-FFF2-40B4-BE49-F238E27FC236}">
                <a16:creationId xmlns:a16="http://schemas.microsoft.com/office/drawing/2014/main" id="{CA08AAEB-838C-C548-A0E9-295CFC122831}"/>
              </a:ext>
            </a:extLst>
          </p:cNvPr>
          <p:cNvSpPr>
            <a:spLocks noGrp="1"/>
          </p:cNvSpPr>
          <p:nvPr>
            <p:ph type="title"/>
          </p:nvPr>
        </p:nvSpPr>
        <p:spPr>
          <a:xfrm>
            <a:off x="1097280" y="974361"/>
            <a:ext cx="10058400" cy="748113"/>
          </a:xfrm>
        </p:spPr>
        <p:txBody>
          <a:bodyPr vert="horz" lIns="91440" tIns="45720" rIns="91440" bIns="45720" rtlCol="0" anchor="ctr" anchorCtr="0">
            <a:normAutofit/>
          </a:bodyPr>
          <a:lstStyle/>
          <a:p>
            <a:r>
              <a:rPr lang="en-US">
                <a:ea typeface="+mn-ea"/>
                <a:cs typeface="+mn-cs"/>
              </a:rPr>
              <a:t>Trend Analysis &amp; </a:t>
            </a:r>
            <a:r>
              <a:rPr lang="en-US" err="1">
                <a:ea typeface="+mn-ea"/>
                <a:cs typeface="+mn-cs"/>
              </a:rPr>
              <a:t>Stl</a:t>
            </a:r>
            <a:r>
              <a:rPr lang="en-US">
                <a:ea typeface="+mn-ea"/>
                <a:cs typeface="+mn-cs"/>
              </a:rPr>
              <a:t> decomposition</a:t>
            </a:r>
          </a:p>
        </p:txBody>
      </p:sp>
      <p:pic>
        <p:nvPicPr>
          <p:cNvPr id="8" name="Picture 7">
            <a:extLst>
              <a:ext uri="{FF2B5EF4-FFF2-40B4-BE49-F238E27FC236}">
                <a16:creationId xmlns:a16="http://schemas.microsoft.com/office/drawing/2014/main" id="{09FE1CAF-08E6-47D2-9E86-075744B562D4}"/>
              </a:ext>
            </a:extLst>
          </p:cNvPr>
          <p:cNvPicPr/>
          <p:nvPr/>
        </p:nvPicPr>
        <p:blipFill>
          <a:blip r:embed="rId3">
            <a:extLst>
              <a:ext uri="{28A0092B-C50C-407E-A947-70E740481C1C}">
                <a14:useLocalDpi xmlns:a14="http://schemas.microsoft.com/office/drawing/2010/main" val="0"/>
              </a:ext>
            </a:extLst>
          </a:blip>
          <a:stretch>
            <a:fillRect/>
          </a:stretch>
        </p:blipFill>
        <p:spPr>
          <a:xfrm>
            <a:off x="258320" y="1883880"/>
            <a:ext cx="5486798" cy="3989880"/>
          </a:xfrm>
          <a:prstGeom prst="rect">
            <a:avLst/>
          </a:prstGeom>
        </p:spPr>
      </p:pic>
      <p:sp>
        <p:nvSpPr>
          <p:cNvPr id="10" name="Slide Number Placeholder 9">
            <a:extLst>
              <a:ext uri="{FF2B5EF4-FFF2-40B4-BE49-F238E27FC236}">
                <a16:creationId xmlns:a16="http://schemas.microsoft.com/office/drawing/2014/main" id="{79D2C97B-7708-4E3C-9475-B840623C6F2E}"/>
              </a:ext>
            </a:extLst>
          </p:cNvPr>
          <p:cNvSpPr>
            <a:spLocks noGrp="1"/>
          </p:cNvSpPr>
          <p:nvPr>
            <p:ph type="sldNum" sz="quarter" idx="12"/>
          </p:nvPr>
        </p:nvSpPr>
        <p:spPr/>
        <p:txBody>
          <a:bodyPr/>
          <a:lstStyle/>
          <a:p>
            <a:fld id="{FF2BD96E-3838-45D2-9031-D3AF67C920A5}" type="slidenum">
              <a:rPr lang="en-US" smtClean="0"/>
              <a:t>6</a:t>
            </a:fld>
            <a:endParaRPr lang="en-US"/>
          </a:p>
        </p:txBody>
      </p:sp>
      <p:pic>
        <p:nvPicPr>
          <p:cNvPr id="9" name="Picture 8">
            <a:extLst>
              <a:ext uri="{FF2B5EF4-FFF2-40B4-BE49-F238E27FC236}">
                <a16:creationId xmlns:a16="http://schemas.microsoft.com/office/drawing/2014/main" id="{20C81605-4533-4A7E-A18D-3478301F73CB}"/>
              </a:ext>
            </a:extLst>
          </p:cNvPr>
          <p:cNvPicPr>
            <a:picLocks noChangeAspect="1"/>
          </p:cNvPicPr>
          <p:nvPr/>
        </p:nvPicPr>
        <p:blipFill>
          <a:blip r:embed="rId4"/>
          <a:stretch>
            <a:fillRect/>
          </a:stretch>
        </p:blipFill>
        <p:spPr>
          <a:xfrm>
            <a:off x="6190938" y="1846671"/>
            <a:ext cx="5610033" cy="4180056"/>
          </a:xfrm>
          <a:prstGeom prst="rect">
            <a:avLst/>
          </a:prstGeom>
        </p:spPr>
      </p:pic>
      <p:sp>
        <p:nvSpPr>
          <p:cNvPr id="3" name="TextBox 2">
            <a:extLst>
              <a:ext uri="{FF2B5EF4-FFF2-40B4-BE49-F238E27FC236}">
                <a16:creationId xmlns:a16="http://schemas.microsoft.com/office/drawing/2014/main" id="{A047D228-B167-4892-B9AD-9A0C3208397D}"/>
              </a:ext>
            </a:extLst>
          </p:cNvPr>
          <p:cNvSpPr txBox="1"/>
          <p:nvPr/>
        </p:nvSpPr>
        <p:spPr>
          <a:xfrm>
            <a:off x="6340839" y="5873759"/>
            <a:ext cx="5851161" cy="400110"/>
          </a:xfrm>
          <a:prstGeom prst="rect">
            <a:avLst/>
          </a:prstGeom>
          <a:noFill/>
        </p:spPr>
        <p:txBody>
          <a:bodyPr wrap="square" lIns="91440" tIns="45720" rIns="91440" bIns="45720" rtlCol="0" anchor="t">
            <a:spAutoFit/>
          </a:bodyPr>
          <a:lstStyle/>
          <a:p>
            <a:pPr algn="ctr"/>
            <a:r>
              <a:rPr lang="en-US" sz="2000"/>
              <a:t>F</a:t>
            </a:r>
            <a:r>
              <a:rPr lang="en-US" sz="2000" baseline="-25000"/>
              <a:t>t </a:t>
            </a:r>
            <a:r>
              <a:rPr lang="en-US" sz="2000"/>
              <a:t>= 0.94 ; F</a:t>
            </a:r>
            <a:r>
              <a:rPr lang="en-US" sz="2000" baseline="-25000"/>
              <a:t>s</a:t>
            </a:r>
            <a:r>
              <a:rPr lang="en-US" sz="2000"/>
              <a:t> = 0.31 </a:t>
            </a:r>
          </a:p>
        </p:txBody>
      </p:sp>
    </p:spTree>
    <p:extLst>
      <p:ext uri="{BB962C8B-B14F-4D97-AF65-F5344CB8AC3E}">
        <p14:creationId xmlns:p14="http://schemas.microsoft.com/office/powerpoint/2010/main" val="38579171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8637237D-9985-4B99-84C5-380FDF81CAD4}"/>
              </a:ext>
            </a:extLst>
          </p:cNvPr>
          <p:cNvGrpSpPr/>
          <p:nvPr/>
        </p:nvGrpSpPr>
        <p:grpSpPr>
          <a:xfrm>
            <a:off x="21265" y="6289255"/>
            <a:ext cx="12170735" cy="598775"/>
            <a:chOff x="21265" y="6289255"/>
            <a:chExt cx="12170735" cy="598775"/>
          </a:xfrm>
        </p:grpSpPr>
        <p:sp>
          <p:nvSpPr>
            <p:cNvPr id="16" name="TextBox 15">
              <a:extLst>
                <a:ext uri="{FF2B5EF4-FFF2-40B4-BE49-F238E27FC236}">
                  <a16:creationId xmlns:a16="http://schemas.microsoft.com/office/drawing/2014/main" id="{8E0C47E6-9A0D-4A06-BAC0-575184F3253B}"/>
                </a:ext>
              </a:extLst>
            </p:cNvPr>
            <p:cNvSpPr txBox="1"/>
            <p:nvPr/>
          </p:nvSpPr>
          <p:spPr>
            <a:xfrm>
              <a:off x="21265" y="6358270"/>
              <a:ext cx="5805377" cy="464871"/>
            </a:xfrm>
            <a:prstGeom prst="rect">
              <a:avLst/>
            </a:prstGeom>
            <a:solidFill>
              <a:schemeClr val="accent2"/>
            </a:solidFill>
          </p:spPr>
          <p:txBody>
            <a:bodyPr wrap="square" rtlCol="0">
              <a:spAutoFit/>
            </a:bodyPr>
            <a:lstStyle/>
            <a:p>
              <a:pPr>
                <a:lnSpc>
                  <a:spcPct val="150000"/>
                </a:lnSpc>
              </a:pPr>
              <a:r>
                <a:rPr lang="en-US">
                  <a:solidFill>
                    <a:schemeClr val="bg1"/>
                  </a:solidFill>
                </a:rPr>
                <a:t>Nguyen, L.; </a:t>
              </a:r>
              <a:r>
                <a:rPr lang="en-US" err="1">
                  <a:solidFill>
                    <a:schemeClr val="bg1"/>
                  </a:solidFill>
                </a:rPr>
                <a:t>Chalkou</a:t>
              </a:r>
              <a:r>
                <a:rPr lang="en-US">
                  <a:solidFill>
                    <a:schemeClr val="bg1"/>
                  </a:solidFill>
                </a:rPr>
                <a:t>, S.; Bada, T.; </a:t>
              </a:r>
              <a:r>
                <a:rPr lang="en-US" err="1">
                  <a:solidFill>
                    <a:schemeClr val="bg1"/>
                  </a:solidFill>
                </a:rPr>
                <a:t>Iyer</a:t>
              </a:r>
              <a:r>
                <a:rPr lang="en-US">
                  <a:solidFill>
                    <a:schemeClr val="bg1"/>
                  </a:solidFill>
                </a:rPr>
                <a:t>, V. (Bentley Math. Sci.)</a:t>
              </a:r>
            </a:p>
          </p:txBody>
        </p:sp>
        <p:sp>
          <p:nvSpPr>
            <p:cNvPr id="17" name="TextBox 16">
              <a:extLst>
                <a:ext uri="{FF2B5EF4-FFF2-40B4-BE49-F238E27FC236}">
                  <a16:creationId xmlns:a16="http://schemas.microsoft.com/office/drawing/2014/main" id="{FC769CFD-9858-4119-987F-FF7ACEB2FA2A}"/>
                </a:ext>
              </a:extLst>
            </p:cNvPr>
            <p:cNvSpPr txBox="1"/>
            <p:nvPr/>
          </p:nvSpPr>
          <p:spPr>
            <a:xfrm>
              <a:off x="5745117" y="6319285"/>
              <a:ext cx="3058641" cy="568745"/>
            </a:xfrm>
            <a:prstGeom prst="rect">
              <a:avLst/>
            </a:prstGeom>
            <a:solidFill>
              <a:schemeClr val="bg1">
                <a:lumMod val="95000"/>
              </a:schemeClr>
            </a:solidFill>
            <a:ln>
              <a:solidFill>
                <a:schemeClr val="bg1">
                  <a:lumMod val="95000"/>
                </a:schemeClr>
              </a:solidFill>
            </a:ln>
          </p:spPr>
          <p:txBody>
            <a:bodyPr wrap="square" rtlCol="0" anchor="ctr">
              <a:spAutoFit/>
            </a:bodyPr>
            <a:lstStyle/>
            <a:p>
              <a:pPr algn="ctr">
                <a:lnSpc>
                  <a:spcPct val="200000"/>
                </a:lnSpc>
              </a:pPr>
              <a:r>
                <a:rPr lang="en-US"/>
                <a:t>MA 611 Presentation</a:t>
              </a:r>
            </a:p>
          </p:txBody>
        </p:sp>
        <p:sp>
          <p:nvSpPr>
            <p:cNvPr id="18" name="TextBox 17">
              <a:extLst>
                <a:ext uri="{FF2B5EF4-FFF2-40B4-BE49-F238E27FC236}">
                  <a16:creationId xmlns:a16="http://schemas.microsoft.com/office/drawing/2014/main" id="{D816F213-C744-4BFB-AED4-CCC81A75F23A}"/>
                </a:ext>
              </a:extLst>
            </p:cNvPr>
            <p:cNvSpPr txBox="1"/>
            <p:nvPr/>
          </p:nvSpPr>
          <p:spPr>
            <a:xfrm>
              <a:off x="8718698" y="6289255"/>
              <a:ext cx="3473302" cy="568745"/>
            </a:xfrm>
            <a:prstGeom prst="rect">
              <a:avLst/>
            </a:prstGeom>
            <a:solidFill>
              <a:schemeClr val="accent6">
                <a:lumMod val="40000"/>
                <a:lumOff val="60000"/>
              </a:schemeClr>
            </a:solidFill>
            <a:ln>
              <a:solidFill>
                <a:schemeClr val="bg1">
                  <a:lumMod val="95000"/>
                </a:schemeClr>
              </a:solidFill>
            </a:ln>
          </p:spPr>
          <p:txBody>
            <a:bodyPr wrap="square" rtlCol="0" anchor="ctr">
              <a:spAutoFit/>
            </a:bodyPr>
            <a:lstStyle/>
            <a:p>
              <a:pPr algn="ctr">
                <a:lnSpc>
                  <a:spcPct val="200000"/>
                </a:lnSpc>
              </a:pPr>
              <a:r>
                <a:rPr lang="en-US"/>
                <a:t>Spring 2021</a:t>
              </a:r>
            </a:p>
          </p:txBody>
        </p:sp>
      </p:grpSp>
      <p:sp>
        <p:nvSpPr>
          <p:cNvPr id="6" name="TextBox 5">
            <a:extLst>
              <a:ext uri="{FF2B5EF4-FFF2-40B4-BE49-F238E27FC236}">
                <a16:creationId xmlns:a16="http://schemas.microsoft.com/office/drawing/2014/main" id="{F584D57B-1007-E34F-9219-A99A7FB8E2AD}"/>
              </a:ext>
            </a:extLst>
          </p:cNvPr>
          <p:cNvSpPr txBox="1"/>
          <p:nvPr/>
        </p:nvSpPr>
        <p:spPr>
          <a:xfrm>
            <a:off x="313812" y="5737085"/>
            <a:ext cx="5544457" cy="754742"/>
          </a:xfrm>
          <a:prstGeom prst="rect">
            <a:avLst/>
          </a:prstGeom>
          <a:noFill/>
        </p:spPr>
        <p:txBody>
          <a:bodyPr wrap="square" rtlCol="0">
            <a:spAutoFit/>
          </a:bodyPr>
          <a:lstStyle/>
          <a:p>
            <a:endParaRPr lang="en-NG"/>
          </a:p>
        </p:txBody>
      </p:sp>
      <p:pic>
        <p:nvPicPr>
          <p:cNvPr id="7" name="Picture 6">
            <a:extLst>
              <a:ext uri="{FF2B5EF4-FFF2-40B4-BE49-F238E27FC236}">
                <a16:creationId xmlns:a16="http://schemas.microsoft.com/office/drawing/2014/main" id="{ACD1ADEE-CB14-4BC2-ABD0-8F8D34311A45}"/>
              </a:ext>
            </a:extLst>
          </p:cNvPr>
          <p:cNvPicPr/>
          <p:nvPr/>
        </p:nvPicPr>
        <p:blipFill>
          <a:blip r:embed="rId3"/>
          <a:stretch>
            <a:fillRect/>
          </a:stretch>
        </p:blipFill>
        <p:spPr>
          <a:xfrm>
            <a:off x="6194211" y="1871330"/>
            <a:ext cx="5352748" cy="4416162"/>
          </a:xfrm>
          <a:prstGeom prst="rect">
            <a:avLst/>
          </a:prstGeom>
        </p:spPr>
      </p:pic>
      <p:sp>
        <p:nvSpPr>
          <p:cNvPr id="2" name="Title 1">
            <a:extLst>
              <a:ext uri="{FF2B5EF4-FFF2-40B4-BE49-F238E27FC236}">
                <a16:creationId xmlns:a16="http://schemas.microsoft.com/office/drawing/2014/main" id="{161A87D6-502E-4DF0-8E41-EF59C2674A14}"/>
              </a:ext>
            </a:extLst>
          </p:cNvPr>
          <p:cNvSpPr>
            <a:spLocks noGrp="1"/>
          </p:cNvSpPr>
          <p:nvPr>
            <p:ph type="title"/>
          </p:nvPr>
        </p:nvSpPr>
        <p:spPr>
          <a:xfrm>
            <a:off x="1105786" y="799324"/>
            <a:ext cx="10037135" cy="908855"/>
          </a:xfrm>
        </p:spPr>
        <p:txBody>
          <a:bodyPr/>
          <a:lstStyle/>
          <a:p>
            <a:r>
              <a:rPr lang="en-US">
                <a:ea typeface="+mn-ea"/>
                <a:cs typeface="+mn-cs"/>
              </a:rPr>
              <a:t>Seasonality Check</a:t>
            </a:r>
            <a:endParaRPr lang="en-US"/>
          </a:p>
        </p:txBody>
      </p:sp>
      <p:pic>
        <p:nvPicPr>
          <p:cNvPr id="9" name="Picture 8">
            <a:extLst>
              <a:ext uri="{FF2B5EF4-FFF2-40B4-BE49-F238E27FC236}">
                <a16:creationId xmlns:a16="http://schemas.microsoft.com/office/drawing/2014/main" id="{9F88004E-4C7A-49DD-98FF-A42BA908D415}"/>
              </a:ext>
            </a:extLst>
          </p:cNvPr>
          <p:cNvPicPr/>
          <p:nvPr/>
        </p:nvPicPr>
        <p:blipFill>
          <a:blip r:embed="rId4">
            <a:extLst>
              <a:ext uri="{28A0092B-C50C-407E-A947-70E740481C1C}">
                <a14:useLocalDpi xmlns:a14="http://schemas.microsoft.com/office/drawing/2010/main" val="0"/>
              </a:ext>
            </a:extLst>
          </a:blip>
          <a:stretch>
            <a:fillRect/>
          </a:stretch>
        </p:blipFill>
        <p:spPr>
          <a:xfrm>
            <a:off x="871870" y="1918172"/>
            <a:ext cx="5316279" cy="4227447"/>
          </a:xfrm>
          <a:prstGeom prst="rect">
            <a:avLst/>
          </a:prstGeom>
        </p:spPr>
      </p:pic>
      <p:sp>
        <p:nvSpPr>
          <p:cNvPr id="5" name="Slide Number Placeholder 4">
            <a:extLst>
              <a:ext uri="{FF2B5EF4-FFF2-40B4-BE49-F238E27FC236}">
                <a16:creationId xmlns:a16="http://schemas.microsoft.com/office/drawing/2014/main" id="{0D671065-D658-4F67-974E-40D534ACD78E}"/>
              </a:ext>
            </a:extLst>
          </p:cNvPr>
          <p:cNvSpPr>
            <a:spLocks noGrp="1"/>
          </p:cNvSpPr>
          <p:nvPr>
            <p:ph type="sldNum" sz="quarter" idx="12"/>
          </p:nvPr>
        </p:nvSpPr>
        <p:spPr/>
        <p:txBody>
          <a:bodyPr/>
          <a:lstStyle/>
          <a:p>
            <a:fld id="{FF2BD96E-3838-45D2-9031-D3AF67C920A5}" type="slidenum">
              <a:rPr lang="en-US" smtClean="0"/>
              <a:t>7</a:t>
            </a:fld>
            <a:endParaRPr lang="en-US"/>
          </a:p>
        </p:txBody>
      </p:sp>
    </p:spTree>
    <p:extLst>
      <p:ext uri="{BB962C8B-B14F-4D97-AF65-F5344CB8AC3E}">
        <p14:creationId xmlns:p14="http://schemas.microsoft.com/office/powerpoint/2010/main" val="24473331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0E66A6AD-F9E2-467B-B288-4F63A33CE074}"/>
              </a:ext>
            </a:extLst>
          </p:cNvPr>
          <p:cNvGrpSpPr/>
          <p:nvPr/>
        </p:nvGrpSpPr>
        <p:grpSpPr>
          <a:xfrm>
            <a:off x="21265" y="6289255"/>
            <a:ext cx="12170735" cy="598775"/>
            <a:chOff x="21265" y="6289255"/>
            <a:chExt cx="12170735" cy="598775"/>
          </a:xfrm>
        </p:grpSpPr>
        <p:sp>
          <p:nvSpPr>
            <p:cNvPr id="10" name="TextBox 9">
              <a:extLst>
                <a:ext uri="{FF2B5EF4-FFF2-40B4-BE49-F238E27FC236}">
                  <a16:creationId xmlns:a16="http://schemas.microsoft.com/office/drawing/2014/main" id="{F73E5E52-8B96-429E-8693-B6251B55DB05}"/>
                </a:ext>
              </a:extLst>
            </p:cNvPr>
            <p:cNvSpPr txBox="1"/>
            <p:nvPr/>
          </p:nvSpPr>
          <p:spPr>
            <a:xfrm>
              <a:off x="21265" y="6358270"/>
              <a:ext cx="5805377" cy="464871"/>
            </a:xfrm>
            <a:prstGeom prst="rect">
              <a:avLst/>
            </a:prstGeom>
            <a:solidFill>
              <a:schemeClr val="accent2"/>
            </a:solidFill>
          </p:spPr>
          <p:txBody>
            <a:bodyPr wrap="square" rtlCol="0">
              <a:spAutoFit/>
            </a:bodyPr>
            <a:lstStyle/>
            <a:p>
              <a:pPr>
                <a:lnSpc>
                  <a:spcPct val="150000"/>
                </a:lnSpc>
              </a:pPr>
              <a:r>
                <a:rPr lang="en-US">
                  <a:solidFill>
                    <a:schemeClr val="bg1"/>
                  </a:solidFill>
                </a:rPr>
                <a:t>Nguyen, L.; </a:t>
              </a:r>
              <a:r>
                <a:rPr lang="en-US" err="1">
                  <a:solidFill>
                    <a:schemeClr val="bg1"/>
                  </a:solidFill>
                </a:rPr>
                <a:t>Chalkou</a:t>
              </a:r>
              <a:r>
                <a:rPr lang="en-US">
                  <a:solidFill>
                    <a:schemeClr val="bg1"/>
                  </a:solidFill>
                </a:rPr>
                <a:t>, S.; Bada, T.; </a:t>
              </a:r>
              <a:r>
                <a:rPr lang="en-US" err="1">
                  <a:solidFill>
                    <a:schemeClr val="bg1"/>
                  </a:solidFill>
                </a:rPr>
                <a:t>Iyer</a:t>
              </a:r>
              <a:r>
                <a:rPr lang="en-US">
                  <a:solidFill>
                    <a:schemeClr val="bg1"/>
                  </a:solidFill>
                </a:rPr>
                <a:t>, V. (Bentley Math. Sci.)</a:t>
              </a:r>
            </a:p>
          </p:txBody>
        </p:sp>
        <p:sp>
          <p:nvSpPr>
            <p:cNvPr id="11" name="TextBox 10">
              <a:extLst>
                <a:ext uri="{FF2B5EF4-FFF2-40B4-BE49-F238E27FC236}">
                  <a16:creationId xmlns:a16="http://schemas.microsoft.com/office/drawing/2014/main" id="{832041F3-6F1D-4913-A35F-FE9AA5FF2770}"/>
                </a:ext>
              </a:extLst>
            </p:cNvPr>
            <p:cNvSpPr txBox="1"/>
            <p:nvPr/>
          </p:nvSpPr>
          <p:spPr>
            <a:xfrm>
              <a:off x="5745117" y="6319285"/>
              <a:ext cx="3058641" cy="568745"/>
            </a:xfrm>
            <a:prstGeom prst="rect">
              <a:avLst/>
            </a:prstGeom>
            <a:solidFill>
              <a:schemeClr val="bg1">
                <a:lumMod val="95000"/>
              </a:schemeClr>
            </a:solidFill>
            <a:ln>
              <a:solidFill>
                <a:schemeClr val="bg1">
                  <a:lumMod val="95000"/>
                </a:schemeClr>
              </a:solidFill>
            </a:ln>
          </p:spPr>
          <p:txBody>
            <a:bodyPr wrap="square" rtlCol="0" anchor="ctr">
              <a:spAutoFit/>
            </a:bodyPr>
            <a:lstStyle/>
            <a:p>
              <a:pPr algn="ctr">
                <a:lnSpc>
                  <a:spcPct val="200000"/>
                </a:lnSpc>
              </a:pPr>
              <a:r>
                <a:rPr lang="en-US"/>
                <a:t>MA 611 Presentation</a:t>
              </a:r>
            </a:p>
          </p:txBody>
        </p:sp>
        <p:sp>
          <p:nvSpPr>
            <p:cNvPr id="12" name="TextBox 11">
              <a:extLst>
                <a:ext uri="{FF2B5EF4-FFF2-40B4-BE49-F238E27FC236}">
                  <a16:creationId xmlns:a16="http://schemas.microsoft.com/office/drawing/2014/main" id="{C4C6B34E-F572-48BE-BC6B-0430A4CF88D7}"/>
                </a:ext>
              </a:extLst>
            </p:cNvPr>
            <p:cNvSpPr txBox="1"/>
            <p:nvPr/>
          </p:nvSpPr>
          <p:spPr>
            <a:xfrm>
              <a:off x="8718698" y="6289255"/>
              <a:ext cx="3473302" cy="568745"/>
            </a:xfrm>
            <a:prstGeom prst="rect">
              <a:avLst/>
            </a:prstGeom>
            <a:solidFill>
              <a:schemeClr val="accent6">
                <a:lumMod val="40000"/>
                <a:lumOff val="60000"/>
              </a:schemeClr>
            </a:solidFill>
            <a:ln>
              <a:solidFill>
                <a:schemeClr val="bg1">
                  <a:lumMod val="95000"/>
                </a:schemeClr>
              </a:solidFill>
            </a:ln>
          </p:spPr>
          <p:txBody>
            <a:bodyPr wrap="square" rtlCol="0" anchor="ctr">
              <a:spAutoFit/>
            </a:bodyPr>
            <a:lstStyle/>
            <a:p>
              <a:pPr algn="ctr">
                <a:lnSpc>
                  <a:spcPct val="200000"/>
                </a:lnSpc>
              </a:pPr>
              <a:r>
                <a:rPr lang="en-US"/>
                <a:t>Spring 2021</a:t>
              </a:r>
            </a:p>
          </p:txBody>
        </p:sp>
      </p:grpSp>
      <p:sp>
        <p:nvSpPr>
          <p:cNvPr id="6" name="TextBox 5">
            <a:extLst>
              <a:ext uri="{FF2B5EF4-FFF2-40B4-BE49-F238E27FC236}">
                <a16:creationId xmlns:a16="http://schemas.microsoft.com/office/drawing/2014/main" id="{F584D57B-1007-E34F-9219-A99A7FB8E2AD}"/>
              </a:ext>
            </a:extLst>
          </p:cNvPr>
          <p:cNvSpPr txBox="1"/>
          <p:nvPr/>
        </p:nvSpPr>
        <p:spPr>
          <a:xfrm>
            <a:off x="313812" y="5737085"/>
            <a:ext cx="5544457" cy="754742"/>
          </a:xfrm>
          <a:prstGeom prst="rect">
            <a:avLst/>
          </a:prstGeom>
          <a:noFill/>
        </p:spPr>
        <p:txBody>
          <a:bodyPr wrap="square" rtlCol="0">
            <a:spAutoFit/>
          </a:bodyPr>
          <a:lstStyle/>
          <a:p>
            <a:endParaRPr lang="en-NG"/>
          </a:p>
        </p:txBody>
      </p:sp>
      <p:sp>
        <p:nvSpPr>
          <p:cNvPr id="2" name="Title 1">
            <a:extLst>
              <a:ext uri="{FF2B5EF4-FFF2-40B4-BE49-F238E27FC236}">
                <a16:creationId xmlns:a16="http://schemas.microsoft.com/office/drawing/2014/main" id="{161A87D6-502E-4DF0-8E41-EF59C2674A14}"/>
              </a:ext>
            </a:extLst>
          </p:cNvPr>
          <p:cNvSpPr>
            <a:spLocks noGrp="1"/>
          </p:cNvSpPr>
          <p:nvPr>
            <p:ph type="title"/>
          </p:nvPr>
        </p:nvSpPr>
        <p:spPr>
          <a:xfrm>
            <a:off x="706740" y="417701"/>
            <a:ext cx="11438440" cy="713983"/>
          </a:xfrm>
        </p:spPr>
        <p:txBody>
          <a:bodyPr>
            <a:normAutofit fontScale="90000"/>
          </a:bodyPr>
          <a:lstStyle/>
          <a:p>
            <a:r>
              <a:rPr lang="en-US">
                <a:ea typeface="+mn-ea"/>
                <a:cs typeface="+mn-cs"/>
              </a:rPr>
              <a:t>Similarity Check</a:t>
            </a:r>
            <a:endParaRPr lang="en-US"/>
          </a:p>
        </p:txBody>
      </p:sp>
      <p:pic>
        <p:nvPicPr>
          <p:cNvPr id="8" name="Picture 7">
            <a:extLst>
              <a:ext uri="{FF2B5EF4-FFF2-40B4-BE49-F238E27FC236}">
                <a16:creationId xmlns:a16="http://schemas.microsoft.com/office/drawing/2014/main" id="{307BF5DE-E06A-46ED-96A9-CCC25445BB2F}"/>
              </a:ext>
            </a:extLst>
          </p:cNvPr>
          <p:cNvPicPr/>
          <p:nvPr/>
        </p:nvPicPr>
        <p:blipFill>
          <a:blip r:embed="rId3"/>
          <a:stretch>
            <a:fillRect/>
          </a:stretch>
        </p:blipFill>
        <p:spPr>
          <a:xfrm>
            <a:off x="914399" y="1318437"/>
            <a:ext cx="10399341" cy="4893639"/>
          </a:xfrm>
          <a:prstGeom prst="rect">
            <a:avLst/>
          </a:prstGeom>
        </p:spPr>
      </p:pic>
      <p:sp>
        <p:nvSpPr>
          <p:cNvPr id="3" name="Slide Number Placeholder 2">
            <a:extLst>
              <a:ext uri="{FF2B5EF4-FFF2-40B4-BE49-F238E27FC236}">
                <a16:creationId xmlns:a16="http://schemas.microsoft.com/office/drawing/2014/main" id="{736FAF39-4416-4F21-B419-024908E80F26}"/>
              </a:ext>
            </a:extLst>
          </p:cNvPr>
          <p:cNvSpPr>
            <a:spLocks noGrp="1"/>
          </p:cNvSpPr>
          <p:nvPr>
            <p:ph type="sldNum" sz="quarter" idx="12"/>
          </p:nvPr>
        </p:nvSpPr>
        <p:spPr/>
        <p:txBody>
          <a:bodyPr/>
          <a:lstStyle/>
          <a:p>
            <a:fld id="{FF2BD96E-3838-45D2-9031-D3AF67C920A5}" type="slidenum">
              <a:rPr lang="en-US" smtClean="0"/>
              <a:pPr/>
              <a:t>8</a:t>
            </a:fld>
            <a:endParaRPr lang="en-US"/>
          </a:p>
        </p:txBody>
      </p:sp>
    </p:spTree>
    <p:extLst>
      <p:ext uri="{BB962C8B-B14F-4D97-AF65-F5344CB8AC3E}">
        <p14:creationId xmlns:p14="http://schemas.microsoft.com/office/powerpoint/2010/main" val="35982167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22BEA79B-5F49-4E27-836D-16B2AD3D49F2}"/>
              </a:ext>
            </a:extLst>
          </p:cNvPr>
          <p:cNvGrpSpPr/>
          <p:nvPr/>
        </p:nvGrpSpPr>
        <p:grpSpPr>
          <a:xfrm>
            <a:off x="21265" y="6289255"/>
            <a:ext cx="12170735" cy="598775"/>
            <a:chOff x="21265" y="6289255"/>
            <a:chExt cx="12170735" cy="598775"/>
          </a:xfrm>
        </p:grpSpPr>
        <p:sp>
          <p:nvSpPr>
            <p:cNvPr id="11" name="TextBox 10">
              <a:extLst>
                <a:ext uri="{FF2B5EF4-FFF2-40B4-BE49-F238E27FC236}">
                  <a16:creationId xmlns:a16="http://schemas.microsoft.com/office/drawing/2014/main" id="{DAF3B31D-766D-420B-8C4E-49FC6602276C}"/>
                </a:ext>
              </a:extLst>
            </p:cNvPr>
            <p:cNvSpPr txBox="1"/>
            <p:nvPr/>
          </p:nvSpPr>
          <p:spPr>
            <a:xfrm>
              <a:off x="21265" y="6358270"/>
              <a:ext cx="5805377" cy="464871"/>
            </a:xfrm>
            <a:prstGeom prst="rect">
              <a:avLst/>
            </a:prstGeom>
            <a:solidFill>
              <a:schemeClr val="accent2"/>
            </a:solidFill>
          </p:spPr>
          <p:txBody>
            <a:bodyPr wrap="square" rtlCol="0">
              <a:spAutoFit/>
            </a:bodyPr>
            <a:lstStyle/>
            <a:p>
              <a:pPr>
                <a:lnSpc>
                  <a:spcPct val="150000"/>
                </a:lnSpc>
              </a:pPr>
              <a:r>
                <a:rPr lang="en-US">
                  <a:solidFill>
                    <a:schemeClr val="bg1"/>
                  </a:solidFill>
                </a:rPr>
                <a:t>Nguyen, L.; </a:t>
              </a:r>
              <a:r>
                <a:rPr lang="en-US" err="1">
                  <a:solidFill>
                    <a:schemeClr val="bg1"/>
                  </a:solidFill>
                </a:rPr>
                <a:t>Chalkou</a:t>
              </a:r>
              <a:r>
                <a:rPr lang="en-US">
                  <a:solidFill>
                    <a:schemeClr val="bg1"/>
                  </a:solidFill>
                </a:rPr>
                <a:t>, S.; Bada, T.; </a:t>
              </a:r>
              <a:r>
                <a:rPr lang="en-US" err="1">
                  <a:solidFill>
                    <a:schemeClr val="bg1"/>
                  </a:solidFill>
                </a:rPr>
                <a:t>Iyer</a:t>
              </a:r>
              <a:r>
                <a:rPr lang="en-US">
                  <a:solidFill>
                    <a:schemeClr val="bg1"/>
                  </a:solidFill>
                </a:rPr>
                <a:t>, V. (Bentley Math. Sci.)</a:t>
              </a:r>
            </a:p>
          </p:txBody>
        </p:sp>
        <p:sp>
          <p:nvSpPr>
            <p:cNvPr id="12" name="TextBox 11">
              <a:extLst>
                <a:ext uri="{FF2B5EF4-FFF2-40B4-BE49-F238E27FC236}">
                  <a16:creationId xmlns:a16="http://schemas.microsoft.com/office/drawing/2014/main" id="{2525D818-3D72-4805-8799-E64AC68EDC94}"/>
                </a:ext>
              </a:extLst>
            </p:cNvPr>
            <p:cNvSpPr txBox="1"/>
            <p:nvPr/>
          </p:nvSpPr>
          <p:spPr>
            <a:xfrm>
              <a:off x="5745117" y="6319285"/>
              <a:ext cx="3058641" cy="568745"/>
            </a:xfrm>
            <a:prstGeom prst="rect">
              <a:avLst/>
            </a:prstGeom>
            <a:solidFill>
              <a:schemeClr val="bg1">
                <a:lumMod val="95000"/>
              </a:schemeClr>
            </a:solidFill>
            <a:ln>
              <a:solidFill>
                <a:schemeClr val="bg1">
                  <a:lumMod val="95000"/>
                </a:schemeClr>
              </a:solidFill>
            </a:ln>
          </p:spPr>
          <p:txBody>
            <a:bodyPr wrap="square" rtlCol="0" anchor="ctr">
              <a:spAutoFit/>
            </a:bodyPr>
            <a:lstStyle/>
            <a:p>
              <a:pPr algn="ctr">
                <a:lnSpc>
                  <a:spcPct val="200000"/>
                </a:lnSpc>
              </a:pPr>
              <a:r>
                <a:rPr lang="en-US"/>
                <a:t>MA 611 Presentation</a:t>
              </a:r>
            </a:p>
          </p:txBody>
        </p:sp>
        <p:sp>
          <p:nvSpPr>
            <p:cNvPr id="13" name="TextBox 12">
              <a:extLst>
                <a:ext uri="{FF2B5EF4-FFF2-40B4-BE49-F238E27FC236}">
                  <a16:creationId xmlns:a16="http://schemas.microsoft.com/office/drawing/2014/main" id="{416D0BC2-201D-437A-A22D-B26C458C3312}"/>
                </a:ext>
              </a:extLst>
            </p:cNvPr>
            <p:cNvSpPr txBox="1"/>
            <p:nvPr/>
          </p:nvSpPr>
          <p:spPr>
            <a:xfrm>
              <a:off x="8718698" y="6289255"/>
              <a:ext cx="3473302" cy="568745"/>
            </a:xfrm>
            <a:prstGeom prst="rect">
              <a:avLst/>
            </a:prstGeom>
            <a:solidFill>
              <a:schemeClr val="accent6">
                <a:lumMod val="40000"/>
                <a:lumOff val="60000"/>
              </a:schemeClr>
            </a:solidFill>
            <a:ln>
              <a:solidFill>
                <a:schemeClr val="bg1">
                  <a:lumMod val="95000"/>
                </a:schemeClr>
              </a:solidFill>
            </a:ln>
          </p:spPr>
          <p:txBody>
            <a:bodyPr wrap="square" rtlCol="0" anchor="ctr">
              <a:spAutoFit/>
            </a:bodyPr>
            <a:lstStyle/>
            <a:p>
              <a:pPr algn="ctr">
                <a:lnSpc>
                  <a:spcPct val="200000"/>
                </a:lnSpc>
              </a:pPr>
              <a:r>
                <a:rPr lang="en-US"/>
                <a:t>Spring 2021</a:t>
              </a:r>
            </a:p>
          </p:txBody>
        </p:sp>
      </p:grpSp>
      <p:sp>
        <p:nvSpPr>
          <p:cNvPr id="5" name="Title 4">
            <a:extLst>
              <a:ext uri="{FF2B5EF4-FFF2-40B4-BE49-F238E27FC236}">
                <a16:creationId xmlns:a16="http://schemas.microsoft.com/office/drawing/2014/main" id="{FAF81571-D1A5-442F-A7A1-196B98DEFD4A}"/>
              </a:ext>
            </a:extLst>
          </p:cNvPr>
          <p:cNvSpPr>
            <a:spLocks noGrp="1"/>
          </p:cNvSpPr>
          <p:nvPr>
            <p:ph type="title"/>
          </p:nvPr>
        </p:nvSpPr>
        <p:spPr>
          <a:xfrm>
            <a:off x="1097279" y="999460"/>
            <a:ext cx="5367315" cy="4720855"/>
          </a:xfrm>
          <a:solidFill>
            <a:schemeClr val="bg1"/>
          </a:solidFill>
        </p:spPr>
        <p:txBody>
          <a:bodyPr>
            <a:normAutofit/>
          </a:bodyPr>
          <a:lstStyle/>
          <a:p>
            <a:pPr algn="l"/>
            <a:r>
              <a:rPr lang="en-US" sz="7500" dirty="0"/>
              <a:t>Modeling</a:t>
            </a:r>
            <a:endParaRPr lang="en-US" sz="7500"/>
          </a:p>
        </p:txBody>
      </p:sp>
      <p:sp>
        <p:nvSpPr>
          <p:cNvPr id="2" name="TextBox 1">
            <a:extLst>
              <a:ext uri="{FF2B5EF4-FFF2-40B4-BE49-F238E27FC236}">
                <a16:creationId xmlns:a16="http://schemas.microsoft.com/office/drawing/2014/main" id="{950E014E-AB9B-1149-A554-A48FD58211B4}"/>
              </a:ext>
            </a:extLst>
          </p:cNvPr>
          <p:cNvSpPr txBox="1"/>
          <p:nvPr/>
        </p:nvSpPr>
        <p:spPr>
          <a:xfrm>
            <a:off x="6243233" y="632893"/>
            <a:ext cx="5641144" cy="5465471"/>
          </a:xfrm>
          <a:prstGeom prst="rect">
            <a:avLst/>
          </a:prstGeom>
          <a:solidFill>
            <a:schemeClr val="bg1"/>
          </a:solidFill>
        </p:spPr>
        <p:txBody>
          <a:bodyPr wrap="square" lIns="91440" tIns="45720" rIns="91440" bIns="45720" rtlCol="0" anchor="t">
            <a:spAutoFit/>
          </a:bodyPr>
          <a:lstStyle/>
          <a:p>
            <a:pPr marL="569913" indent="-569913">
              <a:lnSpc>
                <a:spcPct val="150000"/>
              </a:lnSpc>
              <a:spcAft>
                <a:spcPts val="300"/>
              </a:spcAft>
              <a:buFont typeface="Wingdings" panose="05000000000000000000" pitchFamily="2" charset="2"/>
              <a:buChar char="q"/>
            </a:pPr>
            <a:r>
              <a:rPr lang="en-US" sz="2800"/>
              <a:t>Data Cleaning</a:t>
            </a:r>
          </a:p>
          <a:p>
            <a:pPr marL="569913" indent="-569913">
              <a:lnSpc>
                <a:spcPct val="150000"/>
              </a:lnSpc>
              <a:spcAft>
                <a:spcPts val="300"/>
              </a:spcAft>
              <a:buFont typeface="Wingdings" panose="05000000000000000000" pitchFamily="2" charset="2"/>
              <a:buChar char="q"/>
            </a:pPr>
            <a:r>
              <a:rPr lang="en-US" sz="2800">
                <a:ea typeface="+mn-lt"/>
                <a:cs typeface="+mn-lt"/>
              </a:rPr>
              <a:t>Data Partitioning</a:t>
            </a:r>
          </a:p>
          <a:p>
            <a:pPr marL="569913" indent="-569913">
              <a:lnSpc>
                <a:spcPct val="150000"/>
              </a:lnSpc>
              <a:spcAft>
                <a:spcPts val="300"/>
              </a:spcAft>
              <a:buFont typeface="Wingdings" panose="05000000000000000000" pitchFamily="2" charset="2"/>
              <a:buChar char="q"/>
            </a:pPr>
            <a:r>
              <a:rPr lang="en-US" sz="2800">
                <a:ea typeface="+mn-lt"/>
                <a:cs typeface="+mn-lt"/>
              </a:rPr>
              <a:t>Non-linearity Test</a:t>
            </a:r>
          </a:p>
          <a:p>
            <a:pPr marL="569913" indent="-569913">
              <a:lnSpc>
                <a:spcPct val="150000"/>
              </a:lnSpc>
              <a:spcAft>
                <a:spcPts val="300"/>
              </a:spcAft>
              <a:buFont typeface="Wingdings" panose="05000000000000000000" pitchFamily="2" charset="2"/>
              <a:buChar char="q"/>
            </a:pPr>
            <a:r>
              <a:rPr lang="en-US" sz="2800">
                <a:ea typeface="+mn-lt"/>
                <a:cs typeface="+mn-lt"/>
              </a:rPr>
              <a:t>Models</a:t>
            </a:r>
          </a:p>
          <a:p>
            <a:pPr marL="569913" indent="-569913">
              <a:lnSpc>
                <a:spcPct val="150000"/>
              </a:lnSpc>
              <a:spcAft>
                <a:spcPts val="300"/>
              </a:spcAft>
              <a:buFont typeface="Wingdings" panose="05000000000000000000" pitchFamily="2" charset="2"/>
              <a:buChar char="q"/>
            </a:pPr>
            <a:r>
              <a:rPr lang="en-NG" sz="2800"/>
              <a:t>Rolling Window Cross Validation</a:t>
            </a:r>
            <a:endParaRPr lang="en-US" sz="2800"/>
          </a:p>
          <a:p>
            <a:pPr marL="569913" indent="-569913">
              <a:lnSpc>
                <a:spcPct val="150000"/>
              </a:lnSpc>
              <a:spcAft>
                <a:spcPts val="300"/>
              </a:spcAft>
              <a:buFont typeface="Wingdings" panose="05000000000000000000" pitchFamily="2" charset="2"/>
              <a:buChar char="q"/>
            </a:pPr>
            <a:r>
              <a:rPr lang="en-US" sz="2800"/>
              <a:t>Retrospective Analysis</a:t>
            </a:r>
            <a:endParaRPr lang="en-NG" sz="2800"/>
          </a:p>
          <a:p>
            <a:pPr marL="569913" indent="-569913">
              <a:lnSpc>
                <a:spcPct val="150000"/>
              </a:lnSpc>
              <a:spcAft>
                <a:spcPts val="300"/>
              </a:spcAft>
              <a:buFont typeface="Wingdings" panose="05000000000000000000" pitchFamily="2" charset="2"/>
              <a:buChar char="q"/>
            </a:pPr>
            <a:r>
              <a:rPr lang="en-NG" sz="2800"/>
              <a:t>Diebold-Mariano </a:t>
            </a:r>
            <a:r>
              <a:rPr lang="en-US" sz="2800"/>
              <a:t>T</a:t>
            </a:r>
            <a:r>
              <a:rPr lang="en-NG" sz="2800"/>
              <a:t>est</a:t>
            </a:r>
            <a:endParaRPr lang="en-US" sz="2800"/>
          </a:p>
          <a:p>
            <a:pPr marL="569913" indent="-569913">
              <a:lnSpc>
                <a:spcPct val="150000"/>
              </a:lnSpc>
              <a:spcAft>
                <a:spcPts val="300"/>
              </a:spcAft>
              <a:buFont typeface="Wingdings" panose="05000000000000000000" pitchFamily="2" charset="2"/>
              <a:buChar char="q"/>
            </a:pPr>
            <a:r>
              <a:rPr lang="en-US" sz="2800"/>
              <a:t>Model Evaluation</a:t>
            </a:r>
            <a:endParaRPr lang="en-NG" sz="2800"/>
          </a:p>
        </p:txBody>
      </p:sp>
      <p:sp>
        <p:nvSpPr>
          <p:cNvPr id="4" name="Slide Number Placeholder 3">
            <a:extLst>
              <a:ext uri="{FF2B5EF4-FFF2-40B4-BE49-F238E27FC236}">
                <a16:creationId xmlns:a16="http://schemas.microsoft.com/office/drawing/2014/main" id="{486C4AC8-C3A6-45E4-B452-7F0D6FE36AEA}"/>
              </a:ext>
            </a:extLst>
          </p:cNvPr>
          <p:cNvSpPr>
            <a:spLocks noGrp="1"/>
          </p:cNvSpPr>
          <p:nvPr>
            <p:ph type="sldNum" sz="quarter" idx="12"/>
          </p:nvPr>
        </p:nvSpPr>
        <p:spPr>
          <a:xfrm>
            <a:off x="10754898" y="6492875"/>
            <a:ext cx="1312025" cy="365125"/>
          </a:xfrm>
        </p:spPr>
        <p:txBody>
          <a:bodyPr/>
          <a:lstStyle/>
          <a:p>
            <a:fld id="{FF2BD96E-3838-45D2-9031-D3AF67C920A5}" type="slidenum">
              <a:rPr lang="en-US" smtClean="0"/>
              <a:t>9</a:t>
            </a:fld>
            <a:endParaRPr lang="en-US"/>
          </a:p>
        </p:txBody>
      </p:sp>
    </p:spTree>
    <p:extLst>
      <p:ext uri="{BB962C8B-B14F-4D97-AF65-F5344CB8AC3E}">
        <p14:creationId xmlns:p14="http://schemas.microsoft.com/office/powerpoint/2010/main" val="1835101425"/>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497DF62275D2E1429C36375372E9A93C" ma:contentTypeVersion="8" ma:contentTypeDescription="Create a new document." ma:contentTypeScope="" ma:versionID="647aec57818faed3f0891cc7f25f6289">
  <xsd:schema xmlns:xsd="http://www.w3.org/2001/XMLSchema" xmlns:xs="http://www.w3.org/2001/XMLSchema" xmlns:p="http://schemas.microsoft.com/office/2006/metadata/properties" xmlns:ns2="122526fb-88c7-4300-94f1-c0a5c0902c69" targetNamespace="http://schemas.microsoft.com/office/2006/metadata/properties" ma:root="true" ma:fieldsID="10fdf77155ea6b0578cc4fde22083c6e" ns2:_="">
    <xsd:import namespace="122526fb-88c7-4300-94f1-c0a5c0902c69"/>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22526fb-88c7-4300-94f1-c0a5c0902c6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38072166-3BB5-4775-A0A5-F28411E41F9C}">
  <ds:schemaRefs>
    <ds:schemaRef ds:uri="http://schemas.microsoft.com/sharepoint/v3/contenttype/forms"/>
  </ds:schemaRefs>
</ds:datastoreItem>
</file>

<file path=customXml/itemProps2.xml><?xml version="1.0" encoding="utf-8"?>
<ds:datastoreItem xmlns:ds="http://schemas.openxmlformats.org/officeDocument/2006/customXml" ds:itemID="{98FDDA7E-7BF0-49FC-9262-81FFB136BE97}">
  <ds:schemaRefs>
    <ds:schemaRef ds:uri="122526fb-88c7-4300-94f1-c0a5c0902c69"/>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7C8D8BD2-04B7-4BD9-9CBD-A50F8811709C}">
  <ds:schemaRefs>
    <ds:schemaRef ds:uri="122526fb-88c7-4300-94f1-c0a5c0902c69"/>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TM02900769[[fn=Retrospect]]</Template>
  <TotalTime>324</TotalTime>
  <Words>1993</Words>
  <Application>Microsoft Office PowerPoint</Application>
  <PresentationFormat>Widescreen</PresentationFormat>
  <Paragraphs>357</Paragraphs>
  <Slides>22</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Calibri</vt:lpstr>
      <vt:lpstr>Calibri Light</vt:lpstr>
      <vt:lpstr>Times New Roman</vt:lpstr>
      <vt:lpstr>Wingdings</vt:lpstr>
      <vt:lpstr>Retrospect</vt:lpstr>
      <vt:lpstr>FORECASTING UNEMPLOYMENT IN THE US</vt:lpstr>
      <vt:lpstr>Agenda</vt:lpstr>
      <vt:lpstr>Introduction</vt:lpstr>
      <vt:lpstr>The Dataset </vt:lpstr>
      <vt:lpstr>Exploratory Data Analysis</vt:lpstr>
      <vt:lpstr>Trend Analysis &amp; Stl decomposition</vt:lpstr>
      <vt:lpstr>Seasonality Check</vt:lpstr>
      <vt:lpstr>Similarity Check</vt:lpstr>
      <vt:lpstr>Modeling</vt:lpstr>
      <vt:lpstr>Data Partitioning &amp; Non-linearity Tests</vt:lpstr>
      <vt:lpstr>Models, Accuracy Metrics &amp; Residual Check</vt:lpstr>
      <vt:lpstr>Forecast Intervals</vt:lpstr>
      <vt:lpstr>Graphical representation of fitted models</vt:lpstr>
      <vt:lpstr>Rolling Window CV  &amp;  Retrospective Analysis </vt:lpstr>
      <vt:lpstr>Diebold-Mariano (DM) test for in-sample accuracies</vt:lpstr>
      <vt:lpstr>Model Comparison </vt:lpstr>
      <vt:lpstr>Selected model</vt:lpstr>
      <vt:lpstr>Detecting Change Points</vt:lpstr>
      <vt:lpstr>Conclusion</vt:lpstr>
      <vt:lpstr>Future Work</vt:lpstr>
      <vt:lpstr>Q&amp;A </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Bada, Taiwo</dc:creator>
  <cp:lastModifiedBy>Chalkou, Silvia</cp:lastModifiedBy>
  <cp:revision>18</cp:revision>
  <dcterms:created xsi:type="dcterms:W3CDTF">2021-04-19T22:55:02Z</dcterms:created>
  <dcterms:modified xsi:type="dcterms:W3CDTF">2021-04-26T23:26:01Z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0x010100497DF62275D2E1429C36375372E9A93C</vt:lpwstr>
  </property>
</Properties>
</file>