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71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5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171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00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1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6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8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8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3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6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7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5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138" y="633207"/>
            <a:ext cx="7772400" cy="2597560"/>
          </a:xfrm>
        </p:spPr>
        <p:txBody>
          <a:bodyPr/>
          <a:lstStyle/>
          <a:p>
            <a:r>
              <a:rPr dirty="0"/>
              <a:t>AI</a:t>
            </a:r>
            <a:r>
              <a:rPr lang="en-US" dirty="0"/>
              <a:t>-</a:t>
            </a:r>
            <a:r>
              <a:rPr dirty="0"/>
              <a:t>Resume Screening &amp; Candidate Matching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8121" y="3609412"/>
            <a:ext cx="6593681" cy="1655762"/>
          </a:xfrm>
        </p:spPr>
        <p:txBody>
          <a:bodyPr/>
          <a:lstStyle/>
          <a:p>
            <a:pPr algn="just"/>
            <a:r>
              <a:rPr lang="en-US" sz="1800" b="1" dirty="0" err="1">
                <a:solidFill>
                  <a:schemeClr val="tx1"/>
                </a:solidFill>
              </a:rPr>
              <a:t>A.Veena</a:t>
            </a:r>
            <a:r>
              <a:rPr lang="en-US" sz="1800" b="1" dirty="0">
                <a:solidFill>
                  <a:schemeClr val="tx1"/>
                </a:solidFill>
              </a:rPr>
              <a:t>(23R11A6799)</a:t>
            </a:r>
          </a:p>
          <a:p>
            <a:pPr algn="just"/>
            <a:r>
              <a:rPr lang="en-US" sz="1800" b="1" dirty="0" err="1">
                <a:solidFill>
                  <a:schemeClr val="tx1"/>
                </a:solidFill>
              </a:rPr>
              <a:t>B.Srinidhi</a:t>
            </a:r>
            <a:r>
              <a:rPr lang="en-US" sz="1800" b="1" dirty="0">
                <a:solidFill>
                  <a:schemeClr val="tx1"/>
                </a:solidFill>
              </a:rPr>
              <a:t>(23R11A67A6)</a:t>
            </a:r>
          </a:p>
          <a:p>
            <a:pPr algn="just"/>
            <a:r>
              <a:rPr lang="en-US" sz="1800" b="1" dirty="0" err="1">
                <a:solidFill>
                  <a:schemeClr val="tx1"/>
                </a:solidFill>
              </a:rPr>
              <a:t>G.Hasini</a:t>
            </a:r>
            <a:r>
              <a:rPr lang="en-US" sz="1800" b="1" dirty="0">
                <a:solidFill>
                  <a:schemeClr val="tx1"/>
                </a:solidFill>
              </a:rPr>
              <a:t>(23R11A67B4)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453074"/>
            <a:ext cx="7429499" cy="3541714"/>
          </a:xfrm>
        </p:spPr>
        <p:txBody>
          <a:bodyPr/>
          <a:lstStyle/>
          <a:p>
            <a:endParaRPr dirty="0"/>
          </a:p>
          <a:p>
            <a:r>
              <a:rPr dirty="0"/>
              <a:t>Inconsistent resume formats.</a:t>
            </a:r>
          </a:p>
          <a:p>
            <a:r>
              <a:rPr dirty="0"/>
              <a:t>Ambiguity in job descriptions.</a:t>
            </a:r>
          </a:p>
          <a:p>
            <a:r>
              <a:rPr dirty="0"/>
              <a:t>Tuning models for different industries.</a:t>
            </a:r>
          </a:p>
          <a:p>
            <a:r>
              <a:rPr lang="en-US" dirty="0"/>
              <a:t>Privacy and data sensitivity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658143"/>
            <a:ext cx="7429499" cy="3541714"/>
          </a:xfrm>
        </p:spPr>
        <p:txBody>
          <a:bodyPr/>
          <a:lstStyle/>
          <a:p>
            <a:endParaRPr dirty="0"/>
          </a:p>
          <a:p>
            <a:r>
              <a:rPr dirty="0"/>
              <a:t>Support for multilingual resumes.</a:t>
            </a:r>
          </a:p>
          <a:p>
            <a:r>
              <a:rPr dirty="0"/>
              <a:t>Live feedback for candidates during application.</a:t>
            </a:r>
          </a:p>
          <a:p>
            <a:r>
              <a:rPr dirty="0"/>
              <a:t>API integration with job boards, LinkedIn.</a:t>
            </a:r>
          </a:p>
          <a:p>
            <a:r>
              <a:rPr dirty="0"/>
              <a:t>Explainable AI for transparency in ranking.</a:t>
            </a:r>
            <a:endParaRPr lang="en-US" dirty="0"/>
          </a:p>
          <a:p>
            <a:r>
              <a:rPr lang="en-IN" dirty="0"/>
              <a:t>Role based recommendation engine.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787371"/>
            <a:ext cx="74294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Successfully developed AI-based screening and matching system.</a:t>
            </a:r>
          </a:p>
          <a:p>
            <a:r>
              <a:rPr dirty="0"/>
              <a:t>Improves hiring efficiency and fairness.</a:t>
            </a:r>
          </a:p>
          <a:p>
            <a:r>
              <a:rPr dirty="0"/>
              <a:t>Enhances recruiter decision-making with intelligent recommendations.</a:t>
            </a:r>
            <a:endParaRPr lang="en-US" dirty="0"/>
          </a:p>
          <a:p>
            <a:r>
              <a:rPr lang="en-IN" dirty="0"/>
              <a:t>Reduces manual work 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1028" name="Picture 4" descr="Thank You Vectors - Download Free High-Quality Vectors from Freepik |  Freepik">
            <a:extLst>
              <a:ext uri="{FF2B5EF4-FFF2-40B4-BE49-F238E27FC236}">
                <a16:creationId xmlns:a16="http://schemas.microsoft.com/office/drawing/2014/main" id="{A08720ED-8AAE-70CC-8D14-1D2398A92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933450"/>
            <a:ext cx="70485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487128"/>
            <a:ext cx="7429499" cy="388374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Manual resume screening is time-consuming, biased, and error-prone.</a:t>
            </a:r>
          </a:p>
          <a:p>
            <a:r>
              <a:rPr dirty="0"/>
              <a:t>Recruiters face high application volumes and inconsistent evaluations.</a:t>
            </a:r>
          </a:p>
          <a:p>
            <a:r>
              <a:rPr dirty="0"/>
              <a:t>Need for automation and intelligent candidate-job matching.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Automate resume parsing and candidate filtering.</a:t>
            </a:r>
          </a:p>
          <a:p>
            <a:r>
              <a:rPr dirty="0"/>
              <a:t>Match resumes to job descriptions using AI.</a:t>
            </a:r>
          </a:p>
          <a:p>
            <a:r>
              <a:rPr dirty="0"/>
              <a:t>Reduce human bias and increase efficiency.</a:t>
            </a:r>
          </a:p>
          <a:p>
            <a:r>
              <a:rPr dirty="0"/>
              <a:t>Create a scalable and user-friendly solution for HR teams.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Frontend: HTML/CSS or ReactJS.</a:t>
            </a:r>
          </a:p>
          <a:p>
            <a:r>
              <a:rPr dirty="0"/>
              <a:t>Backend: Python with Flask .</a:t>
            </a:r>
          </a:p>
          <a:p>
            <a:r>
              <a:rPr dirty="0"/>
              <a:t>NLP: </a:t>
            </a:r>
            <a:r>
              <a:rPr dirty="0" err="1"/>
              <a:t>spaCy</a:t>
            </a:r>
            <a:r>
              <a:rPr dirty="0"/>
              <a:t>, NLTK, Transformers (BERT).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658143"/>
            <a:ext cx="7429499" cy="3541714"/>
          </a:xfrm>
        </p:spPr>
        <p:txBody>
          <a:bodyPr/>
          <a:lstStyle/>
          <a:p>
            <a:endParaRPr dirty="0"/>
          </a:p>
          <a:p>
            <a:r>
              <a:rPr dirty="0"/>
              <a:t>Converts unstructured resume text into structured data.</a:t>
            </a:r>
          </a:p>
          <a:p>
            <a:r>
              <a:rPr dirty="0"/>
              <a:t>Extracts:</a:t>
            </a:r>
            <a:r>
              <a:rPr lang="en-US" dirty="0"/>
              <a:t> </a:t>
            </a:r>
            <a:r>
              <a:rPr dirty="0"/>
              <a:t>Skills,  Education.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 Description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58143"/>
            <a:ext cx="7429499" cy="3541714"/>
          </a:xfrm>
        </p:spPr>
        <p:txBody>
          <a:bodyPr/>
          <a:lstStyle/>
          <a:p>
            <a:endParaRPr dirty="0"/>
          </a:p>
          <a:p>
            <a:r>
              <a:rPr dirty="0"/>
              <a:t>Extracts key skills and requirements using NLP.</a:t>
            </a:r>
          </a:p>
          <a:p>
            <a:r>
              <a:rPr dirty="0"/>
              <a:t>NER and key</a:t>
            </a:r>
            <a:r>
              <a:rPr lang="en-US" dirty="0"/>
              <a:t> </a:t>
            </a:r>
            <a:r>
              <a:rPr dirty="0"/>
              <a:t>phrase extraction from job descriptions.</a:t>
            </a:r>
          </a:p>
          <a:p>
            <a:r>
              <a:rPr lang="en-US" dirty="0"/>
              <a:t>Matches the resume according to the </a:t>
            </a:r>
            <a:r>
              <a:rPr lang="en-US" dirty="0" err="1"/>
              <a:t>requirments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2262C-25C5-9CD2-04F2-17F6AB83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876" y="2249488"/>
            <a:ext cx="5515074" cy="354171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0742-0CBA-091D-80F1-D8BFA300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26936-0871-7151-37B8-FCA0EB268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663" y="2683164"/>
            <a:ext cx="7429500" cy="2674359"/>
          </a:xfrm>
        </p:spPr>
      </p:pic>
    </p:spTree>
    <p:extLst>
      <p:ext uri="{BB962C8B-B14F-4D97-AF65-F5344CB8AC3E}">
        <p14:creationId xmlns:p14="http://schemas.microsoft.com/office/powerpoint/2010/main" val="353354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472739"/>
            <a:ext cx="7429499" cy="3541714"/>
          </a:xfrm>
        </p:spPr>
        <p:txBody>
          <a:bodyPr/>
          <a:lstStyle/>
          <a:p>
            <a:endParaRPr dirty="0"/>
          </a:p>
          <a:p>
            <a:r>
              <a:rPr dirty="0"/>
              <a:t>Time saved vs. manual screening.</a:t>
            </a:r>
          </a:p>
          <a:p>
            <a:r>
              <a:rPr lang="en-US" dirty="0"/>
              <a:t>Reduced manual work</a:t>
            </a:r>
            <a:r>
              <a:rPr dirty="0"/>
              <a:t>.</a:t>
            </a:r>
          </a:p>
          <a:p>
            <a:r>
              <a:rPr lang="en-US" dirty="0"/>
              <a:t>Improved candidate shortlist quality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263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AI-Resume Screening &amp; Candidate Matching</vt:lpstr>
      <vt:lpstr>Problem Statement</vt:lpstr>
      <vt:lpstr>Project Objectives</vt:lpstr>
      <vt:lpstr>Technologies Used</vt:lpstr>
      <vt:lpstr>Resume Parsing</vt:lpstr>
      <vt:lpstr>Job Description Analysis</vt:lpstr>
      <vt:lpstr>Demo Screenshots</vt:lpstr>
      <vt:lpstr>OUTPUT</vt:lpstr>
      <vt:lpstr>Results &amp; Evaluation</vt:lpstr>
      <vt:lpstr>Challenges Faced</vt:lpstr>
      <vt:lpstr>Future Scope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VEENA AKUTHOTA</dc:creator>
  <cp:keywords/>
  <dc:description>generated using python-pptx</dc:description>
  <cp:lastModifiedBy>VEENA AKUTHOTA</cp:lastModifiedBy>
  <cp:revision>2</cp:revision>
  <dcterms:created xsi:type="dcterms:W3CDTF">2013-01-27T09:14:16Z</dcterms:created>
  <dcterms:modified xsi:type="dcterms:W3CDTF">2025-06-06T09:18:09Z</dcterms:modified>
  <cp:category/>
</cp:coreProperties>
</file>