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9" r:id="rId11"/>
    <p:sldId id="265" r:id="rId12"/>
    <p:sldId id="267" r:id="rId13"/>
    <p:sldId id="266" r:id="rId14"/>
    <p:sldId id="268"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055E5E-AEA5-47FD-A0D4-D5DCD80C65D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10B72E-373C-4E61-8355-FB36187F7B29}">
      <dgm:prSet/>
      <dgm:spPr/>
      <dgm:t>
        <a:bodyPr/>
        <a:lstStyle/>
        <a:p>
          <a:r>
            <a:rPr lang="en-US"/>
            <a:t>Introduction</a:t>
          </a:r>
        </a:p>
      </dgm:t>
    </dgm:pt>
    <dgm:pt modelId="{0514DD45-D118-4E81-939D-F0B2E6B89717}" type="parTrans" cxnId="{81BAB109-E0CD-495A-BE0E-F1D09FDA9889}">
      <dgm:prSet/>
      <dgm:spPr/>
      <dgm:t>
        <a:bodyPr/>
        <a:lstStyle/>
        <a:p>
          <a:endParaRPr lang="en-US"/>
        </a:p>
      </dgm:t>
    </dgm:pt>
    <dgm:pt modelId="{ED40E3D8-1BF6-44C8-8B1F-3BA4C71B87D9}" type="sibTrans" cxnId="{81BAB109-E0CD-495A-BE0E-F1D09FDA9889}">
      <dgm:prSet/>
      <dgm:spPr/>
      <dgm:t>
        <a:bodyPr/>
        <a:lstStyle/>
        <a:p>
          <a:endParaRPr lang="en-US"/>
        </a:p>
      </dgm:t>
    </dgm:pt>
    <dgm:pt modelId="{B88D6721-6177-49E6-8158-1D0012464E99}">
      <dgm:prSet/>
      <dgm:spPr/>
      <dgm:t>
        <a:bodyPr/>
        <a:lstStyle/>
        <a:p>
          <a:r>
            <a:rPr lang="en-US"/>
            <a:t>Objectives</a:t>
          </a:r>
        </a:p>
      </dgm:t>
    </dgm:pt>
    <dgm:pt modelId="{5ABF3E75-A015-48CD-92FD-C1616E287D1C}" type="parTrans" cxnId="{991576D5-A5DA-41D2-8E51-E9EDA0675BC8}">
      <dgm:prSet/>
      <dgm:spPr/>
      <dgm:t>
        <a:bodyPr/>
        <a:lstStyle/>
        <a:p>
          <a:endParaRPr lang="en-US"/>
        </a:p>
      </dgm:t>
    </dgm:pt>
    <dgm:pt modelId="{F5801ECB-1276-42C2-B19C-9C11C023C958}" type="sibTrans" cxnId="{991576D5-A5DA-41D2-8E51-E9EDA0675BC8}">
      <dgm:prSet/>
      <dgm:spPr/>
      <dgm:t>
        <a:bodyPr/>
        <a:lstStyle/>
        <a:p>
          <a:endParaRPr lang="en-US"/>
        </a:p>
      </dgm:t>
    </dgm:pt>
    <dgm:pt modelId="{99C7D470-7FBF-4519-8EE6-AEF68FB18AE3}">
      <dgm:prSet/>
      <dgm:spPr/>
      <dgm:t>
        <a:bodyPr/>
        <a:lstStyle/>
        <a:p>
          <a:r>
            <a:rPr lang="en-US"/>
            <a:t>Methods</a:t>
          </a:r>
        </a:p>
      </dgm:t>
    </dgm:pt>
    <dgm:pt modelId="{2FB5013C-6548-4A0F-9195-3C7B9DEDF960}" type="parTrans" cxnId="{7639A79F-7454-48FB-8E70-18B81ABF06B6}">
      <dgm:prSet/>
      <dgm:spPr/>
      <dgm:t>
        <a:bodyPr/>
        <a:lstStyle/>
        <a:p>
          <a:endParaRPr lang="en-US"/>
        </a:p>
      </dgm:t>
    </dgm:pt>
    <dgm:pt modelId="{93BEB572-87C5-4D48-8D4B-A0802CF21B88}" type="sibTrans" cxnId="{7639A79F-7454-48FB-8E70-18B81ABF06B6}">
      <dgm:prSet/>
      <dgm:spPr/>
      <dgm:t>
        <a:bodyPr/>
        <a:lstStyle/>
        <a:p>
          <a:endParaRPr lang="en-US"/>
        </a:p>
      </dgm:t>
    </dgm:pt>
    <dgm:pt modelId="{EC5B982B-DE96-4302-972A-C3F5489C3BBF}">
      <dgm:prSet/>
      <dgm:spPr/>
      <dgm:t>
        <a:bodyPr/>
        <a:lstStyle/>
        <a:p>
          <a:r>
            <a:rPr lang="en-US"/>
            <a:t>Dataset</a:t>
          </a:r>
        </a:p>
      </dgm:t>
    </dgm:pt>
    <dgm:pt modelId="{4D203B94-E063-4953-9C23-1EB95F9E9CF6}" type="parTrans" cxnId="{F7474A31-D12E-48D8-8A9E-A8AF5A43A099}">
      <dgm:prSet/>
      <dgm:spPr/>
      <dgm:t>
        <a:bodyPr/>
        <a:lstStyle/>
        <a:p>
          <a:endParaRPr lang="en-US"/>
        </a:p>
      </dgm:t>
    </dgm:pt>
    <dgm:pt modelId="{CC4F45A3-A730-427F-B234-1C701BB24448}" type="sibTrans" cxnId="{F7474A31-D12E-48D8-8A9E-A8AF5A43A099}">
      <dgm:prSet/>
      <dgm:spPr/>
      <dgm:t>
        <a:bodyPr/>
        <a:lstStyle/>
        <a:p>
          <a:endParaRPr lang="en-US"/>
        </a:p>
      </dgm:t>
    </dgm:pt>
    <dgm:pt modelId="{5F5B6EE8-A6F6-4581-BD7A-0C5FDCE7750F}">
      <dgm:prSet/>
      <dgm:spPr/>
      <dgm:t>
        <a:bodyPr/>
        <a:lstStyle/>
        <a:p>
          <a:r>
            <a:rPr lang="en-US" dirty="0"/>
            <a:t>Approach</a:t>
          </a:r>
        </a:p>
      </dgm:t>
    </dgm:pt>
    <dgm:pt modelId="{91EE4078-6EC9-4E47-BA4E-0F3FB82A1C7C}" type="parTrans" cxnId="{70F1F3F2-90AE-4ED0-93F3-5A9232FA73AB}">
      <dgm:prSet/>
      <dgm:spPr/>
      <dgm:t>
        <a:bodyPr/>
        <a:lstStyle/>
        <a:p>
          <a:endParaRPr lang="en-US"/>
        </a:p>
      </dgm:t>
    </dgm:pt>
    <dgm:pt modelId="{58E39764-8D31-4DB1-884B-CCEB58DEE602}" type="sibTrans" cxnId="{70F1F3F2-90AE-4ED0-93F3-5A9232FA73AB}">
      <dgm:prSet/>
      <dgm:spPr/>
      <dgm:t>
        <a:bodyPr/>
        <a:lstStyle/>
        <a:p>
          <a:endParaRPr lang="en-US"/>
        </a:p>
      </dgm:t>
    </dgm:pt>
    <dgm:pt modelId="{4689E833-2FCB-428C-8555-4D87F4D87B64}">
      <dgm:prSet/>
      <dgm:spPr/>
      <dgm:t>
        <a:bodyPr/>
        <a:lstStyle/>
        <a:p>
          <a:r>
            <a:rPr lang="en-US"/>
            <a:t>Conclusion</a:t>
          </a:r>
        </a:p>
      </dgm:t>
    </dgm:pt>
    <dgm:pt modelId="{F09DBFB7-853A-42A3-BA7B-63797D84534D}" type="parTrans" cxnId="{BF94727B-7D12-4D5D-8C07-3E2B8AFA0FDE}">
      <dgm:prSet/>
      <dgm:spPr/>
      <dgm:t>
        <a:bodyPr/>
        <a:lstStyle/>
        <a:p>
          <a:endParaRPr lang="en-US"/>
        </a:p>
      </dgm:t>
    </dgm:pt>
    <dgm:pt modelId="{B2BD4E2E-5140-4804-8BF4-09573946920F}" type="sibTrans" cxnId="{BF94727B-7D12-4D5D-8C07-3E2B8AFA0FDE}">
      <dgm:prSet/>
      <dgm:spPr/>
      <dgm:t>
        <a:bodyPr/>
        <a:lstStyle/>
        <a:p>
          <a:endParaRPr lang="en-US"/>
        </a:p>
      </dgm:t>
    </dgm:pt>
    <dgm:pt modelId="{BBC7BCE5-5657-4F84-8B67-435DC14CF06E}">
      <dgm:prSet/>
      <dgm:spPr/>
      <dgm:t>
        <a:bodyPr/>
        <a:lstStyle/>
        <a:p>
          <a:r>
            <a:rPr lang="en-US"/>
            <a:t>Reference</a:t>
          </a:r>
        </a:p>
      </dgm:t>
    </dgm:pt>
    <dgm:pt modelId="{5342ED4F-6EED-4F63-9524-4D7E4265C4BC}" type="parTrans" cxnId="{E8913B89-19A9-4739-9FCA-8C5E707F916B}">
      <dgm:prSet/>
      <dgm:spPr/>
      <dgm:t>
        <a:bodyPr/>
        <a:lstStyle/>
        <a:p>
          <a:endParaRPr lang="en-US"/>
        </a:p>
      </dgm:t>
    </dgm:pt>
    <dgm:pt modelId="{A9DC1D06-0CD0-4232-80CF-6DFC3711FE19}" type="sibTrans" cxnId="{E8913B89-19A9-4739-9FCA-8C5E707F916B}">
      <dgm:prSet/>
      <dgm:spPr/>
      <dgm:t>
        <a:bodyPr/>
        <a:lstStyle/>
        <a:p>
          <a:endParaRPr lang="en-US"/>
        </a:p>
      </dgm:t>
    </dgm:pt>
    <dgm:pt modelId="{85E1F822-BCB4-423E-B57C-0BB6CC3AB711}" type="pres">
      <dgm:prSet presAssocID="{71055E5E-AEA5-47FD-A0D4-D5DCD80C65D5}" presName="root" presStyleCnt="0">
        <dgm:presLayoutVars>
          <dgm:dir/>
          <dgm:resizeHandles val="exact"/>
        </dgm:presLayoutVars>
      </dgm:prSet>
      <dgm:spPr/>
    </dgm:pt>
    <dgm:pt modelId="{EFBFA914-BB66-412C-A6B7-1C44D0E3FD2F}" type="pres">
      <dgm:prSet presAssocID="{EC10B72E-373C-4E61-8355-FB36187F7B29}" presName="compNode" presStyleCnt="0"/>
      <dgm:spPr/>
    </dgm:pt>
    <dgm:pt modelId="{4A6436B8-1FD1-446E-991E-62AE08A0EF6F}" type="pres">
      <dgm:prSet presAssocID="{EC10B72E-373C-4E61-8355-FB36187F7B29}" presName="bgRect" presStyleLbl="bgShp" presStyleIdx="0" presStyleCnt="7"/>
      <dgm:spPr/>
    </dgm:pt>
    <dgm:pt modelId="{5FF007C4-6F3F-4504-BEF5-A7494EC4D5DC}" type="pres">
      <dgm:prSet presAssocID="{EC10B72E-373C-4E61-8355-FB36187F7B2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2795C040-DEEB-4331-AA32-DC8365CCD4BC}" type="pres">
      <dgm:prSet presAssocID="{EC10B72E-373C-4E61-8355-FB36187F7B29}" presName="spaceRect" presStyleCnt="0"/>
      <dgm:spPr/>
    </dgm:pt>
    <dgm:pt modelId="{8AEF1970-218C-436C-B69C-9B0A8481D3CB}" type="pres">
      <dgm:prSet presAssocID="{EC10B72E-373C-4E61-8355-FB36187F7B29}" presName="parTx" presStyleLbl="revTx" presStyleIdx="0" presStyleCnt="7">
        <dgm:presLayoutVars>
          <dgm:chMax val="0"/>
          <dgm:chPref val="0"/>
        </dgm:presLayoutVars>
      </dgm:prSet>
      <dgm:spPr/>
    </dgm:pt>
    <dgm:pt modelId="{5893C0C3-C513-4053-9138-35BA9883832B}" type="pres">
      <dgm:prSet presAssocID="{ED40E3D8-1BF6-44C8-8B1F-3BA4C71B87D9}" presName="sibTrans" presStyleCnt="0"/>
      <dgm:spPr/>
    </dgm:pt>
    <dgm:pt modelId="{0D9D6AB8-83D4-474E-9335-F3E4143B4A0F}" type="pres">
      <dgm:prSet presAssocID="{B88D6721-6177-49E6-8158-1D0012464E99}" presName="compNode" presStyleCnt="0"/>
      <dgm:spPr/>
    </dgm:pt>
    <dgm:pt modelId="{EC2B3A93-9F41-471D-9073-6162D16387B3}" type="pres">
      <dgm:prSet presAssocID="{B88D6721-6177-49E6-8158-1D0012464E99}" presName="bgRect" presStyleLbl="bgShp" presStyleIdx="1" presStyleCnt="7"/>
      <dgm:spPr/>
    </dgm:pt>
    <dgm:pt modelId="{773473A1-A216-4B05-A36A-DF3A3F9C095E}" type="pres">
      <dgm:prSet presAssocID="{B88D6721-6177-49E6-8158-1D0012464E9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naire"/>
        </a:ext>
      </dgm:extLst>
    </dgm:pt>
    <dgm:pt modelId="{2EC1A8F9-8EED-4888-B802-838CDD29A4D9}" type="pres">
      <dgm:prSet presAssocID="{B88D6721-6177-49E6-8158-1D0012464E99}" presName="spaceRect" presStyleCnt="0"/>
      <dgm:spPr/>
    </dgm:pt>
    <dgm:pt modelId="{C7EA5E15-CFB4-404C-BBBB-CA3E32C8B499}" type="pres">
      <dgm:prSet presAssocID="{B88D6721-6177-49E6-8158-1D0012464E99}" presName="parTx" presStyleLbl="revTx" presStyleIdx="1" presStyleCnt="7">
        <dgm:presLayoutVars>
          <dgm:chMax val="0"/>
          <dgm:chPref val="0"/>
        </dgm:presLayoutVars>
      </dgm:prSet>
      <dgm:spPr/>
    </dgm:pt>
    <dgm:pt modelId="{456F91CE-BC15-485A-83AD-ACD1901D7860}" type="pres">
      <dgm:prSet presAssocID="{F5801ECB-1276-42C2-B19C-9C11C023C958}" presName="sibTrans" presStyleCnt="0"/>
      <dgm:spPr/>
    </dgm:pt>
    <dgm:pt modelId="{8CE428B3-B184-449A-8D00-91F46EED63DE}" type="pres">
      <dgm:prSet presAssocID="{99C7D470-7FBF-4519-8EE6-AEF68FB18AE3}" presName="compNode" presStyleCnt="0"/>
      <dgm:spPr/>
    </dgm:pt>
    <dgm:pt modelId="{9CBAFE44-73F0-49ED-B810-7E27EE44AEAD}" type="pres">
      <dgm:prSet presAssocID="{99C7D470-7FBF-4519-8EE6-AEF68FB18AE3}" presName="bgRect" presStyleLbl="bgShp" presStyleIdx="2" presStyleCnt="7"/>
      <dgm:spPr/>
    </dgm:pt>
    <dgm:pt modelId="{0E9DC538-52EC-44B0-9BEE-1D092B38AABA}" type="pres">
      <dgm:prSet presAssocID="{99C7D470-7FBF-4519-8EE6-AEF68FB18AE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Plan"/>
        </a:ext>
      </dgm:extLst>
    </dgm:pt>
    <dgm:pt modelId="{2BCA5377-8790-4FCD-99DC-4C36489F637A}" type="pres">
      <dgm:prSet presAssocID="{99C7D470-7FBF-4519-8EE6-AEF68FB18AE3}" presName="spaceRect" presStyleCnt="0"/>
      <dgm:spPr/>
    </dgm:pt>
    <dgm:pt modelId="{17F70504-DFBC-41DF-8C9E-030BFE9BF5A1}" type="pres">
      <dgm:prSet presAssocID="{99C7D470-7FBF-4519-8EE6-AEF68FB18AE3}" presName="parTx" presStyleLbl="revTx" presStyleIdx="2" presStyleCnt="7">
        <dgm:presLayoutVars>
          <dgm:chMax val="0"/>
          <dgm:chPref val="0"/>
        </dgm:presLayoutVars>
      </dgm:prSet>
      <dgm:spPr/>
    </dgm:pt>
    <dgm:pt modelId="{AE4DDE68-98C1-4DBF-BD8A-314408DA57F2}" type="pres">
      <dgm:prSet presAssocID="{93BEB572-87C5-4D48-8D4B-A0802CF21B88}" presName="sibTrans" presStyleCnt="0"/>
      <dgm:spPr/>
    </dgm:pt>
    <dgm:pt modelId="{DCE5ABE1-420B-41ED-B404-F12AD94072D8}" type="pres">
      <dgm:prSet presAssocID="{EC5B982B-DE96-4302-972A-C3F5489C3BBF}" presName="compNode" presStyleCnt="0"/>
      <dgm:spPr/>
    </dgm:pt>
    <dgm:pt modelId="{8EBCFD54-C275-48C0-A2AD-1BEFC2762704}" type="pres">
      <dgm:prSet presAssocID="{EC5B982B-DE96-4302-972A-C3F5489C3BBF}" presName="bgRect" presStyleLbl="bgShp" presStyleIdx="3" presStyleCnt="7"/>
      <dgm:spPr/>
    </dgm:pt>
    <dgm:pt modelId="{D830448A-3B84-49ED-AED5-6B2291D12C23}" type="pres">
      <dgm:prSet presAssocID="{EC5B982B-DE96-4302-972A-C3F5489C3BB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D056849-A4D3-4390-9551-39DA9937E862}" type="pres">
      <dgm:prSet presAssocID="{EC5B982B-DE96-4302-972A-C3F5489C3BBF}" presName="spaceRect" presStyleCnt="0"/>
      <dgm:spPr/>
    </dgm:pt>
    <dgm:pt modelId="{269EB36D-F0B3-4000-B26E-B1BB14481F93}" type="pres">
      <dgm:prSet presAssocID="{EC5B982B-DE96-4302-972A-C3F5489C3BBF}" presName="parTx" presStyleLbl="revTx" presStyleIdx="3" presStyleCnt="7">
        <dgm:presLayoutVars>
          <dgm:chMax val="0"/>
          <dgm:chPref val="0"/>
        </dgm:presLayoutVars>
      </dgm:prSet>
      <dgm:spPr/>
    </dgm:pt>
    <dgm:pt modelId="{377A4FE9-03D0-4997-94E5-42770616160F}" type="pres">
      <dgm:prSet presAssocID="{CC4F45A3-A730-427F-B234-1C701BB24448}" presName="sibTrans" presStyleCnt="0"/>
      <dgm:spPr/>
    </dgm:pt>
    <dgm:pt modelId="{C2BF48B3-14C6-4AAE-AFFB-8FB7D2EB25F9}" type="pres">
      <dgm:prSet presAssocID="{5F5B6EE8-A6F6-4581-BD7A-0C5FDCE7750F}" presName="compNode" presStyleCnt="0"/>
      <dgm:spPr/>
    </dgm:pt>
    <dgm:pt modelId="{1618FF78-61F6-4216-A24F-EDEC2D7F95AF}" type="pres">
      <dgm:prSet presAssocID="{5F5B6EE8-A6F6-4581-BD7A-0C5FDCE7750F}" presName="bgRect" presStyleLbl="bgShp" presStyleIdx="4" presStyleCnt="7"/>
      <dgm:spPr/>
    </dgm:pt>
    <dgm:pt modelId="{D13E2C61-9A58-4367-8A96-F4896A702EBF}" type="pres">
      <dgm:prSet presAssocID="{5F5B6EE8-A6F6-4581-BD7A-0C5FDCE7750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sign"/>
        </a:ext>
      </dgm:extLst>
    </dgm:pt>
    <dgm:pt modelId="{6170DE24-0A3F-40E5-8016-6C973E0CFDA0}" type="pres">
      <dgm:prSet presAssocID="{5F5B6EE8-A6F6-4581-BD7A-0C5FDCE7750F}" presName="spaceRect" presStyleCnt="0"/>
      <dgm:spPr/>
    </dgm:pt>
    <dgm:pt modelId="{6B7AFB6E-A740-4D72-A050-60C93D3E0E50}" type="pres">
      <dgm:prSet presAssocID="{5F5B6EE8-A6F6-4581-BD7A-0C5FDCE7750F}" presName="parTx" presStyleLbl="revTx" presStyleIdx="4" presStyleCnt="7">
        <dgm:presLayoutVars>
          <dgm:chMax val="0"/>
          <dgm:chPref val="0"/>
        </dgm:presLayoutVars>
      </dgm:prSet>
      <dgm:spPr/>
    </dgm:pt>
    <dgm:pt modelId="{9B108098-B8E3-4BBD-85FD-BA5B6128B4BB}" type="pres">
      <dgm:prSet presAssocID="{58E39764-8D31-4DB1-884B-CCEB58DEE602}" presName="sibTrans" presStyleCnt="0"/>
      <dgm:spPr/>
    </dgm:pt>
    <dgm:pt modelId="{71019FC3-09D8-4AC8-907B-E55CD4C0EA95}" type="pres">
      <dgm:prSet presAssocID="{4689E833-2FCB-428C-8555-4D87F4D87B64}" presName="compNode" presStyleCnt="0"/>
      <dgm:spPr/>
    </dgm:pt>
    <dgm:pt modelId="{87530672-9C1E-482C-B07E-600C88D4D9C6}" type="pres">
      <dgm:prSet presAssocID="{4689E833-2FCB-428C-8555-4D87F4D87B64}" presName="bgRect" presStyleLbl="bgShp" presStyleIdx="5" presStyleCnt="7"/>
      <dgm:spPr/>
    </dgm:pt>
    <dgm:pt modelId="{9BF093E8-D0F2-4871-9E09-1EA36373AA03}" type="pres">
      <dgm:prSet presAssocID="{4689E833-2FCB-428C-8555-4D87F4D87B6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
        </a:ext>
      </dgm:extLst>
    </dgm:pt>
    <dgm:pt modelId="{026B3145-3C98-4D1A-8FFF-1B8DFF99EAD1}" type="pres">
      <dgm:prSet presAssocID="{4689E833-2FCB-428C-8555-4D87F4D87B64}" presName="spaceRect" presStyleCnt="0"/>
      <dgm:spPr/>
    </dgm:pt>
    <dgm:pt modelId="{C8F5FA87-F7FF-4DAA-A2A4-91EBFFEEA8B7}" type="pres">
      <dgm:prSet presAssocID="{4689E833-2FCB-428C-8555-4D87F4D87B64}" presName="parTx" presStyleLbl="revTx" presStyleIdx="5" presStyleCnt="7">
        <dgm:presLayoutVars>
          <dgm:chMax val="0"/>
          <dgm:chPref val="0"/>
        </dgm:presLayoutVars>
      </dgm:prSet>
      <dgm:spPr/>
    </dgm:pt>
    <dgm:pt modelId="{BFC2B740-93A2-485A-9139-9A39F3201EF0}" type="pres">
      <dgm:prSet presAssocID="{B2BD4E2E-5140-4804-8BF4-09573946920F}" presName="sibTrans" presStyleCnt="0"/>
      <dgm:spPr/>
    </dgm:pt>
    <dgm:pt modelId="{6668E71A-D443-47F9-BD86-AC0497371251}" type="pres">
      <dgm:prSet presAssocID="{BBC7BCE5-5657-4F84-8B67-435DC14CF06E}" presName="compNode" presStyleCnt="0"/>
      <dgm:spPr/>
    </dgm:pt>
    <dgm:pt modelId="{4B446D30-6536-41AB-89C4-E35279489677}" type="pres">
      <dgm:prSet presAssocID="{BBC7BCE5-5657-4F84-8B67-435DC14CF06E}" presName="bgRect" presStyleLbl="bgShp" presStyleIdx="6" presStyleCnt="7"/>
      <dgm:spPr/>
    </dgm:pt>
    <dgm:pt modelId="{FC2858CD-E42B-4E12-851D-81115F4EAA08}" type="pres">
      <dgm:prSet presAssocID="{BBC7BCE5-5657-4F84-8B67-435DC14CF06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Asterisk"/>
        </a:ext>
      </dgm:extLst>
    </dgm:pt>
    <dgm:pt modelId="{DA2F2589-6867-4D40-BCAF-60727A3B8AB1}" type="pres">
      <dgm:prSet presAssocID="{BBC7BCE5-5657-4F84-8B67-435DC14CF06E}" presName="spaceRect" presStyleCnt="0"/>
      <dgm:spPr/>
    </dgm:pt>
    <dgm:pt modelId="{26963714-3048-4226-B53C-6877DD316D2D}" type="pres">
      <dgm:prSet presAssocID="{BBC7BCE5-5657-4F84-8B67-435DC14CF06E}" presName="parTx" presStyleLbl="revTx" presStyleIdx="6" presStyleCnt="7">
        <dgm:presLayoutVars>
          <dgm:chMax val="0"/>
          <dgm:chPref val="0"/>
        </dgm:presLayoutVars>
      </dgm:prSet>
      <dgm:spPr/>
    </dgm:pt>
  </dgm:ptLst>
  <dgm:cxnLst>
    <dgm:cxn modelId="{26F37A01-BA02-424D-B442-374CACB53FBF}" type="presOf" srcId="{5F5B6EE8-A6F6-4581-BD7A-0C5FDCE7750F}" destId="{6B7AFB6E-A740-4D72-A050-60C93D3E0E50}" srcOrd="0" destOrd="0" presId="urn:microsoft.com/office/officeart/2018/2/layout/IconVerticalSolidList"/>
    <dgm:cxn modelId="{81BAB109-E0CD-495A-BE0E-F1D09FDA9889}" srcId="{71055E5E-AEA5-47FD-A0D4-D5DCD80C65D5}" destId="{EC10B72E-373C-4E61-8355-FB36187F7B29}" srcOrd="0" destOrd="0" parTransId="{0514DD45-D118-4E81-939D-F0B2E6B89717}" sibTransId="{ED40E3D8-1BF6-44C8-8B1F-3BA4C71B87D9}"/>
    <dgm:cxn modelId="{F7474A31-D12E-48D8-8A9E-A8AF5A43A099}" srcId="{71055E5E-AEA5-47FD-A0D4-D5DCD80C65D5}" destId="{EC5B982B-DE96-4302-972A-C3F5489C3BBF}" srcOrd="3" destOrd="0" parTransId="{4D203B94-E063-4953-9C23-1EB95F9E9CF6}" sibTransId="{CC4F45A3-A730-427F-B234-1C701BB24448}"/>
    <dgm:cxn modelId="{BE28645B-DC7C-4091-B7FD-767D67F12A52}" type="presOf" srcId="{99C7D470-7FBF-4519-8EE6-AEF68FB18AE3}" destId="{17F70504-DFBC-41DF-8C9E-030BFE9BF5A1}" srcOrd="0" destOrd="0" presId="urn:microsoft.com/office/officeart/2018/2/layout/IconVerticalSolidList"/>
    <dgm:cxn modelId="{A2593A6B-035C-4D10-B3F2-6029478FEEC7}" type="presOf" srcId="{EC5B982B-DE96-4302-972A-C3F5489C3BBF}" destId="{269EB36D-F0B3-4000-B26E-B1BB14481F93}" srcOrd="0" destOrd="0" presId="urn:microsoft.com/office/officeart/2018/2/layout/IconVerticalSolidList"/>
    <dgm:cxn modelId="{BF94727B-7D12-4D5D-8C07-3E2B8AFA0FDE}" srcId="{71055E5E-AEA5-47FD-A0D4-D5DCD80C65D5}" destId="{4689E833-2FCB-428C-8555-4D87F4D87B64}" srcOrd="5" destOrd="0" parTransId="{F09DBFB7-853A-42A3-BA7B-63797D84534D}" sibTransId="{B2BD4E2E-5140-4804-8BF4-09573946920F}"/>
    <dgm:cxn modelId="{5A23817B-1D99-406C-A69A-000D6690D3AE}" type="presOf" srcId="{B88D6721-6177-49E6-8158-1D0012464E99}" destId="{C7EA5E15-CFB4-404C-BBBB-CA3E32C8B499}" srcOrd="0" destOrd="0" presId="urn:microsoft.com/office/officeart/2018/2/layout/IconVerticalSolidList"/>
    <dgm:cxn modelId="{E8913B89-19A9-4739-9FCA-8C5E707F916B}" srcId="{71055E5E-AEA5-47FD-A0D4-D5DCD80C65D5}" destId="{BBC7BCE5-5657-4F84-8B67-435DC14CF06E}" srcOrd="6" destOrd="0" parTransId="{5342ED4F-6EED-4F63-9524-4D7E4265C4BC}" sibTransId="{A9DC1D06-0CD0-4232-80CF-6DFC3711FE19}"/>
    <dgm:cxn modelId="{56967D9C-C509-463F-957F-4A88F1B5A2E7}" type="presOf" srcId="{4689E833-2FCB-428C-8555-4D87F4D87B64}" destId="{C8F5FA87-F7FF-4DAA-A2A4-91EBFFEEA8B7}" srcOrd="0" destOrd="0" presId="urn:microsoft.com/office/officeart/2018/2/layout/IconVerticalSolidList"/>
    <dgm:cxn modelId="{7639A79F-7454-48FB-8E70-18B81ABF06B6}" srcId="{71055E5E-AEA5-47FD-A0D4-D5DCD80C65D5}" destId="{99C7D470-7FBF-4519-8EE6-AEF68FB18AE3}" srcOrd="2" destOrd="0" parTransId="{2FB5013C-6548-4A0F-9195-3C7B9DEDF960}" sibTransId="{93BEB572-87C5-4D48-8D4B-A0802CF21B88}"/>
    <dgm:cxn modelId="{991576D5-A5DA-41D2-8E51-E9EDA0675BC8}" srcId="{71055E5E-AEA5-47FD-A0D4-D5DCD80C65D5}" destId="{B88D6721-6177-49E6-8158-1D0012464E99}" srcOrd="1" destOrd="0" parTransId="{5ABF3E75-A015-48CD-92FD-C1616E287D1C}" sibTransId="{F5801ECB-1276-42C2-B19C-9C11C023C958}"/>
    <dgm:cxn modelId="{799BB5DC-CDB3-41A4-B3E7-2670025EC507}" type="presOf" srcId="{EC10B72E-373C-4E61-8355-FB36187F7B29}" destId="{8AEF1970-218C-436C-B69C-9B0A8481D3CB}" srcOrd="0" destOrd="0" presId="urn:microsoft.com/office/officeart/2018/2/layout/IconVerticalSolidList"/>
    <dgm:cxn modelId="{70F1F3F2-90AE-4ED0-93F3-5A9232FA73AB}" srcId="{71055E5E-AEA5-47FD-A0D4-D5DCD80C65D5}" destId="{5F5B6EE8-A6F6-4581-BD7A-0C5FDCE7750F}" srcOrd="4" destOrd="0" parTransId="{91EE4078-6EC9-4E47-BA4E-0F3FB82A1C7C}" sibTransId="{58E39764-8D31-4DB1-884B-CCEB58DEE602}"/>
    <dgm:cxn modelId="{294E14F3-961D-4C32-B3C3-D2E00393CEEE}" type="presOf" srcId="{BBC7BCE5-5657-4F84-8B67-435DC14CF06E}" destId="{26963714-3048-4226-B53C-6877DD316D2D}" srcOrd="0" destOrd="0" presId="urn:microsoft.com/office/officeart/2018/2/layout/IconVerticalSolidList"/>
    <dgm:cxn modelId="{BA3B92FB-BE35-4CBE-B29B-E51DAFEB0FC5}" type="presOf" srcId="{71055E5E-AEA5-47FD-A0D4-D5DCD80C65D5}" destId="{85E1F822-BCB4-423E-B57C-0BB6CC3AB711}" srcOrd="0" destOrd="0" presId="urn:microsoft.com/office/officeart/2018/2/layout/IconVerticalSolidList"/>
    <dgm:cxn modelId="{4ADE1CB3-2E83-4545-8F48-6C3BE09946F6}" type="presParOf" srcId="{85E1F822-BCB4-423E-B57C-0BB6CC3AB711}" destId="{EFBFA914-BB66-412C-A6B7-1C44D0E3FD2F}" srcOrd="0" destOrd="0" presId="urn:microsoft.com/office/officeart/2018/2/layout/IconVerticalSolidList"/>
    <dgm:cxn modelId="{174D73A7-CCDA-4C6E-9587-416F937C1855}" type="presParOf" srcId="{EFBFA914-BB66-412C-A6B7-1C44D0E3FD2F}" destId="{4A6436B8-1FD1-446E-991E-62AE08A0EF6F}" srcOrd="0" destOrd="0" presId="urn:microsoft.com/office/officeart/2018/2/layout/IconVerticalSolidList"/>
    <dgm:cxn modelId="{A86E82BD-6ABF-473E-90C1-C3D9C8863D29}" type="presParOf" srcId="{EFBFA914-BB66-412C-A6B7-1C44D0E3FD2F}" destId="{5FF007C4-6F3F-4504-BEF5-A7494EC4D5DC}" srcOrd="1" destOrd="0" presId="urn:microsoft.com/office/officeart/2018/2/layout/IconVerticalSolidList"/>
    <dgm:cxn modelId="{47419E55-E456-40AC-87C0-366EDDB37B8D}" type="presParOf" srcId="{EFBFA914-BB66-412C-A6B7-1C44D0E3FD2F}" destId="{2795C040-DEEB-4331-AA32-DC8365CCD4BC}" srcOrd="2" destOrd="0" presId="urn:microsoft.com/office/officeart/2018/2/layout/IconVerticalSolidList"/>
    <dgm:cxn modelId="{B047E00D-E47F-4138-AADF-E53D32F6CBED}" type="presParOf" srcId="{EFBFA914-BB66-412C-A6B7-1C44D0E3FD2F}" destId="{8AEF1970-218C-436C-B69C-9B0A8481D3CB}" srcOrd="3" destOrd="0" presId="urn:microsoft.com/office/officeart/2018/2/layout/IconVerticalSolidList"/>
    <dgm:cxn modelId="{A3B5C6FB-7DE4-42A1-A998-B9DCC999F47A}" type="presParOf" srcId="{85E1F822-BCB4-423E-B57C-0BB6CC3AB711}" destId="{5893C0C3-C513-4053-9138-35BA9883832B}" srcOrd="1" destOrd="0" presId="urn:microsoft.com/office/officeart/2018/2/layout/IconVerticalSolidList"/>
    <dgm:cxn modelId="{14677BE1-D2F0-418E-88F7-C4F3526E226F}" type="presParOf" srcId="{85E1F822-BCB4-423E-B57C-0BB6CC3AB711}" destId="{0D9D6AB8-83D4-474E-9335-F3E4143B4A0F}" srcOrd="2" destOrd="0" presId="urn:microsoft.com/office/officeart/2018/2/layout/IconVerticalSolidList"/>
    <dgm:cxn modelId="{1BF5F2B4-C865-487C-81CE-B4379770BC8F}" type="presParOf" srcId="{0D9D6AB8-83D4-474E-9335-F3E4143B4A0F}" destId="{EC2B3A93-9F41-471D-9073-6162D16387B3}" srcOrd="0" destOrd="0" presId="urn:microsoft.com/office/officeart/2018/2/layout/IconVerticalSolidList"/>
    <dgm:cxn modelId="{A7D195BC-6958-4148-ADE4-B1B28A8776E9}" type="presParOf" srcId="{0D9D6AB8-83D4-474E-9335-F3E4143B4A0F}" destId="{773473A1-A216-4B05-A36A-DF3A3F9C095E}" srcOrd="1" destOrd="0" presId="urn:microsoft.com/office/officeart/2018/2/layout/IconVerticalSolidList"/>
    <dgm:cxn modelId="{A534E595-FC16-44BB-96DD-4DA53EE06D91}" type="presParOf" srcId="{0D9D6AB8-83D4-474E-9335-F3E4143B4A0F}" destId="{2EC1A8F9-8EED-4888-B802-838CDD29A4D9}" srcOrd="2" destOrd="0" presId="urn:microsoft.com/office/officeart/2018/2/layout/IconVerticalSolidList"/>
    <dgm:cxn modelId="{5C473392-FEF2-41C6-B24B-C49D35C788B5}" type="presParOf" srcId="{0D9D6AB8-83D4-474E-9335-F3E4143B4A0F}" destId="{C7EA5E15-CFB4-404C-BBBB-CA3E32C8B499}" srcOrd="3" destOrd="0" presId="urn:microsoft.com/office/officeart/2018/2/layout/IconVerticalSolidList"/>
    <dgm:cxn modelId="{85EFF8AC-B26C-4E31-8EB3-C0F6D5CB98C8}" type="presParOf" srcId="{85E1F822-BCB4-423E-B57C-0BB6CC3AB711}" destId="{456F91CE-BC15-485A-83AD-ACD1901D7860}" srcOrd="3" destOrd="0" presId="urn:microsoft.com/office/officeart/2018/2/layout/IconVerticalSolidList"/>
    <dgm:cxn modelId="{F9E15637-76CE-414D-BC54-ADC213638C63}" type="presParOf" srcId="{85E1F822-BCB4-423E-B57C-0BB6CC3AB711}" destId="{8CE428B3-B184-449A-8D00-91F46EED63DE}" srcOrd="4" destOrd="0" presId="urn:microsoft.com/office/officeart/2018/2/layout/IconVerticalSolidList"/>
    <dgm:cxn modelId="{A43485D1-C571-42F1-8B35-1EFA2C0AC5D6}" type="presParOf" srcId="{8CE428B3-B184-449A-8D00-91F46EED63DE}" destId="{9CBAFE44-73F0-49ED-B810-7E27EE44AEAD}" srcOrd="0" destOrd="0" presId="urn:microsoft.com/office/officeart/2018/2/layout/IconVerticalSolidList"/>
    <dgm:cxn modelId="{394347D1-0C80-44F4-BC90-806AB99AF275}" type="presParOf" srcId="{8CE428B3-B184-449A-8D00-91F46EED63DE}" destId="{0E9DC538-52EC-44B0-9BEE-1D092B38AABA}" srcOrd="1" destOrd="0" presId="urn:microsoft.com/office/officeart/2018/2/layout/IconVerticalSolidList"/>
    <dgm:cxn modelId="{B47FFF64-1973-4DC4-BCAF-05428386F3D8}" type="presParOf" srcId="{8CE428B3-B184-449A-8D00-91F46EED63DE}" destId="{2BCA5377-8790-4FCD-99DC-4C36489F637A}" srcOrd="2" destOrd="0" presId="urn:microsoft.com/office/officeart/2018/2/layout/IconVerticalSolidList"/>
    <dgm:cxn modelId="{81F01CB5-7E5F-407B-AF73-14F2E5948CD7}" type="presParOf" srcId="{8CE428B3-B184-449A-8D00-91F46EED63DE}" destId="{17F70504-DFBC-41DF-8C9E-030BFE9BF5A1}" srcOrd="3" destOrd="0" presId="urn:microsoft.com/office/officeart/2018/2/layout/IconVerticalSolidList"/>
    <dgm:cxn modelId="{FB0C6B35-0987-47D9-B8FC-9E9272E46256}" type="presParOf" srcId="{85E1F822-BCB4-423E-B57C-0BB6CC3AB711}" destId="{AE4DDE68-98C1-4DBF-BD8A-314408DA57F2}" srcOrd="5" destOrd="0" presId="urn:microsoft.com/office/officeart/2018/2/layout/IconVerticalSolidList"/>
    <dgm:cxn modelId="{DD1E5C81-27B3-40DA-8528-2E9407D6EC84}" type="presParOf" srcId="{85E1F822-BCB4-423E-B57C-0BB6CC3AB711}" destId="{DCE5ABE1-420B-41ED-B404-F12AD94072D8}" srcOrd="6" destOrd="0" presId="urn:microsoft.com/office/officeart/2018/2/layout/IconVerticalSolidList"/>
    <dgm:cxn modelId="{1AB99174-3347-46DC-BD01-BA14C397E509}" type="presParOf" srcId="{DCE5ABE1-420B-41ED-B404-F12AD94072D8}" destId="{8EBCFD54-C275-48C0-A2AD-1BEFC2762704}" srcOrd="0" destOrd="0" presId="urn:microsoft.com/office/officeart/2018/2/layout/IconVerticalSolidList"/>
    <dgm:cxn modelId="{00BD0C61-A456-4A72-85A1-4EF386ED7CB9}" type="presParOf" srcId="{DCE5ABE1-420B-41ED-B404-F12AD94072D8}" destId="{D830448A-3B84-49ED-AED5-6B2291D12C23}" srcOrd="1" destOrd="0" presId="urn:microsoft.com/office/officeart/2018/2/layout/IconVerticalSolidList"/>
    <dgm:cxn modelId="{39B21972-F515-4D86-AFDD-0B2B8F21ACF1}" type="presParOf" srcId="{DCE5ABE1-420B-41ED-B404-F12AD94072D8}" destId="{1D056849-A4D3-4390-9551-39DA9937E862}" srcOrd="2" destOrd="0" presId="urn:microsoft.com/office/officeart/2018/2/layout/IconVerticalSolidList"/>
    <dgm:cxn modelId="{AE5B4D39-6B9D-4DC7-9077-CB459359B132}" type="presParOf" srcId="{DCE5ABE1-420B-41ED-B404-F12AD94072D8}" destId="{269EB36D-F0B3-4000-B26E-B1BB14481F93}" srcOrd="3" destOrd="0" presId="urn:microsoft.com/office/officeart/2018/2/layout/IconVerticalSolidList"/>
    <dgm:cxn modelId="{B584A550-2EEA-4494-B222-AD43E1EF14F1}" type="presParOf" srcId="{85E1F822-BCB4-423E-B57C-0BB6CC3AB711}" destId="{377A4FE9-03D0-4997-94E5-42770616160F}" srcOrd="7" destOrd="0" presId="urn:microsoft.com/office/officeart/2018/2/layout/IconVerticalSolidList"/>
    <dgm:cxn modelId="{BCCAEEF2-077A-4BA1-B577-D782DDBC2F0F}" type="presParOf" srcId="{85E1F822-BCB4-423E-B57C-0BB6CC3AB711}" destId="{C2BF48B3-14C6-4AAE-AFFB-8FB7D2EB25F9}" srcOrd="8" destOrd="0" presId="urn:microsoft.com/office/officeart/2018/2/layout/IconVerticalSolidList"/>
    <dgm:cxn modelId="{C9783746-1472-4678-835D-2A0E37DBE56B}" type="presParOf" srcId="{C2BF48B3-14C6-4AAE-AFFB-8FB7D2EB25F9}" destId="{1618FF78-61F6-4216-A24F-EDEC2D7F95AF}" srcOrd="0" destOrd="0" presId="urn:microsoft.com/office/officeart/2018/2/layout/IconVerticalSolidList"/>
    <dgm:cxn modelId="{771244D1-3BDA-41AA-AF3D-E0BEBF52DBA5}" type="presParOf" srcId="{C2BF48B3-14C6-4AAE-AFFB-8FB7D2EB25F9}" destId="{D13E2C61-9A58-4367-8A96-F4896A702EBF}" srcOrd="1" destOrd="0" presId="urn:microsoft.com/office/officeart/2018/2/layout/IconVerticalSolidList"/>
    <dgm:cxn modelId="{61B5EDCA-EBC0-4F70-84B8-BFB6A7E8636D}" type="presParOf" srcId="{C2BF48B3-14C6-4AAE-AFFB-8FB7D2EB25F9}" destId="{6170DE24-0A3F-40E5-8016-6C973E0CFDA0}" srcOrd="2" destOrd="0" presId="urn:microsoft.com/office/officeart/2018/2/layout/IconVerticalSolidList"/>
    <dgm:cxn modelId="{CE82644E-D490-4880-827C-841776AF9C54}" type="presParOf" srcId="{C2BF48B3-14C6-4AAE-AFFB-8FB7D2EB25F9}" destId="{6B7AFB6E-A740-4D72-A050-60C93D3E0E50}" srcOrd="3" destOrd="0" presId="urn:microsoft.com/office/officeart/2018/2/layout/IconVerticalSolidList"/>
    <dgm:cxn modelId="{4D1A1E11-818D-4DA8-9CD5-2415A8ED0DA6}" type="presParOf" srcId="{85E1F822-BCB4-423E-B57C-0BB6CC3AB711}" destId="{9B108098-B8E3-4BBD-85FD-BA5B6128B4BB}" srcOrd="9" destOrd="0" presId="urn:microsoft.com/office/officeart/2018/2/layout/IconVerticalSolidList"/>
    <dgm:cxn modelId="{68609F66-5767-4501-8755-B8861DC76A8C}" type="presParOf" srcId="{85E1F822-BCB4-423E-B57C-0BB6CC3AB711}" destId="{71019FC3-09D8-4AC8-907B-E55CD4C0EA95}" srcOrd="10" destOrd="0" presId="urn:microsoft.com/office/officeart/2018/2/layout/IconVerticalSolidList"/>
    <dgm:cxn modelId="{CA1CF7DA-5111-4FC5-8EE5-005BA924B106}" type="presParOf" srcId="{71019FC3-09D8-4AC8-907B-E55CD4C0EA95}" destId="{87530672-9C1E-482C-B07E-600C88D4D9C6}" srcOrd="0" destOrd="0" presId="urn:microsoft.com/office/officeart/2018/2/layout/IconVerticalSolidList"/>
    <dgm:cxn modelId="{669E3645-73AC-43B9-89E2-902FB6C40169}" type="presParOf" srcId="{71019FC3-09D8-4AC8-907B-E55CD4C0EA95}" destId="{9BF093E8-D0F2-4871-9E09-1EA36373AA03}" srcOrd="1" destOrd="0" presId="urn:microsoft.com/office/officeart/2018/2/layout/IconVerticalSolidList"/>
    <dgm:cxn modelId="{5B8D2643-2681-4EAF-95F7-9990070F9F6A}" type="presParOf" srcId="{71019FC3-09D8-4AC8-907B-E55CD4C0EA95}" destId="{026B3145-3C98-4D1A-8FFF-1B8DFF99EAD1}" srcOrd="2" destOrd="0" presId="urn:microsoft.com/office/officeart/2018/2/layout/IconVerticalSolidList"/>
    <dgm:cxn modelId="{004A5F43-9659-47A9-B07A-26CC0F5A11F0}" type="presParOf" srcId="{71019FC3-09D8-4AC8-907B-E55CD4C0EA95}" destId="{C8F5FA87-F7FF-4DAA-A2A4-91EBFFEEA8B7}" srcOrd="3" destOrd="0" presId="urn:microsoft.com/office/officeart/2018/2/layout/IconVerticalSolidList"/>
    <dgm:cxn modelId="{3BA400C9-CF60-483A-9792-120EEA36809C}" type="presParOf" srcId="{85E1F822-BCB4-423E-B57C-0BB6CC3AB711}" destId="{BFC2B740-93A2-485A-9139-9A39F3201EF0}" srcOrd="11" destOrd="0" presId="urn:microsoft.com/office/officeart/2018/2/layout/IconVerticalSolidList"/>
    <dgm:cxn modelId="{4300158C-AA32-4144-ACA4-988291D3CEAF}" type="presParOf" srcId="{85E1F822-BCB4-423E-B57C-0BB6CC3AB711}" destId="{6668E71A-D443-47F9-BD86-AC0497371251}" srcOrd="12" destOrd="0" presId="urn:microsoft.com/office/officeart/2018/2/layout/IconVerticalSolidList"/>
    <dgm:cxn modelId="{13BE30E9-D5B1-4BCF-8CAD-36E81EFEB653}" type="presParOf" srcId="{6668E71A-D443-47F9-BD86-AC0497371251}" destId="{4B446D30-6536-41AB-89C4-E35279489677}" srcOrd="0" destOrd="0" presId="urn:microsoft.com/office/officeart/2018/2/layout/IconVerticalSolidList"/>
    <dgm:cxn modelId="{F2A5B294-4E68-42A8-983A-7D5AB7E8A5C3}" type="presParOf" srcId="{6668E71A-D443-47F9-BD86-AC0497371251}" destId="{FC2858CD-E42B-4E12-851D-81115F4EAA08}" srcOrd="1" destOrd="0" presId="urn:microsoft.com/office/officeart/2018/2/layout/IconVerticalSolidList"/>
    <dgm:cxn modelId="{16D051DF-6CC9-4503-A374-ACF18D00BAFB}" type="presParOf" srcId="{6668E71A-D443-47F9-BD86-AC0497371251}" destId="{DA2F2589-6867-4D40-BCAF-60727A3B8AB1}" srcOrd="2" destOrd="0" presId="urn:microsoft.com/office/officeart/2018/2/layout/IconVerticalSolidList"/>
    <dgm:cxn modelId="{24AE9229-B6F6-4916-8F01-BEE3510B29A8}" type="presParOf" srcId="{6668E71A-D443-47F9-BD86-AC0497371251}" destId="{26963714-3048-4226-B53C-6877DD316D2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6AA64D-4A87-4589-9A52-F73B60D0FE4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CD74312-F29B-4089-A6F6-8789F84D802F}">
      <dgm:prSet/>
      <dgm:spPr/>
      <dgm:t>
        <a:bodyPr/>
        <a:lstStyle/>
        <a:p>
          <a:pPr>
            <a:lnSpc>
              <a:spcPct val="100000"/>
            </a:lnSpc>
          </a:pPr>
          <a:r>
            <a:rPr lang="en-US"/>
            <a:t>Image classification is the process of categorizing and labeling groups of pixels or vectors within an image based on specific rules.</a:t>
          </a:r>
        </a:p>
      </dgm:t>
    </dgm:pt>
    <dgm:pt modelId="{06D7DB54-0CFF-4E06-8A49-C32F3EC4CC02}" type="parTrans" cxnId="{7E856D61-B053-4D2F-B498-7EA1B327EC4B}">
      <dgm:prSet/>
      <dgm:spPr/>
      <dgm:t>
        <a:bodyPr/>
        <a:lstStyle/>
        <a:p>
          <a:endParaRPr lang="en-US"/>
        </a:p>
      </dgm:t>
    </dgm:pt>
    <dgm:pt modelId="{2F58E1F3-8565-4B5F-BC71-7B5BE3FB67E9}" type="sibTrans" cxnId="{7E856D61-B053-4D2F-B498-7EA1B327EC4B}">
      <dgm:prSet/>
      <dgm:spPr/>
      <dgm:t>
        <a:bodyPr/>
        <a:lstStyle/>
        <a:p>
          <a:endParaRPr lang="en-US"/>
        </a:p>
      </dgm:t>
    </dgm:pt>
    <dgm:pt modelId="{5B717ABB-2C45-4660-9481-F68C2B2F6984}">
      <dgm:prSet/>
      <dgm:spPr/>
      <dgm:t>
        <a:bodyPr/>
        <a:lstStyle/>
        <a:p>
          <a:pPr>
            <a:lnSpc>
              <a:spcPct val="100000"/>
            </a:lnSpc>
          </a:pPr>
          <a:r>
            <a:rPr lang="en-US" dirty="0"/>
            <a:t>Our task is to implement a program that uses the existing solution as a library and start a training of learning images. </a:t>
          </a:r>
        </a:p>
      </dgm:t>
    </dgm:pt>
    <dgm:pt modelId="{ADD3463F-34B2-41D2-8DED-7B66644314D2}" type="parTrans" cxnId="{37EA232F-D3D6-4A15-B57A-8650B43BA108}">
      <dgm:prSet/>
      <dgm:spPr/>
      <dgm:t>
        <a:bodyPr/>
        <a:lstStyle/>
        <a:p>
          <a:endParaRPr lang="en-US"/>
        </a:p>
      </dgm:t>
    </dgm:pt>
    <dgm:pt modelId="{CE5E29AC-6035-46EC-B414-6903FD1739A0}" type="sibTrans" cxnId="{37EA232F-D3D6-4A15-B57A-8650B43BA108}">
      <dgm:prSet/>
      <dgm:spPr/>
      <dgm:t>
        <a:bodyPr/>
        <a:lstStyle/>
        <a:p>
          <a:endParaRPr lang="en-US"/>
        </a:p>
      </dgm:t>
    </dgm:pt>
    <dgm:pt modelId="{35CEE28C-0670-49A4-8468-668376B3A53F}">
      <dgm:prSet/>
      <dgm:spPr/>
      <dgm:t>
        <a:bodyPr/>
        <a:lstStyle/>
        <a:p>
          <a:pPr>
            <a:lnSpc>
              <a:spcPct val="100000"/>
            </a:lnSpc>
          </a:pPr>
          <a:r>
            <a:rPr lang="en-US" dirty="0"/>
            <a:t>To demonstrate how the HTM  parameters influence the learning. Our code must provide the learning code and prediction code. After learning user should use our code and test the quality of learning. </a:t>
          </a:r>
        </a:p>
      </dgm:t>
    </dgm:pt>
    <dgm:pt modelId="{39E8F83F-7149-4459-94AD-F1E5B3E0CDCA}" type="parTrans" cxnId="{28232853-0A6F-4055-9334-CD930133C715}">
      <dgm:prSet/>
      <dgm:spPr/>
      <dgm:t>
        <a:bodyPr/>
        <a:lstStyle/>
        <a:p>
          <a:endParaRPr lang="en-US"/>
        </a:p>
      </dgm:t>
    </dgm:pt>
    <dgm:pt modelId="{33191702-CDF6-444E-A7FE-95EE91DCFE35}" type="sibTrans" cxnId="{28232853-0A6F-4055-9334-CD930133C715}">
      <dgm:prSet/>
      <dgm:spPr/>
      <dgm:t>
        <a:bodyPr/>
        <a:lstStyle/>
        <a:p>
          <a:endParaRPr lang="en-US"/>
        </a:p>
      </dgm:t>
    </dgm:pt>
    <dgm:pt modelId="{4A9DC9CA-4C18-4E52-A070-2ECBE4530D49}">
      <dgm:prSet/>
      <dgm:spPr/>
      <dgm:t>
        <a:bodyPr/>
        <a:lstStyle/>
        <a:p>
          <a:pPr>
            <a:lnSpc>
              <a:spcPct val="100000"/>
            </a:lnSpc>
          </a:pPr>
          <a:r>
            <a:rPr lang="en-US"/>
            <a:t>Our aim is to improve the input prediction and to implement the highest similarity of the input images.</a:t>
          </a:r>
          <a:endParaRPr lang="en-US" dirty="0"/>
        </a:p>
      </dgm:t>
    </dgm:pt>
    <dgm:pt modelId="{2AF188DF-C2EC-4338-B686-9A4BFB169876}" type="parTrans" cxnId="{A2CF8619-8563-4DAC-94F1-25033FB5B872}">
      <dgm:prSet/>
      <dgm:spPr/>
      <dgm:t>
        <a:bodyPr/>
        <a:lstStyle/>
        <a:p>
          <a:endParaRPr lang="en-US"/>
        </a:p>
      </dgm:t>
    </dgm:pt>
    <dgm:pt modelId="{16EF1E2D-D260-43A7-9A9B-B46881FC6CA8}" type="sibTrans" cxnId="{A2CF8619-8563-4DAC-94F1-25033FB5B872}">
      <dgm:prSet/>
      <dgm:spPr/>
      <dgm:t>
        <a:bodyPr/>
        <a:lstStyle/>
        <a:p>
          <a:endParaRPr lang="en-US"/>
        </a:p>
      </dgm:t>
    </dgm:pt>
    <dgm:pt modelId="{4920A921-B42B-4E67-9ABB-9FBADB6E128B}" type="pres">
      <dgm:prSet presAssocID="{BB6AA64D-4A87-4589-9A52-F73B60D0FE4E}" presName="root" presStyleCnt="0">
        <dgm:presLayoutVars>
          <dgm:dir/>
          <dgm:resizeHandles val="exact"/>
        </dgm:presLayoutVars>
      </dgm:prSet>
      <dgm:spPr/>
    </dgm:pt>
    <dgm:pt modelId="{03154BB8-030C-429C-82E9-7F4D4A865C3F}" type="pres">
      <dgm:prSet presAssocID="{8CD74312-F29B-4089-A6F6-8789F84D802F}" presName="compNode" presStyleCnt="0"/>
      <dgm:spPr/>
    </dgm:pt>
    <dgm:pt modelId="{5416B95A-7839-45B4-858A-E1A544123558}" type="pres">
      <dgm:prSet presAssocID="{8CD74312-F29B-4089-A6F6-8789F84D802F}" presName="bgRect" presStyleLbl="bgShp" presStyleIdx="0" presStyleCnt="4"/>
      <dgm:spPr>
        <a:solidFill>
          <a:schemeClr val="bg1"/>
        </a:solidFill>
      </dgm:spPr>
    </dgm:pt>
    <dgm:pt modelId="{D7EBF18E-BD4B-45C6-931A-81CA109E55AF}" type="pres">
      <dgm:prSet presAssocID="{8CD74312-F29B-4089-A6F6-8789F84D80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mage"/>
        </a:ext>
      </dgm:extLst>
    </dgm:pt>
    <dgm:pt modelId="{3358F243-9332-4B34-850C-09844AD2E0F5}" type="pres">
      <dgm:prSet presAssocID="{8CD74312-F29B-4089-A6F6-8789F84D802F}" presName="spaceRect" presStyleCnt="0"/>
      <dgm:spPr/>
    </dgm:pt>
    <dgm:pt modelId="{85D93467-0130-4841-A246-32D391739EA0}" type="pres">
      <dgm:prSet presAssocID="{8CD74312-F29B-4089-A6F6-8789F84D802F}" presName="parTx" presStyleLbl="revTx" presStyleIdx="0" presStyleCnt="4">
        <dgm:presLayoutVars>
          <dgm:chMax val="0"/>
          <dgm:chPref val="0"/>
        </dgm:presLayoutVars>
      </dgm:prSet>
      <dgm:spPr/>
    </dgm:pt>
    <dgm:pt modelId="{4208A5FC-6F81-443F-A0F7-878105B2543B}" type="pres">
      <dgm:prSet presAssocID="{2F58E1F3-8565-4B5F-BC71-7B5BE3FB67E9}" presName="sibTrans" presStyleCnt="0"/>
      <dgm:spPr/>
    </dgm:pt>
    <dgm:pt modelId="{78244368-236E-4B4E-8C3E-522AFE1C9436}" type="pres">
      <dgm:prSet presAssocID="{5B717ABB-2C45-4660-9481-F68C2B2F6984}" presName="compNode" presStyleCnt="0"/>
      <dgm:spPr/>
    </dgm:pt>
    <dgm:pt modelId="{93754137-0A1D-4AEC-A5BF-D11DC7415C6F}" type="pres">
      <dgm:prSet presAssocID="{5B717ABB-2C45-4660-9481-F68C2B2F6984}" presName="bgRect" presStyleLbl="bgShp" presStyleIdx="1" presStyleCnt="4"/>
      <dgm:spPr>
        <a:solidFill>
          <a:schemeClr val="bg1"/>
        </a:solidFill>
      </dgm:spPr>
    </dgm:pt>
    <dgm:pt modelId="{671CA2E4-8620-4092-BAC7-91376B80408E}" type="pres">
      <dgm:prSet presAssocID="{5B717ABB-2C45-4660-9481-F68C2B2F698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F0B89AF3-8FA6-439C-9518-B335D67F5482}" type="pres">
      <dgm:prSet presAssocID="{5B717ABB-2C45-4660-9481-F68C2B2F6984}" presName="spaceRect" presStyleCnt="0"/>
      <dgm:spPr/>
    </dgm:pt>
    <dgm:pt modelId="{89AFEB2C-0881-464A-AB59-086B1989E5CE}" type="pres">
      <dgm:prSet presAssocID="{5B717ABB-2C45-4660-9481-F68C2B2F6984}" presName="parTx" presStyleLbl="revTx" presStyleIdx="1" presStyleCnt="4">
        <dgm:presLayoutVars>
          <dgm:chMax val="0"/>
          <dgm:chPref val="0"/>
        </dgm:presLayoutVars>
      </dgm:prSet>
      <dgm:spPr/>
    </dgm:pt>
    <dgm:pt modelId="{BCC60576-9C70-4A84-9663-BB1BA784FB6B}" type="pres">
      <dgm:prSet presAssocID="{CE5E29AC-6035-46EC-B414-6903FD1739A0}" presName="sibTrans" presStyleCnt="0"/>
      <dgm:spPr/>
    </dgm:pt>
    <dgm:pt modelId="{885F621A-A77A-4ED0-85F7-EFA0289EFBD0}" type="pres">
      <dgm:prSet presAssocID="{35CEE28C-0670-49A4-8468-668376B3A53F}" presName="compNode" presStyleCnt="0"/>
      <dgm:spPr/>
    </dgm:pt>
    <dgm:pt modelId="{47A20824-3ACE-40BA-8FE0-163C36DFA4C7}" type="pres">
      <dgm:prSet presAssocID="{35CEE28C-0670-49A4-8468-668376B3A53F}" presName="bgRect" presStyleLbl="bgShp" presStyleIdx="2" presStyleCnt="4"/>
      <dgm:spPr>
        <a:solidFill>
          <a:schemeClr val="bg1"/>
        </a:solidFill>
      </dgm:spPr>
    </dgm:pt>
    <dgm:pt modelId="{AE01414F-FF06-47E1-A653-BB46A97D564A}" type="pres">
      <dgm:prSet presAssocID="{35CEE28C-0670-49A4-8468-668376B3A5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096D97A7-C3A7-4F2B-8043-AEF03C0A8CF9}" type="pres">
      <dgm:prSet presAssocID="{35CEE28C-0670-49A4-8468-668376B3A53F}" presName="spaceRect" presStyleCnt="0"/>
      <dgm:spPr/>
    </dgm:pt>
    <dgm:pt modelId="{E60A95F9-21C6-4B02-AC10-AA65E2F7C41E}" type="pres">
      <dgm:prSet presAssocID="{35CEE28C-0670-49A4-8468-668376B3A53F}" presName="parTx" presStyleLbl="revTx" presStyleIdx="2" presStyleCnt="4">
        <dgm:presLayoutVars>
          <dgm:chMax val="0"/>
          <dgm:chPref val="0"/>
        </dgm:presLayoutVars>
      </dgm:prSet>
      <dgm:spPr/>
    </dgm:pt>
    <dgm:pt modelId="{2C1D7EAB-377B-4F51-BFD4-13EDEA6BF123}" type="pres">
      <dgm:prSet presAssocID="{33191702-CDF6-444E-A7FE-95EE91DCFE35}" presName="sibTrans" presStyleCnt="0"/>
      <dgm:spPr/>
    </dgm:pt>
    <dgm:pt modelId="{D9A646E5-9FA4-48BC-927F-06EDDC9948DC}" type="pres">
      <dgm:prSet presAssocID="{4A9DC9CA-4C18-4E52-A070-2ECBE4530D49}" presName="compNode" presStyleCnt="0"/>
      <dgm:spPr/>
    </dgm:pt>
    <dgm:pt modelId="{6F1D1B23-0AD8-47CD-A680-7AE922C745E1}" type="pres">
      <dgm:prSet presAssocID="{4A9DC9CA-4C18-4E52-A070-2ECBE4530D49}" presName="bgRect" presStyleLbl="bgShp" presStyleIdx="3" presStyleCnt="4"/>
      <dgm:spPr>
        <a:noFill/>
      </dgm:spPr>
    </dgm:pt>
    <dgm:pt modelId="{5D679B17-8CA2-4598-B846-A7B5E1E8D57D}" type="pres">
      <dgm:prSet presAssocID="{4A9DC9CA-4C18-4E52-A070-2ECBE4530D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83C0ADB2-1ACF-4E15-B231-673B311AC98E}" type="pres">
      <dgm:prSet presAssocID="{4A9DC9CA-4C18-4E52-A070-2ECBE4530D49}" presName="spaceRect" presStyleCnt="0"/>
      <dgm:spPr/>
    </dgm:pt>
    <dgm:pt modelId="{F1D67FA7-1E75-446E-9A9C-AB07F0130BC0}" type="pres">
      <dgm:prSet presAssocID="{4A9DC9CA-4C18-4E52-A070-2ECBE4530D49}" presName="parTx" presStyleLbl="revTx" presStyleIdx="3" presStyleCnt="4">
        <dgm:presLayoutVars>
          <dgm:chMax val="0"/>
          <dgm:chPref val="0"/>
        </dgm:presLayoutVars>
      </dgm:prSet>
      <dgm:spPr/>
    </dgm:pt>
  </dgm:ptLst>
  <dgm:cxnLst>
    <dgm:cxn modelId="{A2CF8619-8563-4DAC-94F1-25033FB5B872}" srcId="{BB6AA64D-4A87-4589-9A52-F73B60D0FE4E}" destId="{4A9DC9CA-4C18-4E52-A070-2ECBE4530D49}" srcOrd="3" destOrd="0" parTransId="{2AF188DF-C2EC-4338-B686-9A4BFB169876}" sibTransId="{16EF1E2D-D260-43A7-9A9B-B46881FC6CA8}"/>
    <dgm:cxn modelId="{37EA232F-D3D6-4A15-B57A-8650B43BA108}" srcId="{BB6AA64D-4A87-4589-9A52-F73B60D0FE4E}" destId="{5B717ABB-2C45-4660-9481-F68C2B2F6984}" srcOrd="1" destOrd="0" parTransId="{ADD3463F-34B2-41D2-8DED-7B66644314D2}" sibTransId="{CE5E29AC-6035-46EC-B414-6903FD1739A0}"/>
    <dgm:cxn modelId="{1F24B233-DA57-4B48-A29F-DEA0281C6693}" type="presOf" srcId="{8CD74312-F29B-4089-A6F6-8789F84D802F}" destId="{85D93467-0130-4841-A246-32D391739EA0}" srcOrd="0" destOrd="0" presId="urn:microsoft.com/office/officeart/2018/2/layout/IconVerticalSolidList"/>
    <dgm:cxn modelId="{7E856D61-B053-4D2F-B498-7EA1B327EC4B}" srcId="{BB6AA64D-4A87-4589-9A52-F73B60D0FE4E}" destId="{8CD74312-F29B-4089-A6F6-8789F84D802F}" srcOrd="0" destOrd="0" parTransId="{06D7DB54-0CFF-4E06-8A49-C32F3EC4CC02}" sibTransId="{2F58E1F3-8565-4B5F-BC71-7B5BE3FB67E9}"/>
    <dgm:cxn modelId="{36FEA549-9C86-4E8A-A156-15EFB3699574}" type="presOf" srcId="{5B717ABB-2C45-4660-9481-F68C2B2F6984}" destId="{89AFEB2C-0881-464A-AB59-086B1989E5CE}" srcOrd="0" destOrd="0" presId="urn:microsoft.com/office/officeart/2018/2/layout/IconVerticalSolidList"/>
    <dgm:cxn modelId="{28232853-0A6F-4055-9334-CD930133C715}" srcId="{BB6AA64D-4A87-4589-9A52-F73B60D0FE4E}" destId="{35CEE28C-0670-49A4-8468-668376B3A53F}" srcOrd="2" destOrd="0" parTransId="{39E8F83F-7149-4459-94AD-F1E5B3E0CDCA}" sibTransId="{33191702-CDF6-444E-A7FE-95EE91DCFE35}"/>
    <dgm:cxn modelId="{26E23674-FF77-408B-A2C4-AF764EA81B97}" type="presOf" srcId="{35CEE28C-0670-49A4-8468-668376B3A53F}" destId="{E60A95F9-21C6-4B02-AC10-AA65E2F7C41E}" srcOrd="0" destOrd="0" presId="urn:microsoft.com/office/officeart/2018/2/layout/IconVerticalSolidList"/>
    <dgm:cxn modelId="{5E3F8CBA-B0ED-4B43-8C79-67342FB492B0}" type="presOf" srcId="{BB6AA64D-4A87-4589-9A52-F73B60D0FE4E}" destId="{4920A921-B42B-4E67-9ABB-9FBADB6E128B}" srcOrd="0" destOrd="0" presId="urn:microsoft.com/office/officeart/2018/2/layout/IconVerticalSolidList"/>
    <dgm:cxn modelId="{539F03BB-7033-41F4-8044-08354CA8B413}" type="presOf" srcId="{4A9DC9CA-4C18-4E52-A070-2ECBE4530D49}" destId="{F1D67FA7-1E75-446E-9A9C-AB07F0130BC0}" srcOrd="0" destOrd="0" presId="urn:microsoft.com/office/officeart/2018/2/layout/IconVerticalSolidList"/>
    <dgm:cxn modelId="{DA211B9A-0F89-4EE8-99D7-D07DCEDC8E81}" type="presParOf" srcId="{4920A921-B42B-4E67-9ABB-9FBADB6E128B}" destId="{03154BB8-030C-429C-82E9-7F4D4A865C3F}" srcOrd="0" destOrd="0" presId="urn:microsoft.com/office/officeart/2018/2/layout/IconVerticalSolidList"/>
    <dgm:cxn modelId="{AF212B22-3D09-4342-99EB-036D6590F116}" type="presParOf" srcId="{03154BB8-030C-429C-82E9-7F4D4A865C3F}" destId="{5416B95A-7839-45B4-858A-E1A544123558}" srcOrd="0" destOrd="0" presId="urn:microsoft.com/office/officeart/2018/2/layout/IconVerticalSolidList"/>
    <dgm:cxn modelId="{4E70BC18-4F4F-4CBB-BC38-52C256431010}" type="presParOf" srcId="{03154BB8-030C-429C-82E9-7F4D4A865C3F}" destId="{D7EBF18E-BD4B-45C6-931A-81CA109E55AF}" srcOrd="1" destOrd="0" presId="urn:microsoft.com/office/officeart/2018/2/layout/IconVerticalSolidList"/>
    <dgm:cxn modelId="{443B0009-CEFE-4418-9C75-0B896C828F0F}" type="presParOf" srcId="{03154BB8-030C-429C-82E9-7F4D4A865C3F}" destId="{3358F243-9332-4B34-850C-09844AD2E0F5}" srcOrd="2" destOrd="0" presId="urn:microsoft.com/office/officeart/2018/2/layout/IconVerticalSolidList"/>
    <dgm:cxn modelId="{765365C2-6F2A-460D-AB75-2053FD7E3AFF}" type="presParOf" srcId="{03154BB8-030C-429C-82E9-7F4D4A865C3F}" destId="{85D93467-0130-4841-A246-32D391739EA0}" srcOrd="3" destOrd="0" presId="urn:microsoft.com/office/officeart/2018/2/layout/IconVerticalSolidList"/>
    <dgm:cxn modelId="{AEB64A7C-9534-4280-B99C-0B28EB0040BE}" type="presParOf" srcId="{4920A921-B42B-4E67-9ABB-9FBADB6E128B}" destId="{4208A5FC-6F81-443F-A0F7-878105B2543B}" srcOrd="1" destOrd="0" presId="urn:microsoft.com/office/officeart/2018/2/layout/IconVerticalSolidList"/>
    <dgm:cxn modelId="{CB50039B-3589-4E36-99BA-7EA5B8F0EE61}" type="presParOf" srcId="{4920A921-B42B-4E67-9ABB-9FBADB6E128B}" destId="{78244368-236E-4B4E-8C3E-522AFE1C9436}" srcOrd="2" destOrd="0" presId="urn:microsoft.com/office/officeart/2018/2/layout/IconVerticalSolidList"/>
    <dgm:cxn modelId="{2D6AAFA6-F1B2-46FE-8079-56EE412DFD27}" type="presParOf" srcId="{78244368-236E-4B4E-8C3E-522AFE1C9436}" destId="{93754137-0A1D-4AEC-A5BF-D11DC7415C6F}" srcOrd="0" destOrd="0" presId="urn:microsoft.com/office/officeart/2018/2/layout/IconVerticalSolidList"/>
    <dgm:cxn modelId="{D1827FB4-EB9A-41E1-808B-8CBECA44E2A1}" type="presParOf" srcId="{78244368-236E-4B4E-8C3E-522AFE1C9436}" destId="{671CA2E4-8620-4092-BAC7-91376B80408E}" srcOrd="1" destOrd="0" presId="urn:microsoft.com/office/officeart/2018/2/layout/IconVerticalSolidList"/>
    <dgm:cxn modelId="{3137B372-50CF-4FF1-8BAC-AE8E436C0813}" type="presParOf" srcId="{78244368-236E-4B4E-8C3E-522AFE1C9436}" destId="{F0B89AF3-8FA6-439C-9518-B335D67F5482}" srcOrd="2" destOrd="0" presId="urn:microsoft.com/office/officeart/2018/2/layout/IconVerticalSolidList"/>
    <dgm:cxn modelId="{7C1A5BDD-4ADC-4203-BC4F-18E6F1EDBBF5}" type="presParOf" srcId="{78244368-236E-4B4E-8C3E-522AFE1C9436}" destId="{89AFEB2C-0881-464A-AB59-086B1989E5CE}" srcOrd="3" destOrd="0" presId="urn:microsoft.com/office/officeart/2018/2/layout/IconVerticalSolidList"/>
    <dgm:cxn modelId="{8A68CF8C-4ED6-4E02-BD7A-5452FAEB1B5C}" type="presParOf" srcId="{4920A921-B42B-4E67-9ABB-9FBADB6E128B}" destId="{BCC60576-9C70-4A84-9663-BB1BA784FB6B}" srcOrd="3" destOrd="0" presId="urn:microsoft.com/office/officeart/2018/2/layout/IconVerticalSolidList"/>
    <dgm:cxn modelId="{8F1B8965-DEBE-426E-9ECE-890DC5FAB46C}" type="presParOf" srcId="{4920A921-B42B-4E67-9ABB-9FBADB6E128B}" destId="{885F621A-A77A-4ED0-85F7-EFA0289EFBD0}" srcOrd="4" destOrd="0" presId="urn:microsoft.com/office/officeart/2018/2/layout/IconVerticalSolidList"/>
    <dgm:cxn modelId="{B7013436-FBBE-444C-A902-D4B44D5239C5}" type="presParOf" srcId="{885F621A-A77A-4ED0-85F7-EFA0289EFBD0}" destId="{47A20824-3ACE-40BA-8FE0-163C36DFA4C7}" srcOrd="0" destOrd="0" presId="urn:microsoft.com/office/officeart/2018/2/layout/IconVerticalSolidList"/>
    <dgm:cxn modelId="{82CE766D-1254-4D2E-9907-7C96233E584B}" type="presParOf" srcId="{885F621A-A77A-4ED0-85F7-EFA0289EFBD0}" destId="{AE01414F-FF06-47E1-A653-BB46A97D564A}" srcOrd="1" destOrd="0" presId="urn:microsoft.com/office/officeart/2018/2/layout/IconVerticalSolidList"/>
    <dgm:cxn modelId="{9D96C023-2672-42B6-97FA-3DE7FF3FEC37}" type="presParOf" srcId="{885F621A-A77A-4ED0-85F7-EFA0289EFBD0}" destId="{096D97A7-C3A7-4F2B-8043-AEF03C0A8CF9}" srcOrd="2" destOrd="0" presId="urn:microsoft.com/office/officeart/2018/2/layout/IconVerticalSolidList"/>
    <dgm:cxn modelId="{299C28CF-5708-4796-8BEE-7547FB71C776}" type="presParOf" srcId="{885F621A-A77A-4ED0-85F7-EFA0289EFBD0}" destId="{E60A95F9-21C6-4B02-AC10-AA65E2F7C41E}" srcOrd="3" destOrd="0" presId="urn:microsoft.com/office/officeart/2018/2/layout/IconVerticalSolidList"/>
    <dgm:cxn modelId="{6B59AC60-3F56-45B5-A3E2-F1BBB9E68EE4}" type="presParOf" srcId="{4920A921-B42B-4E67-9ABB-9FBADB6E128B}" destId="{2C1D7EAB-377B-4F51-BFD4-13EDEA6BF123}" srcOrd="5" destOrd="0" presId="urn:microsoft.com/office/officeart/2018/2/layout/IconVerticalSolidList"/>
    <dgm:cxn modelId="{A6D8CA6A-CC2C-4663-8417-F688ADFE5FEB}" type="presParOf" srcId="{4920A921-B42B-4E67-9ABB-9FBADB6E128B}" destId="{D9A646E5-9FA4-48BC-927F-06EDDC9948DC}" srcOrd="6" destOrd="0" presId="urn:microsoft.com/office/officeart/2018/2/layout/IconVerticalSolidList"/>
    <dgm:cxn modelId="{286E8DAA-1389-4852-A9EB-6A7EC02C7BB1}" type="presParOf" srcId="{D9A646E5-9FA4-48BC-927F-06EDDC9948DC}" destId="{6F1D1B23-0AD8-47CD-A680-7AE922C745E1}" srcOrd="0" destOrd="0" presId="urn:microsoft.com/office/officeart/2018/2/layout/IconVerticalSolidList"/>
    <dgm:cxn modelId="{93BD63DB-2CB4-4979-B961-391E98A82636}" type="presParOf" srcId="{D9A646E5-9FA4-48BC-927F-06EDDC9948DC}" destId="{5D679B17-8CA2-4598-B846-A7B5E1E8D57D}" srcOrd="1" destOrd="0" presId="urn:microsoft.com/office/officeart/2018/2/layout/IconVerticalSolidList"/>
    <dgm:cxn modelId="{84283124-634E-4F90-9AF6-0F3683CEB245}" type="presParOf" srcId="{D9A646E5-9FA4-48BC-927F-06EDDC9948DC}" destId="{83C0ADB2-1ACF-4E15-B231-673B311AC98E}" srcOrd="2" destOrd="0" presId="urn:microsoft.com/office/officeart/2018/2/layout/IconVerticalSolidList"/>
    <dgm:cxn modelId="{15E664E6-0F79-44F6-A5C8-26A343CD43E1}" type="presParOf" srcId="{D9A646E5-9FA4-48BC-927F-06EDDC9948DC}" destId="{F1D67FA7-1E75-446E-9A9C-AB07F0130BC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E312C6-52FF-44BE-8371-AD9940961F01}"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ADC2E0B7-A3A2-46DA-AEA3-2FF8750E29EB}">
      <dgm:prSet/>
      <dgm:spPr/>
      <dgm:t>
        <a:bodyPr/>
        <a:lstStyle/>
        <a:p>
          <a:r>
            <a:rPr lang="en-US"/>
            <a:t>To change various HTM Parameters and  to find the best fit correlation Matrix</a:t>
          </a:r>
        </a:p>
      </dgm:t>
    </dgm:pt>
    <dgm:pt modelId="{549EEB48-7CB0-4AD4-8CC2-37B19C270C78}" type="parTrans" cxnId="{11F22D20-A19B-4CBE-A621-F5EFF2B7A452}">
      <dgm:prSet/>
      <dgm:spPr/>
      <dgm:t>
        <a:bodyPr/>
        <a:lstStyle/>
        <a:p>
          <a:endParaRPr lang="en-US"/>
        </a:p>
      </dgm:t>
    </dgm:pt>
    <dgm:pt modelId="{14E63B18-6D01-4ED7-B069-222F9969D44B}" type="sibTrans" cxnId="{11F22D20-A19B-4CBE-A621-F5EFF2B7A452}">
      <dgm:prSet/>
      <dgm:spPr/>
      <dgm:t>
        <a:bodyPr/>
        <a:lstStyle/>
        <a:p>
          <a:endParaRPr lang="en-US"/>
        </a:p>
      </dgm:t>
    </dgm:pt>
    <dgm:pt modelId="{76802A7C-C9B5-46BB-952C-12CD9B44EFF7}">
      <dgm:prSet/>
      <dgm:spPr/>
      <dgm:t>
        <a:bodyPr/>
        <a:lstStyle/>
        <a:p>
          <a:r>
            <a:rPr lang="en-US"/>
            <a:t>To predict the input label</a:t>
          </a:r>
        </a:p>
      </dgm:t>
    </dgm:pt>
    <dgm:pt modelId="{DE0F2FEF-C0BE-4432-9137-DAD76A6EA5CD}" type="parTrans" cxnId="{7CD516E3-FCB8-4CF7-8D68-F23219DB7EE1}">
      <dgm:prSet/>
      <dgm:spPr/>
      <dgm:t>
        <a:bodyPr/>
        <a:lstStyle/>
        <a:p>
          <a:endParaRPr lang="en-US"/>
        </a:p>
      </dgm:t>
    </dgm:pt>
    <dgm:pt modelId="{BBB2DFB1-7D89-445A-89BE-0DD8D252FA93}" type="sibTrans" cxnId="{7CD516E3-FCB8-4CF7-8D68-F23219DB7EE1}">
      <dgm:prSet/>
      <dgm:spPr/>
      <dgm:t>
        <a:bodyPr/>
        <a:lstStyle/>
        <a:p>
          <a:endParaRPr lang="en-US"/>
        </a:p>
      </dgm:t>
    </dgm:pt>
    <dgm:pt modelId="{72354E3A-6147-4BE4-9A91-E666EF0296DD}">
      <dgm:prSet/>
      <dgm:spPr/>
      <dgm:t>
        <a:bodyPr/>
        <a:lstStyle/>
        <a:p>
          <a:r>
            <a:rPr lang="en-US"/>
            <a:t>To calculate the highest similarity of the input images with prediction code</a:t>
          </a:r>
        </a:p>
      </dgm:t>
    </dgm:pt>
    <dgm:pt modelId="{FC607DA2-8607-4294-B352-EF6327D8C662}" type="parTrans" cxnId="{B3092622-16FC-44DB-8EAB-33C351C00AB9}">
      <dgm:prSet/>
      <dgm:spPr/>
      <dgm:t>
        <a:bodyPr/>
        <a:lstStyle/>
        <a:p>
          <a:endParaRPr lang="en-US"/>
        </a:p>
      </dgm:t>
    </dgm:pt>
    <dgm:pt modelId="{BA261C5A-9792-40CD-99BA-1912DBA11249}" type="sibTrans" cxnId="{B3092622-16FC-44DB-8EAB-33C351C00AB9}">
      <dgm:prSet/>
      <dgm:spPr/>
      <dgm:t>
        <a:bodyPr/>
        <a:lstStyle/>
        <a:p>
          <a:endParaRPr lang="en-US"/>
        </a:p>
      </dgm:t>
    </dgm:pt>
    <dgm:pt modelId="{652401EA-1B06-48F4-B047-1E492386EAA7}" type="pres">
      <dgm:prSet presAssocID="{64E312C6-52FF-44BE-8371-AD9940961F01}" presName="diagram" presStyleCnt="0">
        <dgm:presLayoutVars>
          <dgm:dir/>
          <dgm:resizeHandles val="exact"/>
        </dgm:presLayoutVars>
      </dgm:prSet>
      <dgm:spPr/>
    </dgm:pt>
    <dgm:pt modelId="{3D6BFF38-6E65-4C1C-875C-38F1BB7B0B6C}" type="pres">
      <dgm:prSet presAssocID="{ADC2E0B7-A3A2-46DA-AEA3-2FF8750E29EB}" presName="node" presStyleLbl="node1" presStyleIdx="0" presStyleCnt="3">
        <dgm:presLayoutVars>
          <dgm:bulletEnabled val="1"/>
        </dgm:presLayoutVars>
      </dgm:prSet>
      <dgm:spPr/>
    </dgm:pt>
    <dgm:pt modelId="{00335BA2-5476-4570-A73F-80E31A35EC4A}" type="pres">
      <dgm:prSet presAssocID="{14E63B18-6D01-4ED7-B069-222F9969D44B}" presName="sibTrans" presStyleLbl="sibTrans2D1" presStyleIdx="0" presStyleCnt="2"/>
      <dgm:spPr/>
    </dgm:pt>
    <dgm:pt modelId="{D35AA4B0-1190-4676-BE5D-E6677293FA0D}" type="pres">
      <dgm:prSet presAssocID="{14E63B18-6D01-4ED7-B069-222F9969D44B}" presName="connectorText" presStyleLbl="sibTrans2D1" presStyleIdx="0" presStyleCnt="2"/>
      <dgm:spPr/>
    </dgm:pt>
    <dgm:pt modelId="{DCDC7533-0034-49C1-9B32-5B1F6BF2DE48}" type="pres">
      <dgm:prSet presAssocID="{76802A7C-C9B5-46BB-952C-12CD9B44EFF7}" presName="node" presStyleLbl="node1" presStyleIdx="1" presStyleCnt="3">
        <dgm:presLayoutVars>
          <dgm:bulletEnabled val="1"/>
        </dgm:presLayoutVars>
      </dgm:prSet>
      <dgm:spPr/>
    </dgm:pt>
    <dgm:pt modelId="{7AA259B6-B61E-45CE-AAB0-9DEDBEF03CF4}" type="pres">
      <dgm:prSet presAssocID="{BBB2DFB1-7D89-445A-89BE-0DD8D252FA93}" presName="sibTrans" presStyleLbl="sibTrans2D1" presStyleIdx="1" presStyleCnt="2"/>
      <dgm:spPr/>
    </dgm:pt>
    <dgm:pt modelId="{EA2DE2D8-FB75-4085-B21A-6F0C92486F22}" type="pres">
      <dgm:prSet presAssocID="{BBB2DFB1-7D89-445A-89BE-0DD8D252FA93}" presName="connectorText" presStyleLbl="sibTrans2D1" presStyleIdx="1" presStyleCnt="2"/>
      <dgm:spPr/>
    </dgm:pt>
    <dgm:pt modelId="{E352B02F-8C39-42C3-A0B4-8DEC48B75C10}" type="pres">
      <dgm:prSet presAssocID="{72354E3A-6147-4BE4-9A91-E666EF0296DD}" presName="node" presStyleLbl="node1" presStyleIdx="2" presStyleCnt="3">
        <dgm:presLayoutVars>
          <dgm:bulletEnabled val="1"/>
        </dgm:presLayoutVars>
      </dgm:prSet>
      <dgm:spPr/>
    </dgm:pt>
  </dgm:ptLst>
  <dgm:cxnLst>
    <dgm:cxn modelId="{C5E4880E-77FD-41C3-A68D-F8E70550F264}" type="presOf" srcId="{64E312C6-52FF-44BE-8371-AD9940961F01}" destId="{652401EA-1B06-48F4-B047-1E492386EAA7}" srcOrd="0" destOrd="0" presId="urn:microsoft.com/office/officeart/2005/8/layout/process5"/>
    <dgm:cxn modelId="{11F22D20-A19B-4CBE-A621-F5EFF2B7A452}" srcId="{64E312C6-52FF-44BE-8371-AD9940961F01}" destId="{ADC2E0B7-A3A2-46DA-AEA3-2FF8750E29EB}" srcOrd="0" destOrd="0" parTransId="{549EEB48-7CB0-4AD4-8CC2-37B19C270C78}" sibTransId="{14E63B18-6D01-4ED7-B069-222F9969D44B}"/>
    <dgm:cxn modelId="{B3092622-16FC-44DB-8EAB-33C351C00AB9}" srcId="{64E312C6-52FF-44BE-8371-AD9940961F01}" destId="{72354E3A-6147-4BE4-9A91-E666EF0296DD}" srcOrd="2" destOrd="0" parTransId="{FC607DA2-8607-4294-B352-EF6327D8C662}" sibTransId="{BA261C5A-9792-40CD-99BA-1912DBA11249}"/>
    <dgm:cxn modelId="{B4D3082F-B97D-453A-AD18-3289B4EB7ABA}" type="presOf" srcId="{14E63B18-6D01-4ED7-B069-222F9969D44B}" destId="{00335BA2-5476-4570-A73F-80E31A35EC4A}" srcOrd="0" destOrd="0" presId="urn:microsoft.com/office/officeart/2005/8/layout/process5"/>
    <dgm:cxn modelId="{4474D95D-82AE-4A85-B71F-26E6E835C366}" type="presOf" srcId="{BBB2DFB1-7D89-445A-89BE-0DD8D252FA93}" destId="{7AA259B6-B61E-45CE-AAB0-9DEDBEF03CF4}" srcOrd="0" destOrd="0" presId="urn:microsoft.com/office/officeart/2005/8/layout/process5"/>
    <dgm:cxn modelId="{679CBD96-A1EA-449A-855B-D5590F203CCF}" type="presOf" srcId="{72354E3A-6147-4BE4-9A91-E666EF0296DD}" destId="{E352B02F-8C39-42C3-A0B4-8DEC48B75C10}" srcOrd="0" destOrd="0" presId="urn:microsoft.com/office/officeart/2005/8/layout/process5"/>
    <dgm:cxn modelId="{D178B399-6172-4D57-8E5E-E04CB9FDA10F}" type="presOf" srcId="{76802A7C-C9B5-46BB-952C-12CD9B44EFF7}" destId="{DCDC7533-0034-49C1-9B32-5B1F6BF2DE48}" srcOrd="0" destOrd="0" presId="urn:microsoft.com/office/officeart/2005/8/layout/process5"/>
    <dgm:cxn modelId="{7D7C12B9-6E02-4512-8C3F-D9EECB2F7C6A}" type="presOf" srcId="{14E63B18-6D01-4ED7-B069-222F9969D44B}" destId="{D35AA4B0-1190-4676-BE5D-E6677293FA0D}" srcOrd="1" destOrd="0" presId="urn:microsoft.com/office/officeart/2005/8/layout/process5"/>
    <dgm:cxn modelId="{A54E31D6-3ADF-484B-8E4D-07388CD51C7E}" type="presOf" srcId="{BBB2DFB1-7D89-445A-89BE-0DD8D252FA93}" destId="{EA2DE2D8-FB75-4085-B21A-6F0C92486F22}" srcOrd="1" destOrd="0" presId="urn:microsoft.com/office/officeart/2005/8/layout/process5"/>
    <dgm:cxn modelId="{7CD516E3-FCB8-4CF7-8D68-F23219DB7EE1}" srcId="{64E312C6-52FF-44BE-8371-AD9940961F01}" destId="{76802A7C-C9B5-46BB-952C-12CD9B44EFF7}" srcOrd="1" destOrd="0" parTransId="{DE0F2FEF-C0BE-4432-9137-DAD76A6EA5CD}" sibTransId="{BBB2DFB1-7D89-445A-89BE-0DD8D252FA93}"/>
    <dgm:cxn modelId="{33D533FE-BF9E-4624-993B-5E9CA6A59253}" type="presOf" srcId="{ADC2E0B7-A3A2-46DA-AEA3-2FF8750E29EB}" destId="{3D6BFF38-6E65-4C1C-875C-38F1BB7B0B6C}" srcOrd="0" destOrd="0" presId="urn:microsoft.com/office/officeart/2005/8/layout/process5"/>
    <dgm:cxn modelId="{72B6FA28-7099-4614-8DE9-0FFDB7C14065}" type="presParOf" srcId="{652401EA-1B06-48F4-B047-1E492386EAA7}" destId="{3D6BFF38-6E65-4C1C-875C-38F1BB7B0B6C}" srcOrd="0" destOrd="0" presId="urn:microsoft.com/office/officeart/2005/8/layout/process5"/>
    <dgm:cxn modelId="{2EC4294C-2B40-4F29-9078-EF9E12CB33DF}" type="presParOf" srcId="{652401EA-1B06-48F4-B047-1E492386EAA7}" destId="{00335BA2-5476-4570-A73F-80E31A35EC4A}" srcOrd="1" destOrd="0" presId="urn:microsoft.com/office/officeart/2005/8/layout/process5"/>
    <dgm:cxn modelId="{443961D0-8AF5-4C44-A8E3-92826C5D586B}" type="presParOf" srcId="{00335BA2-5476-4570-A73F-80E31A35EC4A}" destId="{D35AA4B0-1190-4676-BE5D-E6677293FA0D}" srcOrd="0" destOrd="0" presId="urn:microsoft.com/office/officeart/2005/8/layout/process5"/>
    <dgm:cxn modelId="{116F1419-2807-441F-BB44-A401A41FFB29}" type="presParOf" srcId="{652401EA-1B06-48F4-B047-1E492386EAA7}" destId="{DCDC7533-0034-49C1-9B32-5B1F6BF2DE48}" srcOrd="2" destOrd="0" presId="urn:microsoft.com/office/officeart/2005/8/layout/process5"/>
    <dgm:cxn modelId="{F6E4DF09-D753-4F9A-88CA-4E3665ACC349}" type="presParOf" srcId="{652401EA-1B06-48F4-B047-1E492386EAA7}" destId="{7AA259B6-B61E-45CE-AAB0-9DEDBEF03CF4}" srcOrd="3" destOrd="0" presId="urn:microsoft.com/office/officeart/2005/8/layout/process5"/>
    <dgm:cxn modelId="{D4D8B3F4-7195-4FB3-9246-84F207D3AD45}" type="presParOf" srcId="{7AA259B6-B61E-45CE-AAB0-9DEDBEF03CF4}" destId="{EA2DE2D8-FB75-4085-B21A-6F0C92486F22}" srcOrd="0" destOrd="0" presId="urn:microsoft.com/office/officeart/2005/8/layout/process5"/>
    <dgm:cxn modelId="{FCE999A3-0ADF-4BFD-BB9A-B9DE11BB9CB0}" type="presParOf" srcId="{652401EA-1B06-48F4-B047-1E492386EAA7}" destId="{E352B02F-8C39-42C3-A0B4-8DEC48B75C10}"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157D7-1347-40E7-9869-EDB633108D22}"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388627EC-06CC-42B4-B347-31D7BA8BE852}">
      <dgm:prSet/>
      <dgm:spPr/>
      <dgm:t>
        <a:bodyPr/>
        <a:lstStyle/>
        <a:p>
          <a:r>
            <a:rPr lang="en-US" b="1" dirty="0"/>
            <a:t>Case 1 : </a:t>
          </a:r>
          <a:r>
            <a:rPr lang="en-US" dirty="0"/>
            <a:t>By changing various HTM Parameter to find the best fit correlation Matrix</a:t>
          </a:r>
        </a:p>
      </dgm:t>
    </dgm:pt>
    <dgm:pt modelId="{3044D841-C6E8-47B1-B68B-90EB4BE4DC1B}" type="parTrans" cxnId="{86A35AB3-57E6-4567-B1D9-A94079859DA9}">
      <dgm:prSet/>
      <dgm:spPr/>
      <dgm:t>
        <a:bodyPr/>
        <a:lstStyle/>
        <a:p>
          <a:endParaRPr lang="en-US"/>
        </a:p>
      </dgm:t>
    </dgm:pt>
    <dgm:pt modelId="{A7AFC6B8-3E13-451B-B7CC-26D7F6F57740}" type="sibTrans" cxnId="{86A35AB3-57E6-4567-B1D9-A94079859DA9}">
      <dgm:prSet/>
      <dgm:spPr/>
      <dgm:t>
        <a:bodyPr/>
        <a:lstStyle/>
        <a:p>
          <a:endParaRPr lang="en-US"/>
        </a:p>
      </dgm:t>
    </dgm:pt>
    <dgm:pt modelId="{91A7E948-50E6-487E-BC39-F6C99B2A0050}">
      <dgm:prSet/>
      <dgm:spPr/>
      <dgm:t>
        <a:bodyPr/>
        <a:lstStyle/>
        <a:p>
          <a:r>
            <a:rPr lang="en-US"/>
            <a:t>Change various learning parameters and to find the best fit that shows image classification. </a:t>
          </a:r>
        </a:p>
      </dgm:t>
    </dgm:pt>
    <dgm:pt modelId="{5AAE578A-8F75-4276-BF71-68818E3C9EC5}" type="parTrans" cxnId="{D424F8BA-E709-4A34-9AF7-1C57AABD0247}">
      <dgm:prSet/>
      <dgm:spPr/>
      <dgm:t>
        <a:bodyPr/>
        <a:lstStyle/>
        <a:p>
          <a:endParaRPr lang="en-US"/>
        </a:p>
      </dgm:t>
    </dgm:pt>
    <dgm:pt modelId="{BFA4576D-3193-4D1A-A71E-14583FACB740}" type="sibTrans" cxnId="{D424F8BA-E709-4A34-9AF7-1C57AABD0247}">
      <dgm:prSet/>
      <dgm:spPr/>
      <dgm:t>
        <a:bodyPr/>
        <a:lstStyle/>
        <a:p>
          <a:endParaRPr lang="en-US"/>
        </a:p>
      </dgm:t>
    </dgm:pt>
    <dgm:pt modelId="{5FEA442F-D449-441A-B29C-56E530FCCB9C}">
      <dgm:prSet/>
      <dgm:spPr/>
      <dgm:t>
        <a:bodyPr/>
        <a:lstStyle/>
        <a:p>
          <a:r>
            <a:rPr lang="en-US" dirty="0"/>
            <a:t>Most important learning parameters are: Global/Local Inhibition, Potential Radius, Local Area Density and NumofActiveColumnsPerInArea and we found how these parameters influenced learning.</a:t>
          </a:r>
        </a:p>
      </dgm:t>
    </dgm:pt>
    <dgm:pt modelId="{5F4FF1DC-FC8C-4922-80F5-5F4C9E1879B8}" type="parTrans" cxnId="{4E2EC2F3-DF65-4215-B6DB-CD17A9A0ED76}">
      <dgm:prSet/>
      <dgm:spPr/>
      <dgm:t>
        <a:bodyPr/>
        <a:lstStyle/>
        <a:p>
          <a:endParaRPr lang="en-US"/>
        </a:p>
      </dgm:t>
    </dgm:pt>
    <dgm:pt modelId="{74AFE689-FB16-4363-8C6B-4CCAB888B15F}" type="sibTrans" cxnId="{4E2EC2F3-DF65-4215-B6DB-CD17A9A0ED76}">
      <dgm:prSet/>
      <dgm:spPr/>
      <dgm:t>
        <a:bodyPr/>
        <a:lstStyle/>
        <a:p>
          <a:endParaRPr lang="en-US"/>
        </a:p>
      </dgm:t>
    </dgm:pt>
    <dgm:pt modelId="{CF36ED1D-403D-498B-9106-D2820A3CEF48}">
      <dgm:prSet/>
      <dgm:spPr/>
      <dgm:t>
        <a:bodyPr/>
        <a:lstStyle/>
        <a:p>
          <a:r>
            <a:rPr lang="en-US" b="1" dirty="0"/>
            <a:t>Case  2 : </a:t>
          </a:r>
          <a:r>
            <a:rPr lang="en-US" dirty="0"/>
            <a:t>Modify the prediction code to calculate the highest similarity of the input images</a:t>
          </a:r>
        </a:p>
      </dgm:t>
    </dgm:pt>
    <dgm:pt modelId="{3A2A1835-FF5F-4152-8596-E9B0B6EE99DA}" type="parTrans" cxnId="{D30CA209-E5D2-4826-9F9F-0EA06872EE95}">
      <dgm:prSet/>
      <dgm:spPr/>
      <dgm:t>
        <a:bodyPr/>
        <a:lstStyle/>
        <a:p>
          <a:endParaRPr lang="en-US"/>
        </a:p>
      </dgm:t>
    </dgm:pt>
    <dgm:pt modelId="{39870896-CCE7-4075-BFE0-2D7B8516F477}" type="sibTrans" cxnId="{D30CA209-E5D2-4826-9F9F-0EA06872EE95}">
      <dgm:prSet/>
      <dgm:spPr/>
      <dgm:t>
        <a:bodyPr/>
        <a:lstStyle/>
        <a:p>
          <a:endParaRPr lang="en-US"/>
        </a:p>
      </dgm:t>
    </dgm:pt>
    <dgm:pt modelId="{9A9C424D-8A51-425E-8EDA-050057EDE3F4}">
      <dgm:prSet/>
      <dgm:spPr/>
      <dgm:t>
        <a:bodyPr/>
        <a:lstStyle/>
        <a:p>
          <a:r>
            <a:rPr lang="en-US" dirty="0"/>
            <a:t>To test the quality of learning we have developed the prediction code to calculate the highest similarity of the input images.</a:t>
          </a:r>
        </a:p>
      </dgm:t>
    </dgm:pt>
    <dgm:pt modelId="{8545C452-3811-430E-BD74-9E91F3A36E1B}" type="parTrans" cxnId="{ADA8BB3C-8D5B-4DFD-BD54-A4B8C61D187F}">
      <dgm:prSet/>
      <dgm:spPr/>
      <dgm:t>
        <a:bodyPr/>
        <a:lstStyle/>
        <a:p>
          <a:endParaRPr lang="en-US"/>
        </a:p>
      </dgm:t>
    </dgm:pt>
    <dgm:pt modelId="{E27FF960-5B8A-49C6-B6A6-8846EDA0011C}" type="sibTrans" cxnId="{ADA8BB3C-8D5B-4DFD-BD54-A4B8C61D187F}">
      <dgm:prSet/>
      <dgm:spPr/>
      <dgm:t>
        <a:bodyPr/>
        <a:lstStyle/>
        <a:p>
          <a:endParaRPr lang="en-US"/>
        </a:p>
      </dgm:t>
    </dgm:pt>
    <dgm:pt modelId="{D8B3515C-2695-4226-81C4-C6350A38672C}" type="pres">
      <dgm:prSet presAssocID="{AF3157D7-1347-40E7-9869-EDB633108D22}" presName="Name0" presStyleCnt="0">
        <dgm:presLayoutVars>
          <dgm:dir/>
          <dgm:animLvl val="lvl"/>
          <dgm:resizeHandles val="exact"/>
        </dgm:presLayoutVars>
      </dgm:prSet>
      <dgm:spPr/>
    </dgm:pt>
    <dgm:pt modelId="{5DA9CD23-A527-418A-804A-92BBB9FB0348}" type="pres">
      <dgm:prSet presAssocID="{388627EC-06CC-42B4-B347-31D7BA8BE852}" presName="linNode" presStyleCnt="0"/>
      <dgm:spPr/>
    </dgm:pt>
    <dgm:pt modelId="{E8248C16-2D2F-41B1-84DC-6DB87C0469A6}" type="pres">
      <dgm:prSet presAssocID="{388627EC-06CC-42B4-B347-31D7BA8BE852}" presName="parentText" presStyleLbl="node1" presStyleIdx="0" presStyleCnt="2">
        <dgm:presLayoutVars>
          <dgm:chMax val="1"/>
          <dgm:bulletEnabled val="1"/>
        </dgm:presLayoutVars>
      </dgm:prSet>
      <dgm:spPr/>
    </dgm:pt>
    <dgm:pt modelId="{D50DC233-72E0-481C-B2D4-B8D0E2EB3F20}" type="pres">
      <dgm:prSet presAssocID="{388627EC-06CC-42B4-B347-31D7BA8BE852}" presName="descendantText" presStyleLbl="alignAccFollowNode1" presStyleIdx="0" presStyleCnt="2">
        <dgm:presLayoutVars>
          <dgm:bulletEnabled val="1"/>
        </dgm:presLayoutVars>
      </dgm:prSet>
      <dgm:spPr/>
    </dgm:pt>
    <dgm:pt modelId="{030D24BA-9188-46F7-A041-758196209896}" type="pres">
      <dgm:prSet presAssocID="{A7AFC6B8-3E13-451B-B7CC-26D7F6F57740}" presName="sp" presStyleCnt="0"/>
      <dgm:spPr/>
    </dgm:pt>
    <dgm:pt modelId="{216D274D-6756-44F5-A509-4BB0767DF376}" type="pres">
      <dgm:prSet presAssocID="{CF36ED1D-403D-498B-9106-D2820A3CEF48}" presName="linNode" presStyleCnt="0"/>
      <dgm:spPr/>
    </dgm:pt>
    <dgm:pt modelId="{E504DBAD-5CB8-493F-A795-741FDB9C63D3}" type="pres">
      <dgm:prSet presAssocID="{CF36ED1D-403D-498B-9106-D2820A3CEF48}" presName="parentText" presStyleLbl="node1" presStyleIdx="1" presStyleCnt="2">
        <dgm:presLayoutVars>
          <dgm:chMax val="1"/>
          <dgm:bulletEnabled val="1"/>
        </dgm:presLayoutVars>
      </dgm:prSet>
      <dgm:spPr/>
    </dgm:pt>
    <dgm:pt modelId="{5BC7BFD9-0190-4706-A242-201703B55BE4}" type="pres">
      <dgm:prSet presAssocID="{CF36ED1D-403D-498B-9106-D2820A3CEF48}" presName="descendantText" presStyleLbl="alignAccFollowNode1" presStyleIdx="1" presStyleCnt="2">
        <dgm:presLayoutVars>
          <dgm:bulletEnabled val="1"/>
        </dgm:presLayoutVars>
      </dgm:prSet>
      <dgm:spPr/>
    </dgm:pt>
  </dgm:ptLst>
  <dgm:cxnLst>
    <dgm:cxn modelId="{D30CA209-E5D2-4826-9F9F-0EA06872EE95}" srcId="{AF3157D7-1347-40E7-9869-EDB633108D22}" destId="{CF36ED1D-403D-498B-9106-D2820A3CEF48}" srcOrd="1" destOrd="0" parTransId="{3A2A1835-FF5F-4152-8596-E9B0B6EE99DA}" sibTransId="{39870896-CCE7-4075-BFE0-2D7B8516F477}"/>
    <dgm:cxn modelId="{A56A1721-36A3-4602-92BA-8B7FA19190F3}" type="presOf" srcId="{5FEA442F-D449-441A-B29C-56E530FCCB9C}" destId="{D50DC233-72E0-481C-B2D4-B8D0E2EB3F20}" srcOrd="0" destOrd="1" presId="urn:microsoft.com/office/officeart/2005/8/layout/vList5"/>
    <dgm:cxn modelId="{9AAFA32D-F0CA-4560-BBA2-9216583F6F2C}" type="presOf" srcId="{91A7E948-50E6-487E-BC39-F6C99B2A0050}" destId="{D50DC233-72E0-481C-B2D4-B8D0E2EB3F20}" srcOrd="0" destOrd="0" presId="urn:microsoft.com/office/officeart/2005/8/layout/vList5"/>
    <dgm:cxn modelId="{1FE51238-A40D-4782-B2F9-453090CF0C52}" type="presOf" srcId="{AF3157D7-1347-40E7-9869-EDB633108D22}" destId="{D8B3515C-2695-4226-81C4-C6350A38672C}" srcOrd="0" destOrd="0" presId="urn:microsoft.com/office/officeart/2005/8/layout/vList5"/>
    <dgm:cxn modelId="{ADA8BB3C-8D5B-4DFD-BD54-A4B8C61D187F}" srcId="{CF36ED1D-403D-498B-9106-D2820A3CEF48}" destId="{9A9C424D-8A51-425E-8EDA-050057EDE3F4}" srcOrd="0" destOrd="0" parTransId="{8545C452-3811-430E-BD74-9E91F3A36E1B}" sibTransId="{E27FF960-5B8A-49C6-B6A6-8846EDA0011C}"/>
    <dgm:cxn modelId="{6A38346D-A80E-453D-ADB0-BC08FD474CF0}" type="presOf" srcId="{388627EC-06CC-42B4-B347-31D7BA8BE852}" destId="{E8248C16-2D2F-41B1-84DC-6DB87C0469A6}" srcOrd="0" destOrd="0" presId="urn:microsoft.com/office/officeart/2005/8/layout/vList5"/>
    <dgm:cxn modelId="{B2DA125A-2764-41CD-81B9-0D8E46A95D7C}" type="presOf" srcId="{9A9C424D-8A51-425E-8EDA-050057EDE3F4}" destId="{5BC7BFD9-0190-4706-A242-201703B55BE4}" srcOrd="0" destOrd="0" presId="urn:microsoft.com/office/officeart/2005/8/layout/vList5"/>
    <dgm:cxn modelId="{A78C32B3-6E3E-4390-A951-ED47D954EB0F}" type="presOf" srcId="{CF36ED1D-403D-498B-9106-D2820A3CEF48}" destId="{E504DBAD-5CB8-493F-A795-741FDB9C63D3}" srcOrd="0" destOrd="0" presId="urn:microsoft.com/office/officeart/2005/8/layout/vList5"/>
    <dgm:cxn modelId="{86A35AB3-57E6-4567-B1D9-A94079859DA9}" srcId="{AF3157D7-1347-40E7-9869-EDB633108D22}" destId="{388627EC-06CC-42B4-B347-31D7BA8BE852}" srcOrd="0" destOrd="0" parTransId="{3044D841-C6E8-47B1-B68B-90EB4BE4DC1B}" sibTransId="{A7AFC6B8-3E13-451B-B7CC-26D7F6F57740}"/>
    <dgm:cxn modelId="{D424F8BA-E709-4A34-9AF7-1C57AABD0247}" srcId="{388627EC-06CC-42B4-B347-31D7BA8BE852}" destId="{91A7E948-50E6-487E-BC39-F6C99B2A0050}" srcOrd="0" destOrd="0" parTransId="{5AAE578A-8F75-4276-BF71-68818E3C9EC5}" sibTransId="{BFA4576D-3193-4D1A-A71E-14583FACB740}"/>
    <dgm:cxn modelId="{4E2EC2F3-DF65-4215-B6DB-CD17A9A0ED76}" srcId="{388627EC-06CC-42B4-B347-31D7BA8BE852}" destId="{5FEA442F-D449-441A-B29C-56E530FCCB9C}" srcOrd="1" destOrd="0" parTransId="{5F4FF1DC-FC8C-4922-80F5-5F4C9E1879B8}" sibTransId="{74AFE689-FB16-4363-8C6B-4CCAB888B15F}"/>
    <dgm:cxn modelId="{B726DCAC-699A-4E8E-B2F9-5CD9A4CFEBAE}" type="presParOf" srcId="{D8B3515C-2695-4226-81C4-C6350A38672C}" destId="{5DA9CD23-A527-418A-804A-92BBB9FB0348}" srcOrd="0" destOrd="0" presId="urn:microsoft.com/office/officeart/2005/8/layout/vList5"/>
    <dgm:cxn modelId="{551C1527-2219-43A5-9B26-89962A557ED5}" type="presParOf" srcId="{5DA9CD23-A527-418A-804A-92BBB9FB0348}" destId="{E8248C16-2D2F-41B1-84DC-6DB87C0469A6}" srcOrd="0" destOrd="0" presId="urn:microsoft.com/office/officeart/2005/8/layout/vList5"/>
    <dgm:cxn modelId="{4F552966-6EEB-425B-84C8-C926D9A94AF3}" type="presParOf" srcId="{5DA9CD23-A527-418A-804A-92BBB9FB0348}" destId="{D50DC233-72E0-481C-B2D4-B8D0E2EB3F20}" srcOrd="1" destOrd="0" presId="urn:microsoft.com/office/officeart/2005/8/layout/vList5"/>
    <dgm:cxn modelId="{B2F813D0-BBE1-4769-9CCB-27D91199A77B}" type="presParOf" srcId="{D8B3515C-2695-4226-81C4-C6350A38672C}" destId="{030D24BA-9188-46F7-A041-758196209896}" srcOrd="1" destOrd="0" presId="urn:microsoft.com/office/officeart/2005/8/layout/vList5"/>
    <dgm:cxn modelId="{1C503235-0004-4F88-ABA4-1A583BBF48AE}" type="presParOf" srcId="{D8B3515C-2695-4226-81C4-C6350A38672C}" destId="{216D274D-6756-44F5-A509-4BB0767DF376}" srcOrd="2" destOrd="0" presId="urn:microsoft.com/office/officeart/2005/8/layout/vList5"/>
    <dgm:cxn modelId="{9242CCA6-D866-48BE-A953-C8E0FB16C5FF}" type="presParOf" srcId="{216D274D-6756-44F5-A509-4BB0767DF376}" destId="{E504DBAD-5CB8-493F-A795-741FDB9C63D3}" srcOrd="0" destOrd="0" presId="urn:microsoft.com/office/officeart/2005/8/layout/vList5"/>
    <dgm:cxn modelId="{27959347-5443-407E-A013-EA94764E3340}" type="presParOf" srcId="{216D274D-6756-44F5-A509-4BB0767DF376}" destId="{5BC7BFD9-0190-4706-A242-201703B55BE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436B8-1FD1-446E-991E-62AE08A0EF6F}">
      <dsp:nvSpPr>
        <dsp:cNvPr id="0" name=""/>
        <dsp:cNvSpPr/>
      </dsp:nvSpPr>
      <dsp:spPr>
        <a:xfrm>
          <a:off x="0" y="362"/>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007C4-6F3F-4504-BEF5-A7494EC4D5DC}">
      <dsp:nvSpPr>
        <dsp:cNvPr id="0" name=""/>
        <dsp:cNvSpPr/>
      </dsp:nvSpPr>
      <dsp:spPr>
        <a:xfrm>
          <a:off x="150777" y="112510"/>
          <a:ext cx="274140" cy="2741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EF1970-218C-436C-B69C-9B0A8481D3CB}">
      <dsp:nvSpPr>
        <dsp:cNvPr id="0" name=""/>
        <dsp:cNvSpPr/>
      </dsp:nvSpPr>
      <dsp:spPr>
        <a:xfrm>
          <a:off x="575694" y="362"/>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a:t>Introduction</a:t>
          </a:r>
        </a:p>
      </dsp:txBody>
      <dsp:txXfrm>
        <a:off x="575694" y="362"/>
        <a:ext cx="4522561" cy="498436"/>
      </dsp:txXfrm>
    </dsp:sp>
    <dsp:sp modelId="{EC2B3A93-9F41-471D-9073-6162D16387B3}">
      <dsp:nvSpPr>
        <dsp:cNvPr id="0" name=""/>
        <dsp:cNvSpPr/>
      </dsp:nvSpPr>
      <dsp:spPr>
        <a:xfrm>
          <a:off x="0" y="623407"/>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473A1-A216-4B05-A36A-DF3A3F9C095E}">
      <dsp:nvSpPr>
        <dsp:cNvPr id="0" name=""/>
        <dsp:cNvSpPr/>
      </dsp:nvSpPr>
      <dsp:spPr>
        <a:xfrm>
          <a:off x="150777" y="735555"/>
          <a:ext cx="274140" cy="2741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EA5E15-CFB4-404C-BBBB-CA3E32C8B499}">
      <dsp:nvSpPr>
        <dsp:cNvPr id="0" name=""/>
        <dsp:cNvSpPr/>
      </dsp:nvSpPr>
      <dsp:spPr>
        <a:xfrm>
          <a:off x="575694" y="623407"/>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a:t>Objectives</a:t>
          </a:r>
        </a:p>
      </dsp:txBody>
      <dsp:txXfrm>
        <a:off x="575694" y="623407"/>
        <a:ext cx="4522561" cy="498436"/>
      </dsp:txXfrm>
    </dsp:sp>
    <dsp:sp modelId="{9CBAFE44-73F0-49ED-B810-7E27EE44AEAD}">
      <dsp:nvSpPr>
        <dsp:cNvPr id="0" name=""/>
        <dsp:cNvSpPr/>
      </dsp:nvSpPr>
      <dsp:spPr>
        <a:xfrm>
          <a:off x="0" y="1246453"/>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9DC538-52EC-44B0-9BEE-1D092B38AABA}">
      <dsp:nvSpPr>
        <dsp:cNvPr id="0" name=""/>
        <dsp:cNvSpPr/>
      </dsp:nvSpPr>
      <dsp:spPr>
        <a:xfrm>
          <a:off x="150777" y="1358601"/>
          <a:ext cx="274140" cy="2741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F70504-DFBC-41DF-8C9E-030BFE9BF5A1}">
      <dsp:nvSpPr>
        <dsp:cNvPr id="0" name=""/>
        <dsp:cNvSpPr/>
      </dsp:nvSpPr>
      <dsp:spPr>
        <a:xfrm>
          <a:off x="575694" y="1246453"/>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a:t>Methods</a:t>
          </a:r>
        </a:p>
      </dsp:txBody>
      <dsp:txXfrm>
        <a:off x="575694" y="1246453"/>
        <a:ext cx="4522561" cy="498436"/>
      </dsp:txXfrm>
    </dsp:sp>
    <dsp:sp modelId="{8EBCFD54-C275-48C0-A2AD-1BEFC2762704}">
      <dsp:nvSpPr>
        <dsp:cNvPr id="0" name=""/>
        <dsp:cNvSpPr/>
      </dsp:nvSpPr>
      <dsp:spPr>
        <a:xfrm>
          <a:off x="0" y="1869498"/>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0448A-3B84-49ED-AED5-6B2291D12C23}">
      <dsp:nvSpPr>
        <dsp:cNvPr id="0" name=""/>
        <dsp:cNvSpPr/>
      </dsp:nvSpPr>
      <dsp:spPr>
        <a:xfrm>
          <a:off x="150777" y="1981646"/>
          <a:ext cx="274140" cy="2741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9EB36D-F0B3-4000-B26E-B1BB14481F93}">
      <dsp:nvSpPr>
        <dsp:cNvPr id="0" name=""/>
        <dsp:cNvSpPr/>
      </dsp:nvSpPr>
      <dsp:spPr>
        <a:xfrm>
          <a:off x="575694" y="1869498"/>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a:t>Dataset</a:t>
          </a:r>
        </a:p>
      </dsp:txBody>
      <dsp:txXfrm>
        <a:off x="575694" y="1869498"/>
        <a:ext cx="4522561" cy="498436"/>
      </dsp:txXfrm>
    </dsp:sp>
    <dsp:sp modelId="{1618FF78-61F6-4216-A24F-EDEC2D7F95AF}">
      <dsp:nvSpPr>
        <dsp:cNvPr id="0" name=""/>
        <dsp:cNvSpPr/>
      </dsp:nvSpPr>
      <dsp:spPr>
        <a:xfrm>
          <a:off x="0" y="2492544"/>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E2C61-9A58-4367-8A96-F4896A702EBF}">
      <dsp:nvSpPr>
        <dsp:cNvPr id="0" name=""/>
        <dsp:cNvSpPr/>
      </dsp:nvSpPr>
      <dsp:spPr>
        <a:xfrm>
          <a:off x="150777" y="2604692"/>
          <a:ext cx="274140" cy="2741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7AFB6E-A740-4D72-A050-60C93D3E0E50}">
      <dsp:nvSpPr>
        <dsp:cNvPr id="0" name=""/>
        <dsp:cNvSpPr/>
      </dsp:nvSpPr>
      <dsp:spPr>
        <a:xfrm>
          <a:off x="575694" y="2492544"/>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dirty="0"/>
            <a:t>Approach</a:t>
          </a:r>
        </a:p>
      </dsp:txBody>
      <dsp:txXfrm>
        <a:off x="575694" y="2492544"/>
        <a:ext cx="4522561" cy="498436"/>
      </dsp:txXfrm>
    </dsp:sp>
    <dsp:sp modelId="{87530672-9C1E-482C-B07E-600C88D4D9C6}">
      <dsp:nvSpPr>
        <dsp:cNvPr id="0" name=""/>
        <dsp:cNvSpPr/>
      </dsp:nvSpPr>
      <dsp:spPr>
        <a:xfrm>
          <a:off x="0" y="3115589"/>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F093E8-D0F2-4871-9E09-1EA36373AA03}">
      <dsp:nvSpPr>
        <dsp:cNvPr id="0" name=""/>
        <dsp:cNvSpPr/>
      </dsp:nvSpPr>
      <dsp:spPr>
        <a:xfrm>
          <a:off x="150777" y="3227738"/>
          <a:ext cx="274140" cy="2741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F5FA87-F7FF-4DAA-A2A4-91EBFFEEA8B7}">
      <dsp:nvSpPr>
        <dsp:cNvPr id="0" name=""/>
        <dsp:cNvSpPr/>
      </dsp:nvSpPr>
      <dsp:spPr>
        <a:xfrm>
          <a:off x="575694" y="3115589"/>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a:t>Conclusion</a:t>
          </a:r>
        </a:p>
      </dsp:txBody>
      <dsp:txXfrm>
        <a:off x="575694" y="3115589"/>
        <a:ext cx="4522561" cy="498436"/>
      </dsp:txXfrm>
    </dsp:sp>
    <dsp:sp modelId="{4B446D30-6536-41AB-89C4-E35279489677}">
      <dsp:nvSpPr>
        <dsp:cNvPr id="0" name=""/>
        <dsp:cNvSpPr/>
      </dsp:nvSpPr>
      <dsp:spPr>
        <a:xfrm>
          <a:off x="0" y="3738635"/>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2858CD-E42B-4E12-851D-81115F4EAA08}">
      <dsp:nvSpPr>
        <dsp:cNvPr id="0" name=""/>
        <dsp:cNvSpPr/>
      </dsp:nvSpPr>
      <dsp:spPr>
        <a:xfrm>
          <a:off x="150777" y="3850783"/>
          <a:ext cx="274140" cy="27414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963714-3048-4226-B53C-6877DD316D2D}">
      <dsp:nvSpPr>
        <dsp:cNvPr id="0" name=""/>
        <dsp:cNvSpPr/>
      </dsp:nvSpPr>
      <dsp:spPr>
        <a:xfrm>
          <a:off x="575694" y="3738635"/>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a:t>Reference</a:t>
          </a:r>
        </a:p>
      </dsp:txBody>
      <dsp:txXfrm>
        <a:off x="575694" y="3738635"/>
        <a:ext cx="4522561" cy="4984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6B95A-7839-45B4-858A-E1A544123558}">
      <dsp:nvSpPr>
        <dsp:cNvPr id="0" name=""/>
        <dsp:cNvSpPr/>
      </dsp:nvSpPr>
      <dsp:spPr>
        <a:xfrm>
          <a:off x="0" y="1417"/>
          <a:ext cx="8520600" cy="718645"/>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D7EBF18E-BD4B-45C6-931A-81CA109E55AF}">
      <dsp:nvSpPr>
        <dsp:cNvPr id="0" name=""/>
        <dsp:cNvSpPr/>
      </dsp:nvSpPr>
      <dsp:spPr>
        <a:xfrm>
          <a:off x="217390" y="163113"/>
          <a:ext cx="395254" cy="395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93467-0130-4841-A246-32D391739EA0}">
      <dsp:nvSpPr>
        <dsp:cNvPr id="0" name=""/>
        <dsp:cNvSpPr/>
      </dsp:nvSpPr>
      <dsp:spPr>
        <a:xfrm>
          <a:off x="830035" y="1417"/>
          <a:ext cx="7690564" cy="718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7" tIns="76057" rIns="76057" bIns="76057" numCol="1" spcCol="1270" anchor="ctr" anchorCtr="0">
          <a:noAutofit/>
        </a:bodyPr>
        <a:lstStyle/>
        <a:p>
          <a:pPr marL="0" lvl="0" indent="0" algn="l" defTabSz="622300">
            <a:lnSpc>
              <a:spcPct val="100000"/>
            </a:lnSpc>
            <a:spcBef>
              <a:spcPct val="0"/>
            </a:spcBef>
            <a:spcAft>
              <a:spcPct val="35000"/>
            </a:spcAft>
            <a:buNone/>
          </a:pPr>
          <a:r>
            <a:rPr lang="en-US" sz="1400" kern="1200"/>
            <a:t>Image classification is the process of categorizing and labeling groups of pixels or vectors within an image based on specific rules.</a:t>
          </a:r>
        </a:p>
      </dsp:txBody>
      <dsp:txXfrm>
        <a:off x="830035" y="1417"/>
        <a:ext cx="7690564" cy="718645"/>
      </dsp:txXfrm>
    </dsp:sp>
    <dsp:sp modelId="{93754137-0A1D-4AEC-A5BF-D11DC7415C6F}">
      <dsp:nvSpPr>
        <dsp:cNvPr id="0" name=""/>
        <dsp:cNvSpPr/>
      </dsp:nvSpPr>
      <dsp:spPr>
        <a:xfrm>
          <a:off x="0" y="899724"/>
          <a:ext cx="8520600" cy="718645"/>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671CA2E4-8620-4092-BAC7-91376B80408E}">
      <dsp:nvSpPr>
        <dsp:cNvPr id="0" name=""/>
        <dsp:cNvSpPr/>
      </dsp:nvSpPr>
      <dsp:spPr>
        <a:xfrm>
          <a:off x="217390" y="1061419"/>
          <a:ext cx="395254" cy="395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FEB2C-0881-464A-AB59-086B1989E5CE}">
      <dsp:nvSpPr>
        <dsp:cNvPr id="0" name=""/>
        <dsp:cNvSpPr/>
      </dsp:nvSpPr>
      <dsp:spPr>
        <a:xfrm>
          <a:off x="830035" y="899724"/>
          <a:ext cx="7690564" cy="718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7" tIns="76057" rIns="76057" bIns="76057" numCol="1" spcCol="1270" anchor="ctr" anchorCtr="0">
          <a:noAutofit/>
        </a:bodyPr>
        <a:lstStyle/>
        <a:p>
          <a:pPr marL="0" lvl="0" indent="0" algn="l" defTabSz="622300">
            <a:lnSpc>
              <a:spcPct val="100000"/>
            </a:lnSpc>
            <a:spcBef>
              <a:spcPct val="0"/>
            </a:spcBef>
            <a:spcAft>
              <a:spcPct val="35000"/>
            </a:spcAft>
            <a:buNone/>
          </a:pPr>
          <a:r>
            <a:rPr lang="en-US" sz="1400" kern="1200" dirty="0"/>
            <a:t>Our task is to implement a program that uses the existing solution as a library and start a training of learning images. </a:t>
          </a:r>
        </a:p>
      </dsp:txBody>
      <dsp:txXfrm>
        <a:off x="830035" y="899724"/>
        <a:ext cx="7690564" cy="718645"/>
      </dsp:txXfrm>
    </dsp:sp>
    <dsp:sp modelId="{47A20824-3ACE-40BA-8FE0-163C36DFA4C7}">
      <dsp:nvSpPr>
        <dsp:cNvPr id="0" name=""/>
        <dsp:cNvSpPr/>
      </dsp:nvSpPr>
      <dsp:spPr>
        <a:xfrm>
          <a:off x="0" y="1798030"/>
          <a:ext cx="8520600" cy="718645"/>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AE01414F-FF06-47E1-A653-BB46A97D564A}">
      <dsp:nvSpPr>
        <dsp:cNvPr id="0" name=""/>
        <dsp:cNvSpPr/>
      </dsp:nvSpPr>
      <dsp:spPr>
        <a:xfrm>
          <a:off x="217390" y="1959725"/>
          <a:ext cx="395254" cy="395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0A95F9-21C6-4B02-AC10-AA65E2F7C41E}">
      <dsp:nvSpPr>
        <dsp:cNvPr id="0" name=""/>
        <dsp:cNvSpPr/>
      </dsp:nvSpPr>
      <dsp:spPr>
        <a:xfrm>
          <a:off x="830035" y="1798030"/>
          <a:ext cx="7690564" cy="718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7" tIns="76057" rIns="76057" bIns="76057" numCol="1" spcCol="1270" anchor="ctr" anchorCtr="0">
          <a:noAutofit/>
        </a:bodyPr>
        <a:lstStyle/>
        <a:p>
          <a:pPr marL="0" lvl="0" indent="0" algn="l" defTabSz="622300">
            <a:lnSpc>
              <a:spcPct val="100000"/>
            </a:lnSpc>
            <a:spcBef>
              <a:spcPct val="0"/>
            </a:spcBef>
            <a:spcAft>
              <a:spcPct val="35000"/>
            </a:spcAft>
            <a:buNone/>
          </a:pPr>
          <a:r>
            <a:rPr lang="en-US" sz="1400" kern="1200" dirty="0"/>
            <a:t>To demonstrate how the HTM  parameters influence the learning. Our code must provide the learning code and prediction code. After learning user should use our code and test the quality of learning. </a:t>
          </a:r>
        </a:p>
      </dsp:txBody>
      <dsp:txXfrm>
        <a:off x="830035" y="1798030"/>
        <a:ext cx="7690564" cy="718645"/>
      </dsp:txXfrm>
    </dsp:sp>
    <dsp:sp modelId="{6F1D1B23-0AD8-47CD-A680-7AE922C745E1}">
      <dsp:nvSpPr>
        <dsp:cNvPr id="0" name=""/>
        <dsp:cNvSpPr/>
      </dsp:nvSpPr>
      <dsp:spPr>
        <a:xfrm>
          <a:off x="0" y="2696336"/>
          <a:ext cx="8520600" cy="7186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5D679B17-8CA2-4598-B846-A7B5E1E8D57D}">
      <dsp:nvSpPr>
        <dsp:cNvPr id="0" name=""/>
        <dsp:cNvSpPr/>
      </dsp:nvSpPr>
      <dsp:spPr>
        <a:xfrm>
          <a:off x="217390" y="2858032"/>
          <a:ext cx="395254" cy="395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D67FA7-1E75-446E-9A9C-AB07F0130BC0}">
      <dsp:nvSpPr>
        <dsp:cNvPr id="0" name=""/>
        <dsp:cNvSpPr/>
      </dsp:nvSpPr>
      <dsp:spPr>
        <a:xfrm>
          <a:off x="830035" y="2696336"/>
          <a:ext cx="7690564" cy="718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7" tIns="76057" rIns="76057" bIns="76057" numCol="1" spcCol="1270" anchor="ctr" anchorCtr="0">
          <a:noAutofit/>
        </a:bodyPr>
        <a:lstStyle/>
        <a:p>
          <a:pPr marL="0" lvl="0" indent="0" algn="l" defTabSz="622300">
            <a:lnSpc>
              <a:spcPct val="100000"/>
            </a:lnSpc>
            <a:spcBef>
              <a:spcPct val="0"/>
            </a:spcBef>
            <a:spcAft>
              <a:spcPct val="35000"/>
            </a:spcAft>
            <a:buNone/>
          </a:pPr>
          <a:r>
            <a:rPr lang="en-US" sz="1400" kern="1200"/>
            <a:t>Our aim is to improve the input prediction and to implement the highest similarity of the input images.</a:t>
          </a:r>
          <a:endParaRPr lang="en-US" sz="1400" kern="1200" dirty="0"/>
        </a:p>
      </dsp:txBody>
      <dsp:txXfrm>
        <a:off x="830035" y="2696336"/>
        <a:ext cx="7690564" cy="718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BFF38-6E65-4C1C-875C-38F1BB7B0B6C}">
      <dsp:nvSpPr>
        <dsp:cNvPr id="0" name=""/>
        <dsp:cNvSpPr/>
      </dsp:nvSpPr>
      <dsp:spPr>
        <a:xfrm>
          <a:off x="1012" y="167362"/>
          <a:ext cx="2158652" cy="129519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 change various HTM Parameters and  to find the best fit correlation Matrix</a:t>
          </a:r>
        </a:p>
      </dsp:txBody>
      <dsp:txXfrm>
        <a:off x="38947" y="205297"/>
        <a:ext cx="2082782" cy="1219321"/>
      </dsp:txXfrm>
    </dsp:sp>
    <dsp:sp modelId="{00335BA2-5476-4570-A73F-80E31A35EC4A}">
      <dsp:nvSpPr>
        <dsp:cNvPr id="0" name=""/>
        <dsp:cNvSpPr/>
      </dsp:nvSpPr>
      <dsp:spPr>
        <a:xfrm>
          <a:off x="2349626" y="547285"/>
          <a:ext cx="457634" cy="53534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349626" y="654354"/>
        <a:ext cx="320344" cy="321207"/>
      </dsp:txXfrm>
    </dsp:sp>
    <dsp:sp modelId="{DCDC7533-0034-49C1-9B32-5B1F6BF2DE48}">
      <dsp:nvSpPr>
        <dsp:cNvPr id="0" name=""/>
        <dsp:cNvSpPr/>
      </dsp:nvSpPr>
      <dsp:spPr>
        <a:xfrm>
          <a:off x="3023126" y="167362"/>
          <a:ext cx="2158652" cy="1295191"/>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 predict the input label</a:t>
          </a:r>
        </a:p>
      </dsp:txBody>
      <dsp:txXfrm>
        <a:off x="3061061" y="205297"/>
        <a:ext cx="2082782" cy="1219321"/>
      </dsp:txXfrm>
    </dsp:sp>
    <dsp:sp modelId="{7AA259B6-B61E-45CE-AAB0-9DEDBEF03CF4}">
      <dsp:nvSpPr>
        <dsp:cNvPr id="0" name=""/>
        <dsp:cNvSpPr/>
      </dsp:nvSpPr>
      <dsp:spPr>
        <a:xfrm rot="5400000">
          <a:off x="3873635" y="1613659"/>
          <a:ext cx="457634" cy="53534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3941849" y="1652514"/>
        <a:ext cx="321207" cy="320344"/>
      </dsp:txXfrm>
    </dsp:sp>
    <dsp:sp modelId="{E352B02F-8C39-42C3-A0B4-8DEC48B75C10}">
      <dsp:nvSpPr>
        <dsp:cNvPr id="0" name=""/>
        <dsp:cNvSpPr/>
      </dsp:nvSpPr>
      <dsp:spPr>
        <a:xfrm>
          <a:off x="3023126" y="2326015"/>
          <a:ext cx="2158652" cy="1295191"/>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 calculate the highest similarity of the input images with prediction code</a:t>
          </a:r>
        </a:p>
      </dsp:txBody>
      <dsp:txXfrm>
        <a:off x="3061061" y="2363950"/>
        <a:ext cx="2082782" cy="12193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DC233-72E0-481C-B2D4-B8D0E2EB3F20}">
      <dsp:nvSpPr>
        <dsp:cNvPr id="0" name=""/>
        <dsp:cNvSpPr/>
      </dsp:nvSpPr>
      <dsp:spPr>
        <a:xfrm rot="5400000">
          <a:off x="4575737" y="-1721422"/>
          <a:ext cx="1108093" cy="4828032"/>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Change various learning parameters and to find the best fit that shows image classification. </a:t>
          </a:r>
        </a:p>
        <a:p>
          <a:pPr marL="114300" lvl="1" indent="-114300" algn="l" defTabSz="533400">
            <a:lnSpc>
              <a:spcPct val="90000"/>
            </a:lnSpc>
            <a:spcBef>
              <a:spcPct val="0"/>
            </a:spcBef>
            <a:spcAft>
              <a:spcPct val="15000"/>
            </a:spcAft>
            <a:buChar char="•"/>
          </a:pPr>
          <a:r>
            <a:rPr lang="en-US" sz="1200" kern="1200" dirty="0"/>
            <a:t>Most important learning parameters are: Global/Local Inhibition, Potential Radius, Local Area Density and NumofActiveColumnsPerInArea and we found how these parameters influenced learning.</a:t>
          </a:r>
        </a:p>
      </dsp:txBody>
      <dsp:txXfrm rot="-5400000">
        <a:off x="2715768" y="192640"/>
        <a:ext cx="4773939" cy="999907"/>
      </dsp:txXfrm>
    </dsp:sp>
    <dsp:sp modelId="{E8248C16-2D2F-41B1-84DC-6DB87C0469A6}">
      <dsp:nvSpPr>
        <dsp:cNvPr id="0" name=""/>
        <dsp:cNvSpPr/>
      </dsp:nvSpPr>
      <dsp:spPr>
        <a:xfrm>
          <a:off x="0" y="34"/>
          <a:ext cx="2715768" cy="138511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t>Case 1 : </a:t>
          </a:r>
          <a:r>
            <a:rPr lang="en-US" sz="1700" kern="1200" dirty="0"/>
            <a:t>By changing various HTM Parameter to find the best fit correlation Matrix</a:t>
          </a:r>
        </a:p>
      </dsp:txBody>
      <dsp:txXfrm>
        <a:off x="67616" y="67650"/>
        <a:ext cx="2580536" cy="1249885"/>
      </dsp:txXfrm>
    </dsp:sp>
    <dsp:sp modelId="{5BC7BFD9-0190-4706-A242-201703B55BE4}">
      <dsp:nvSpPr>
        <dsp:cNvPr id="0" name=""/>
        <dsp:cNvSpPr/>
      </dsp:nvSpPr>
      <dsp:spPr>
        <a:xfrm rot="5400000">
          <a:off x="4575737" y="-267049"/>
          <a:ext cx="1108093" cy="4828032"/>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To test the quality of learning we have developed the prediction code to calculate the highest similarity of the input images.</a:t>
          </a:r>
        </a:p>
      </dsp:txBody>
      <dsp:txXfrm rot="-5400000">
        <a:off x="2715768" y="1647013"/>
        <a:ext cx="4773939" cy="999907"/>
      </dsp:txXfrm>
    </dsp:sp>
    <dsp:sp modelId="{E504DBAD-5CB8-493F-A795-741FDB9C63D3}">
      <dsp:nvSpPr>
        <dsp:cNvPr id="0" name=""/>
        <dsp:cNvSpPr/>
      </dsp:nvSpPr>
      <dsp:spPr>
        <a:xfrm>
          <a:off x="0" y="1454407"/>
          <a:ext cx="2715768" cy="138511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t>Case  2 : </a:t>
          </a:r>
          <a:r>
            <a:rPr lang="en-US" sz="1700" kern="1200" dirty="0"/>
            <a:t>Modify the prediction code to calculate the highest similarity of the input images</a:t>
          </a:r>
        </a:p>
      </dsp:txBody>
      <dsp:txXfrm>
        <a:off x="67616" y="1522023"/>
        <a:ext cx="2580536" cy="124988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f54b5929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f54b5929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284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f54b5929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f54b5929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f54b5929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f54b5929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f54b5929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f54b5929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f54b5929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f54b5929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f54b592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f54b592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ea828d106_1_1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ea828d106_1_1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ea828d106_1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ea828d106_1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f54b5929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f54b5929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f54b59297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f54b5929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f54b5929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f54b5929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f54b5929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f54b5929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f54b5929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f54b5929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4CCB8-F618-4C43-864E-1072FFC2D939}"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7886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4CCB8-F618-4C43-864E-1072FFC2D939}"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41746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4CCB8-F618-4C43-864E-1072FFC2D939}"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80770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3342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4CCB8-F618-4C43-864E-1072FFC2D939}"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969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4CCB8-F618-4C43-864E-1072FFC2D939}"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8220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4CCB8-F618-4C43-864E-1072FFC2D939}"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77054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4CCB8-F618-4C43-864E-1072FFC2D939}"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736734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4CCB8-F618-4C43-864E-1072FFC2D939}"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0586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24CCB8-F618-4C43-864E-1072FFC2D939}" type="datetimeFigureOut">
              <a:rPr lang="en-IN" smtClean="0"/>
              <a:t>30-03-2022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133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C24CCB8-F618-4C43-864E-1072FFC2D939}" type="datetimeFigureOut">
              <a:rPr lang="en-IN" smtClean="0"/>
              <a:t>30-03-2022</a:t>
            </a:fld>
            <a:endParaRPr lang="en-IN"/>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9747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C24CCB8-F618-4C43-864E-1072FFC2D939}"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64304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3C24CCB8-F618-4C43-864E-1072FFC2D939}" type="datetimeFigureOut">
              <a:rPr lang="en-IN" smtClean="0"/>
              <a:t>30-03-2022</a:t>
            </a:fld>
            <a:endParaRPr lang="en-IN"/>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75275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1.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xfrm>
            <a:off x="187850" y="447525"/>
            <a:ext cx="8520600" cy="16728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1200"/>
              </a:spcBef>
              <a:spcAft>
                <a:spcPts val="0"/>
              </a:spcAft>
              <a:buClr>
                <a:schemeClr val="dk1"/>
              </a:buClr>
              <a:buSzPct val="110000"/>
              <a:buFont typeface="Arial"/>
              <a:buNone/>
            </a:pPr>
            <a:endParaRPr lang="en-US" sz="1000" b="1" dirty="0">
              <a:solidFill>
                <a:srgbClr val="222222"/>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lang="en-US" sz="3300" b="1" dirty="0">
              <a:solidFill>
                <a:srgbClr val="222222"/>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lang="en-US" sz="3300" b="1" dirty="0">
              <a:solidFill>
                <a:srgbClr val="222222"/>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lang="en-US" sz="3300" b="1" dirty="0">
              <a:solidFill>
                <a:srgbClr val="222222"/>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lang="en-US" sz="3300" b="1" dirty="0">
              <a:solidFill>
                <a:srgbClr val="222222"/>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US" sz="3300" b="1" dirty="0" err="1">
                <a:solidFill>
                  <a:srgbClr val="222222"/>
                </a:solidFill>
                <a:latin typeface="Times New Roman"/>
                <a:ea typeface="Times New Roman"/>
                <a:cs typeface="Times New Roman"/>
                <a:sym typeface="Times New Roman"/>
              </a:rPr>
              <a:t>Analyse</a:t>
            </a:r>
            <a:r>
              <a:rPr lang="en-US" sz="3300" b="1" dirty="0">
                <a:solidFill>
                  <a:srgbClr val="222222"/>
                </a:solidFill>
                <a:latin typeface="Times New Roman"/>
                <a:ea typeface="Times New Roman"/>
                <a:cs typeface="Times New Roman"/>
                <a:sym typeface="Times New Roman"/>
              </a:rPr>
              <a:t> Image Classification of Fruits360 dataset</a:t>
            </a:r>
            <a:r>
              <a:rPr lang="en-US" sz="4044" dirty="0">
                <a:latin typeface="Georgia"/>
                <a:ea typeface="Georgia"/>
                <a:cs typeface="Georgia"/>
                <a:sym typeface="Georgia"/>
              </a:rPr>
              <a:t> </a:t>
            </a:r>
          </a:p>
          <a:p>
            <a:pPr marL="0" lvl="0" indent="0" algn="ctr" rtl="0">
              <a:spcBef>
                <a:spcPts val="1200"/>
              </a:spcBef>
              <a:spcAft>
                <a:spcPts val="0"/>
              </a:spcAft>
              <a:buNone/>
            </a:pPr>
            <a:r>
              <a:rPr lang="en-US" sz="1650" dirty="0">
                <a:solidFill>
                  <a:srgbClr val="3D85C6"/>
                </a:solidFill>
                <a:latin typeface="Georgia"/>
                <a:ea typeface="Georgia"/>
                <a:cs typeface="Georgia"/>
                <a:sym typeface="Georgia"/>
              </a:rPr>
              <a:t>Software Engineering - WS 2021/2022</a:t>
            </a:r>
          </a:p>
          <a:p>
            <a:pPr marL="0" lvl="0" indent="0" algn="ctr" rtl="0">
              <a:spcBef>
                <a:spcPts val="0"/>
              </a:spcBef>
              <a:spcAft>
                <a:spcPts val="0"/>
              </a:spcAft>
              <a:buNone/>
            </a:pPr>
            <a:endParaRPr lang="en-US" sz="1650" dirty="0">
              <a:latin typeface="Georgia"/>
              <a:ea typeface="Georgia"/>
              <a:cs typeface="Georgia"/>
              <a:sym typeface="Georgia"/>
            </a:endParaRPr>
          </a:p>
        </p:txBody>
      </p:sp>
      <p:sp>
        <p:nvSpPr>
          <p:cNvPr id="54" name="Google Shape;54;p13"/>
          <p:cNvSpPr txBox="1">
            <a:spLocks noGrp="1"/>
          </p:cNvSpPr>
          <p:nvPr>
            <p:ph type="subTitle" idx="1"/>
          </p:nvPr>
        </p:nvSpPr>
        <p:spPr>
          <a:xfrm>
            <a:off x="311700" y="2700670"/>
            <a:ext cx="8215612" cy="216542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1300" dirty="0">
                <a:solidFill>
                  <a:srgbClr val="0B5394"/>
                </a:solidFill>
                <a:latin typeface="Times New Roman" panose="02020603050405020304" pitchFamily="18" charset="0"/>
                <a:ea typeface="Georgia"/>
                <a:cs typeface="Times New Roman" panose="02020603050405020304" pitchFamily="18" charset="0"/>
                <a:sym typeface="Georgia"/>
              </a:rPr>
              <a:t>Examiner : Damir </a:t>
            </a:r>
            <a:r>
              <a:rPr lang="en-IN" sz="1300" dirty="0" err="1">
                <a:solidFill>
                  <a:srgbClr val="0B5394"/>
                </a:solidFill>
                <a:latin typeface="Times New Roman" panose="02020603050405020304" pitchFamily="18" charset="0"/>
                <a:ea typeface="Georgia"/>
                <a:cs typeface="Times New Roman" panose="02020603050405020304" pitchFamily="18" charset="0"/>
                <a:sym typeface="Georgia"/>
              </a:rPr>
              <a:t>Dobric</a:t>
            </a:r>
            <a:r>
              <a:rPr lang="en-IN" sz="1300" dirty="0">
                <a:solidFill>
                  <a:srgbClr val="0B5394"/>
                </a:solidFill>
                <a:latin typeface="Times New Roman" panose="02020603050405020304" pitchFamily="18" charset="0"/>
                <a:ea typeface="Georgia"/>
                <a:cs typeface="Times New Roman" panose="02020603050405020304" pitchFamily="18" charset="0"/>
                <a:sym typeface="Georgia"/>
              </a:rPr>
              <a:t> / Andreas </a:t>
            </a:r>
            <a:r>
              <a:rPr lang="en-IN" sz="1300" dirty="0" err="1">
                <a:solidFill>
                  <a:srgbClr val="0B5394"/>
                </a:solidFill>
                <a:latin typeface="Times New Roman" panose="02020603050405020304" pitchFamily="18" charset="0"/>
                <a:ea typeface="Georgia"/>
                <a:cs typeface="Times New Roman" panose="02020603050405020304" pitchFamily="18" charset="0"/>
                <a:sym typeface="Georgia"/>
              </a:rPr>
              <a:t>Pech</a:t>
            </a:r>
            <a:endParaRPr lang="en-IN" sz="1300" dirty="0">
              <a:solidFill>
                <a:srgbClr val="0B5394"/>
              </a:solidFill>
              <a:latin typeface="Times New Roman" panose="02020603050405020304" pitchFamily="18" charset="0"/>
              <a:ea typeface="Georgia"/>
              <a:cs typeface="Times New Roman" panose="02020603050405020304" pitchFamily="18" charset="0"/>
              <a:sym typeface="Georgia"/>
            </a:endParaRPr>
          </a:p>
          <a:p>
            <a:pPr algn="r">
              <a:spcBef>
                <a:spcPts val="0"/>
              </a:spcBef>
              <a:spcAft>
                <a:spcPts val="0"/>
              </a:spcAft>
            </a:pPr>
            <a:r>
              <a:rPr lang="en-IN" sz="1600" dirty="0">
                <a:solidFill>
                  <a:srgbClr val="0B5394"/>
                </a:solidFill>
                <a:latin typeface="Times New Roman" panose="02020603050405020304" pitchFamily="18" charset="0"/>
                <a:ea typeface="Georgia"/>
                <a:cs typeface="Times New Roman" panose="02020603050405020304" pitchFamily="18" charset="0"/>
                <a:sym typeface="Georgia"/>
              </a:rPr>
              <a:t>Presented by</a:t>
            </a:r>
          </a:p>
          <a:p>
            <a:pPr marL="0" lvl="0" indent="0" algn="r" rtl="0">
              <a:spcBef>
                <a:spcPts val="0"/>
              </a:spcBef>
              <a:spcAft>
                <a:spcPts val="0"/>
              </a:spcAft>
              <a:buNone/>
            </a:pPr>
            <a:endParaRPr lang="en-IN" sz="1450" dirty="0">
              <a:solidFill>
                <a:srgbClr val="0B5394"/>
              </a:solidFill>
              <a:latin typeface="Georgia"/>
              <a:ea typeface="Georgia"/>
              <a:cs typeface="Georgia"/>
              <a:sym typeface="Georgia"/>
            </a:endParaRPr>
          </a:p>
          <a:p>
            <a:pPr marL="0" lvl="0" indent="0" algn="r" rtl="0">
              <a:spcBef>
                <a:spcPts val="0"/>
              </a:spcBef>
              <a:spcAft>
                <a:spcPts val="0"/>
              </a:spcAft>
              <a:buNone/>
            </a:pPr>
            <a:r>
              <a:rPr lang="en-IN" sz="1450" dirty="0">
                <a:solidFill>
                  <a:srgbClr val="0B5394"/>
                </a:solidFill>
                <a:latin typeface="Georgia"/>
                <a:ea typeface="Georgia"/>
                <a:cs typeface="Georgia"/>
                <a:sym typeface="Georgia"/>
              </a:rPr>
              <a:t>Anu Maria Varghese(1384149)</a:t>
            </a:r>
          </a:p>
          <a:p>
            <a:pPr marL="0" lvl="0" indent="0" algn="r" rtl="0">
              <a:spcBef>
                <a:spcPts val="0"/>
              </a:spcBef>
              <a:spcAft>
                <a:spcPts val="0"/>
              </a:spcAft>
              <a:buNone/>
            </a:pPr>
            <a:r>
              <a:rPr lang="en-IN" sz="1450" dirty="0">
                <a:solidFill>
                  <a:srgbClr val="0B5394"/>
                </a:solidFill>
                <a:latin typeface="Georgia"/>
                <a:ea typeface="Georgia"/>
                <a:cs typeface="Georgia"/>
                <a:sym typeface="Georgia"/>
              </a:rPr>
              <a:t>Tiniya Vinod </a:t>
            </a:r>
            <a:r>
              <a:rPr lang="en-IN" sz="1450" dirty="0" err="1">
                <a:solidFill>
                  <a:srgbClr val="0B5394"/>
                </a:solidFill>
                <a:latin typeface="Georgia"/>
                <a:ea typeface="Georgia"/>
                <a:cs typeface="Georgia"/>
                <a:sym typeface="Georgia"/>
              </a:rPr>
              <a:t>Puthanpurayil</a:t>
            </a:r>
            <a:r>
              <a:rPr lang="en-IN" sz="1450" dirty="0">
                <a:solidFill>
                  <a:srgbClr val="0B5394"/>
                </a:solidFill>
                <a:latin typeface="Georgia"/>
                <a:ea typeface="Georgia"/>
                <a:cs typeface="Georgia"/>
                <a:sym typeface="Georgia"/>
              </a:rPr>
              <a:t>(1387104)</a:t>
            </a:r>
          </a:p>
          <a:p>
            <a:pPr marL="0" lvl="0" indent="0" algn="r" rtl="0">
              <a:spcBef>
                <a:spcPts val="0"/>
              </a:spcBef>
              <a:spcAft>
                <a:spcPts val="0"/>
              </a:spcAft>
              <a:buClr>
                <a:schemeClr val="dk1"/>
              </a:buClr>
              <a:buSzPts val="1100"/>
              <a:buFont typeface="Arial"/>
              <a:buNone/>
            </a:pPr>
            <a:r>
              <a:rPr lang="en-IN" sz="1450" dirty="0">
                <a:solidFill>
                  <a:srgbClr val="0B5394"/>
                </a:solidFill>
                <a:latin typeface="Georgia"/>
                <a:ea typeface="Georgia"/>
                <a:cs typeface="Georgia"/>
                <a:sym typeface="Georgia"/>
              </a:rPr>
              <a:t>Veena </a:t>
            </a:r>
            <a:r>
              <a:rPr lang="en-IN" sz="1450" dirty="0" err="1">
                <a:solidFill>
                  <a:srgbClr val="0B5394"/>
                </a:solidFill>
                <a:latin typeface="Georgia"/>
                <a:ea typeface="Georgia"/>
                <a:cs typeface="Georgia"/>
                <a:sym typeface="Georgia"/>
              </a:rPr>
              <a:t>Alphonsa</a:t>
            </a:r>
            <a:r>
              <a:rPr lang="en-IN" sz="1450" dirty="0">
                <a:solidFill>
                  <a:srgbClr val="0B5394"/>
                </a:solidFill>
                <a:latin typeface="Georgia"/>
                <a:ea typeface="Georgia"/>
                <a:cs typeface="Georgia"/>
                <a:sym typeface="Georgia"/>
              </a:rPr>
              <a:t> Jose(1390670)</a:t>
            </a:r>
            <a:r>
              <a:rPr lang="en-IN" sz="1650" dirty="0">
                <a:solidFill>
                  <a:schemeClr val="dk1"/>
                </a:solidFill>
                <a:latin typeface="Georgia"/>
                <a:ea typeface="Georgia"/>
                <a:cs typeface="Georgia"/>
                <a:sym typeface="Georgia"/>
              </a:rPr>
              <a:t> </a:t>
            </a:r>
            <a:endParaRPr lang="en-IN" dirty="0"/>
          </a:p>
        </p:txBody>
      </p:sp>
      <p:pic>
        <p:nvPicPr>
          <p:cNvPr id="56" name="Google Shape;56;p13"/>
          <p:cNvPicPr preferRelativeResize="0"/>
          <p:nvPr/>
        </p:nvPicPr>
        <p:blipFill>
          <a:blip r:embed="rId3">
            <a:alphaModFix/>
          </a:blip>
          <a:stretch>
            <a:fillRect/>
          </a:stretch>
        </p:blipFill>
        <p:spPr>
          <a:xfrm>
            <a:off x="187850" y="3459395"/>
            <a:ext cx="1619900" cy="64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p:nvSpPr>
          <p:cNvPr id="137" name="Rectangle 1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Rectangle 12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2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0" name="Rectangle 129">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21"/>
          <p:cNvSpPr txBox="1">
            <a:spLocks noGrp="1"/>
          </p:cNvSpPr>
          <p:nvPr>
            <p:ph type="title"/>
          </p:nvPr>
        </p:nvSpPr>
        <p:spPr>
          <a:xfrm>
            <a:off x="475499" y="3412671"/>
            <a:ext cx="8181805" cy="793242"/>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2500" spc="-50" dirty="0">
                <a:solidFill>
                  <a:schemeClr val="tx1">
                    <a:lumMod val="85000"/>
                    <a:lumOff val="15000"/>
                  </a:schemeClr>
                </a:solidFill>
              </a:rPr>
              <a:t>Case 1:  SIMILARITY MATRIX</a:t>
            </a:r>
            <a:br>
              <a:rPr lang="en-US" sz="2500" spc="-50" dirty="0">
                <a:solidFill>
                  <a:schemeClr val="tx1">
                    <a:lumMod val="85000"/>
                    <a:lumOff val="15000"/>
                  </a:schemeClr>
                </a:solidFill>
              </a:rPr>
            </a:br>
            <a:r>
              <a:rPr lang="en-US" sz="2500" spc="-50" dirty="0">
                <a:solidFill>
                  <a:schemeClr val="tx1">
                    <a:lumMod val="85000"/>
                    <a:lumOff val="15000"/>
                  </a:schemeClr>
                </a:solidFill>
              </a:rPr>
              <a:t>Macro Correlation </a:t>
            </a:r>
          </a:p>
        </p:txBody>
      </p:sp>
      <p:cxnSp>
        <p:nvCxnSpPr>
          <p:cNvPr id="141" name="Straight Connector 131">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2" name="Rectangle 133">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Rectangle 135">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Text&#10;&#10;Description automatically generated">
            <a:extLst>
              <a:ext uri="{FF2B5EF4-FFF2-40B4-BE49-F238E27FC236}">
                <a16:creationId xmlns:a16="http://schemas.microsoft.com/office/drawing/2014/main" id="{A82A200A-3BA9-443E-81AC-5C5B75770DAF}"/>
              </a:ext>
            </a:extLst>
          </p:cNvPr>
          <p:cNvPicPr>
            <a:picLocks noChangeAspect="1"/>
          </p:cNvPicPr>
          <p:nvPr/>
        </p:nvPicPr>
        <p:blipFill>
          <a:blip r:embed="rId3"/>
          <a:stretch>
            <a:fillRect/>
          </a:stretch>
        </p:blipFill>
        <p:spPr>
          <a:xfrm>
            <a:off x="701748" y="304534"/>
            <a:ext cx="7245705" cy="3162831"/>
          </a:xfrm>
          <a:prstGeom prst="rect">
            <a:avLst/>
          </a:prstGeom>
        </p:spPr>
      </p:pic>
    </p:spTree>
    <p:extLst>
      <p:ext uri="{BB962C8B-B14F-4D97-AF65-F5344CB8AC3E}">
        <p14:creationId xmlns:p14="http://schemas.microsoft.com/office/powerpoint/2010/main" val="265261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700" dirty="0">
                <a:solidFill>
                  <a:schemeClr val="tx1"/>
                </a:solidFill>
              </a:rPr>
              <a:t>Case 2 : PREDICTION</a:t>
            </a:r>
            <a:endParaRPr sz="2700" dirty="0">
              <a:solidFill>
                <a:schemeClr val="tx1"/>
              </a:solidFill>
            </a:endParaRPr>
          </a:p>
        </p:txBody>
      </p:sp>
      <p:pic>
        <p:nvPicPr>
          <p:cNvPr id="3" name="Picture 2" descr="Text&#10;&#10;Description automatically generated">
            <a:extLst>
              <a:ext uri="{FF2B5EF4-FFF2-40B4-BE49-F238E27FC236}">
                <a16:creationId xmlns:a16="http://schemas.microsoft.com/office/drawing/2014/main" id="{2B74CD6C-AF62-4820-AA36-A49F08526604}"/>
              </a:ext>
            </a:extLst>
          </p:cNvPr>
          <p:cNvPicPr>
            <a:picLocks noChangeAspect="1"/>
          </p:cNvPicPr>
          <p:nvPr/>
        </p:nvPicPr>
        <p:blipFill>
          <a:blip r:embed="rId3"/>
          <a:stretch>
            <a:fillRect/>
          </a:stretch>
        </p:blipFill>
        <p:spPr>
          <a:xfrm>
            <a:off x="391612" y="1581192"/>
            <a:ext cx="8245612" cy="13517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p:nvSpPr>
          <p:cNvPr id="165" name="Rectangle 16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Rectangle 16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9" name="Straight Connector 16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1" name="Rectangle 170">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Google Shape;123;p24"/>
          <p:cNvSpPr txBox="1">
            <a:spLocks noGrp="1"/>
          </p:cNvSpPr>
          <p:nvPr>
            <p:ph type="title"/>
          </p:nvPr>
        </p:nvSpPr>
        <p:spPr>
          <a:xfrm>
            <a:off x="475499" y="3412671"/>
            <a:ext cx="8181805" cy="793242"/>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4500" spc="-50" dirty="0">
                <a:solidFill>
                  <a:schemeClr val="tx1">
                    <a:lumMod val="85000"/>
                    <a:lumOff val="15000"/>
                  </a:schemeClr>
                </a:solidFill>
              </a:rPr>
              <a:t>FINAL OUTPUT</a:t>
            </a:r>
          </a:p>
        </p:txBody>
      </p:sp>
      <p:pic>
        <p:nvPicPr>
          <p:cNvPr id="4" name="Picture 3" descr="Graphical user interface, text&#10;&#10;Description automatically generated">
            <a:extLst>
              <a:ext uri="{FF2B5EF4-FFF2-40B4-BE49-F238E27FC236}">
                <a16:creationId xmlns:a16="http://schemas.microsoft.com/office/drawing/2014/main" id="{4C94DCDA-D682-46BA-ABA4-85832A7ED00B}"/>
              </a:ext>
            </a:extLst>
          </p:cNvPr>
          <p:cNvPicPr>
            <a:picLocks noChangeAspect="1"/>
          </p:cNvPicPr>
          <p:nvPr/>
        </p:nvPicPr>
        <p:blipFill>
          <a:blip r:embed="rId3"/>
          <a:stretch>
            <a:fillRect/>
          </a:stretch>
        </p:blipFill>
        <p:spPr>
          <a:xfrm>
            <a:off x="476591" y="392763"/>
            <a:ext cx="7508459" cy="3126613"/>
          </a:xfrm>
          <a:prstGeom prst="rect">
            <a:avLst/>
          </a:prstGeom>
        </p:spPr>
      </p:pic>
      <p:cxnSp>
        <p:nvCxnSpPr>
          <p:cNvPr id="173" name="Straight Connector 172">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 name="Rectangle 176">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sp>
        <p:nvSpPr>
          <p:cNvPr id="125" name="Rectangle 12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Rectangle 12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9" name="Straight Connector 12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7" name="Google Shape;117;p23"/>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buSzPts val="990"/>
            </a:pPr>
            <a:r>
              <a:rPr lang="en-US" sz="4800" spc="-50" dirty="0"/>
              <a:t>CONCLUSION</a:t>
            </a:r>
          </a:p>
        </p:txBody>
      </p:sp>
      <p:sp>
        <p:nvSpPr>
          <p:cNvPr id="118" name="Google Shape;118;p23"/>
          <p:cNvSpPr txBox="1">
            <a:spLocks noGrp="1"/>
          </p:cNvSpPr>
          <p:nvPr>
            <p:ph type="body" idx="1"/>
          </p:nvPr>
        </p:nvSpPr>
        <p:spPr>
          <a:xfrm>
            <a:off x="822959" y="1384300"/>
            <a:ext cx="4841240" cy="3017520"/>
          </a:xfrm>
          <a:prstGeom prst="rect">
            <a:avLst/>
          </a:prstGeom>
        </p:spPr>
        <p:txBody>
          <a:bodyPr spcFirstLastPara="1" vert="horz" lIns="0" tIns="45720" rIns="0" bIns="45720" rtlCol="0" anchorCtr="0">
            <a:normAutofit fontScale="92500"/>
          </a:bodyPr>
          <a:lstStyle/>
          <a:p>
            <a:pPr marL="285750" indent="-285750" defTabSz="914400">
              <a:buFont typeface="Wingdings" panose="05000000000000000000" pitchFamily="2" charset="2"/>
              <a:buChar char="Ø"/>
            </a:pPr>
            <a:endParaRPr lang="en-US" sz="1300" dirty="0"/>
          </a:p>
          <a:p>
            <a:pPr marL="285750" indent="-285750" defTabSz="914400">
              <a:buFont typeface="Wingdings" panose="05000000000000000000" pitchFamily="2" charset="2"/>
              <a:buChar char="Ø"/>
            </a:pPr>
            <a:r>
              <a:rPr lang="en-US" sz="1300" dirty="0"/>
              <a:t>Now in this era, there are many smart machines that use image recognition for the identification process. We can apply it to various real-life scenarios like medical field, robot vision, video processing etc.</a:t>
            </a:r>
          </a:p>
          <a:p>
            <a:pPr marL="285750" indent="-285750" defTabSz="914400">
              <a:spcBef>
                <a:spcPts val="1200"/>
              </a:spcBef>
              <a:spcAft>
                <a:spcPts val="1200"/>
              </a:spcAft>
              <a:buFont typeface="Wingdings" panose="05000000000000000000" pitchFamily="2" charset="2"/>
              <a:buChar char="Ø"/>
            </a:pPr>
            <a:r>
              <a:rPr lang="en-US" sz="1300" dirty="0"/>
              <a:t>The advancements of how our brains work biologically may lead to new and revolutionary ways of achieving a true machine intelligence, the aim of the HTM theory.  </a:t>
            </a:r>
          </a:p>
          <a:p>
            <a:pPr marL="285750" indent="-285750" defTabSz="914400">
              <a:spcBef>
                <a:spcPts val="1200"/>
              </a:spcBef>
              <a:spcAft>
                <a:spcPts val="1200"/>
              </a:spcAft>
              <a:buFont typeface="Wingdings" panose="05000000000000000000" pitchFamily="2" charset="2"/>
              <a:buChar char="Ø"/>
            </a:pPr>
            <a:r>
              <a:rPr lang="en-US" sz="1300" dirty="0"/>
              <a:t>The test shows how the HTM parameters influence the learning and to get the best fit correlation matrix.</a:t>
            </a:r>
          </a:p>
          <a:p>
            <a:pPr marL="285750" indent="-285750" defTabSz="914400">
              <a:spcBef>
                <a:spcPts val="1200"/>
              </a:spcBef>
              <a:spcAft>
                <a:spcPts val="1200"/>
              </a:spcAft>
              <a:buFont typeface="Wingdings" panose="05000000000000000000" pitchFamily="2" charset="2"/>
              <a:buChar char="Ø"/>
            </a:pPr>
            <a:r>
              <a:rPr lang="en-US" sz="1300" dirty="0"/>
              <a:t>In order to improve the quality of learning we have developed  the prediction code to calculate the highest similarity of the input images. </a:t>
            </a:r>
          </a:p>
          <a:p>
            <a:pPr marL="285750" indent="-285750" defTabSz="914400">
              <a:spcBef>
                <a:spcPts val="1200"/>
              </a:spcBef>
              <a:spcAft>
                <a:spcPts val="1200"/>
              </a:spcAft>
              <a:buFont typeface="Wingdings" panose="05000000000000000000" pitchFamily="2" charset="2"/>
              <a:buChar char="Ø"/>
            </a:pPr>
            <a:endParaRPr lang="en-US" sz="1300" dirty="0"/>
          </a:p>
        </p:txBody>
      </p:sp>
      <p:pic>
        <p:nvPicPr>
          <p:cNvPr id="122" name="Graphic 121" descr="Brain">
            <a:extLst>
              <a:ext uri="{FF2B5EF4-FFF2-40B4-BE49-F238E27FC236}">
                <a16:creationId xmlns:a16="http://schemas.microsoft.com/office/drawing/2014/main" id="{D8475A17-D1E1-4110-6D22-834C79D484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15427" y="1563201"/>
            <a:ext cx="2351332" cy="23513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073763"/>
                </a:solidFill>
              </a:rPr>
              <a:t>REFERENCE</a:t>
            </a:r>
            <a:endParaRPr>
              <a:solidFill>
                <a:srgbClr val="073763"/>
              </a:solidFill>
            </a:endParaRPr>
          </a:p>
        </p:txBody>
      </p:sp>
      <p:sp>
        <p:nvSpPr>
          <p:cNvPr id="131" name="Google Shape;131;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292100" algn="l" rtl="0">
              <a:lnSpc>
                <a:spcPct val="150000"/>
              </a:lnSpc>
              <a:spcBef>
                <a:spcPts val="120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C. Neto, M. Brito, H. Peixoto, V. Lopes, A. Abelha and J. Machado, "Prediction of Length of Stay for Stroke Patients Using Artificial Neural Networks," </a:t>
            </a:r>
            <a:r>
              <a:rPr lang="en" sz="1000" i="1" dirty="0">
                <a:solidFill>
                  <a:srgbClr val="000000"/>
                </a:solidFill>
                <a:latin typeface="Times New Roman"/>
                <a:ea typeface="Times New Roman"/>
                <a:cs typeface="Times New Roman"/>
                <a:sym typeface="Times New Roman"/>
              </a:rPr>
              <a:t>Information Systems and Technologies, </a:t>
            </a:r>
            <a:r>
              <a:rPr lang="en" sz="1000" dirty="0">
                <a:solidFill>
                  <a:srgbClr val="000000"/>
                </a:solidFill>
                <a:latin typeface="Times New Roman"/>
                <a:ea typeface="Times New Roman"/>
                <a:cs typeface="Times New Roman"/>
                <a:sym typeface="Times New Roman"/>
              </a:rPr>
              <a:t>vol. 1159, pp. 212-221, 2020.</a:t>
            </a:r>
            <a:endParaRPr sz="1000" dirty="0">
              <a:solidFill>
                <a:srgbClr val="000000"/>
              </a:solidFill>
              <a:latin typeface="Times New Roman"/>
              <a:ea typeface="Times New Roman"/>
              <a:cs typeface="Times New Roman"/>
              <a:sym typeface="Times New Roman"/>
            </a:endParaRPr>
          </a:p>
          <a:p>
            <a:pPr marL="457200" lvl="0" indent="-292100" algn="l" rtl="0">
              <a:lnSpc>
                <a:spcPct val="150000"/>
              </a:lnSpc>
              <a:spcBef>
                <a:spcPts val="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A. Ghazanfar and C. Schroeder, "Is neocortex essentially multisensory?," </a:t>
            </a:r>
            <a:r>
              <a:rPr lang="en" sz="1000" i="1" dirty="0">
                <a:solidFill>
                  <a:srgbClr val="000000"/>
                </a:solidFill>
                <a:latin typeface="Times New Roman"/>
                <a:ea typeface="Times New Roman"/>
                <a:cs typeface="Times New Roman"/>
                <a:sym typeface="Times New Roman"/>
              </a:rPr>
              <a:t>Trends in Cognitive Sciences, </a:t>
            </a:r>
            <a:r>
              <a:rPr lang="en" sz="1000" dirty="0">
                <a:solidFill>
                  <a:srgbClr val="000000"/>
                </a:solidFill>
                <a:latin typeface="Times New Roman"/>
                <a:ea typeface="Times New Roman"/>
                <a:cs typeface="Times New Roman"/>
                <a:sym typeface="Times New Roman"/>
              </a:rPr>
              <a:t>vol. 10, no. 6, pp. 278-285, 2006.</a:t>
            </a:r>
            <a:endParaRPr sz="1000" dirty="0">
              <a:solidFill>
                <a:srgbClr val="000000"/>
              </a:solidFill>
              <a:latin typeface="Times New Roman"/>
              <a:ea typeface="Times New Roman"/>
              <a:cs typeface="Times New Roman"/>
              <a:sym typeface="Times New Roman"/>
            </a:endParaRPr>
          </a:p>
          <a:p>
            <a:pPr marL="457200" lvl="0" indent="-292100" algn="l" rtl="0">
              <a:lnSpc>
                <a:spcPct val="150000"/>
              </a:lnSpc>
              <a:spcBef>
                <a:spcPts val="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S. Purdy, "Encoding Data for HTM Systems," </a:t>
            </a:r>
            <a:r>
              <a:rPr lang="en" sz="1000" i="1" dirty="0">
                <a:solidFill>
                  <a:srgbClr val="000000"/>
                </a:solidFill>
                <a:latin typeface="Times New Roman"/>
                <a:ea typeface="Times New Roman"/>
                <a:cs typeface="Times New Roman"/>
                <a:sym typeface="Times New Roman"/>
              </a:rPr>
              <a:t>Neural and Evolutionary Computing, </a:t>
            </a:r>
            <a:r>
              <a:rPr lang="en" sz="1000" dirty="0">
                <a:solidFill>
                  <a:srgbClr val="000000"/>
                </a:solidFill>
                <a:latin typeface="Times New Roman"/>
                <a:ea typeface="Times New Roman"/>
                <a:cs typeface="Times New Roman"/>
                <a:sym typeface="Times New Roman"/>
              </a:rPr>
              <a:t>no. arXiv:1602.05925, 2016.</a:t>
            </a:r>
            <a:endParaRPr sz="1000" dirty="0">
              <a:solidFill>
                <a:srgbClr val="000000"/>
              </a:solidFill>
              <a:latin typeface="Times New Roman"/>
              <a:ea typeface="Times New Roman"/>
              <a:cs typeface="Times New Roman"/>
              <a:sym typeface="Times New Roman"/>
            </a:endParaRPr>
          </a:p>
          <a:p>
            <a:pPr marL="457200" lvl="0" indent="-292100" algn="l" rtl="0">
              <a:lnSpc>
                <a:spcPct val="150000"/>
              </a:lnSpc>
              <a:spcBef>
                <a:spcPts val="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Y. Cui, S. Ahmad and J. Hawkins, "Continuous Online Sequence Learning with an Unsupervised Neural Network Model," </a:t>
            </a:r>
            <a:r>
              <a:rPr lang="en" sz="1000" i="1" dirty="0">
                <a:solidFill>
                  <a:srgbClr val="000000"/>
                </a:solidFill>
                <a:latin typeface="Times New Roman"/>
                <a:ea typeface="Times New Roman"/>
                <a:cs typeface="Times New Roman"/>
                <a:sym typeface="Times New Roman"/>
              </a:rPr>
              <a:t>Neural Computation, </a:t>
            </a:r>
            <a:r>
              <a:rPr lang="en" sz="1000" dirty="0">
                <a:solidFill>
                  <a:srgbClr val="000000"/>
                </a:solidFill>
                <a:latin typeface="Times New Roman"/>
                <a:ea typeface="Times New Roman"/>
                <a:cs typeface="Times New Roman"/>
                <a:sym typeface="Times New Roman"/>
              </a:rPr>
              <a:t>vol. 28, no. 11, p. 2474–2504, 2016.</a:t>
            </a:r>
            <a:endParaRPr sz="1000" dirty="0">
              <a:solidFill>
                <a:srgbClr val="000000"/>
              </a:solidFill>
              <a:latin typeface="Times New Roman"/>
              <a:ea typeface="Times New Roman"/>
              <a:cs typeface="Times New Roman"/>
              <a:sym typeface="Times New Roman"/>
            </a:endParaRPr>
          </a:p>
          <a:p>
            <a:pPr marL="457200" lvl="0" indent="-292100" algn="l" rtl="0">
              <a:lnSpc>
                <a:spcPct val="150000"/>
              </a:lnSpc>
              <a:spcBef>
                <a:spcPts val="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D. Maltoni, "Pattern Recognition by Hierarchical Temporal Memory," SSRN, 2011. [Online]. Available: https://papers.ssrn.com/sol3/papers.cfm?abstract_id=3076121. [Accessed March 2022].</a:t>
            </a:r>
            <a:endParaRPr sz="1000" dirty="0">
              <a:solidFill>
                <a:srgbClr val="000000"/>
              </a:solidFill>
              <a:latin typeface="Times New Roman"/>
              <a:ea typeface="Times New Roman"/>
              <a:cs typeface="Times New Roman"/>
              <a:sym typeface="Times New Roman"/>
            </a:endParaRPr>
          </a:p>
          <a:p>
            <a:pPr marL="457200" lvl="0" indent="-292100" algn="l" rtl="0">
              <a:lnSpc>
                <a:spcPct val="150000"/>
              </a:lnSpc>
              <a:spcBef>
                <a:spcPts val="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D. Dobric, "Neocortexapi," [Online]. Available: https://ddobric.github.io/neocortexapi/.</a:t>
            </a:r>
            <a:endParaRPr sz="1000" dirty="0">
              <a:solidFill>
                <a:srgbClr val="000000"/>
              </a:solidFill>
              <a:latin typeface="Times New Roman"/>
              <a:ea typeface="Times New Roman"/>
              <a:cs typeface="Times New Roman"/>
              <a:sym typeface="Times New Roman"/>
            </a:endParaRPr>
          </a:p>
          <a:p>
            <a:pPr marL="457200" lvl="0" indent="-292100" algn="l" rtl="0">
              <a:lnSpc>
                <a:spcPct val="150000"/>
              </a:lnSpc>
              <a:spcBef>
                <a:spcPts val="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M. Wirth, "Craftofcoding," WordPress, 17 2 2017. [Online]. Available: https://craftofcoding.wordpress.com/2017/02/13/image-binarization-1-introduction/. [Accessed 3 2022].</a:t>
            </a:r>
            <a:endParaRPr sz="10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sp>
        <p:nvSpPr>
          <p:cNvPr id="130" name="Rectangle 129">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Rectangle 13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4" name="Straight Connector 13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6" name="Rectangle 135">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Google Shape;61;p14"/>
          <p:cNvSpPr txBox="1">
            <a:spLocks noGrp="1"/>
          </p:cNvSpPr>
          <p:nvPr>
            <p:ph type="title"/>
          </p:nvPr>
        </p:nvSpPr>
        <p:spPr>
          <a:xfrm>
            <a:off x="369277" y="387626"/>
            <a:ext cx="2313633" cy="4329630"/>
          </a:xfrm>
          <a:prstGeom prst="rect">
            <a:avLst/>
          </a:prstGeom>
        </p:spPr>
        <p:txBody>
          <a:bodyPr spcFirstLastPara="1" vert="horz" lIns="91440" tIns="45720" rIns="91440" bIns="45720" rtlCol="0" anchor="ctr" anchorCtr="0">
            <a:normAutofit/>
          </a:bodyPr>
          <a:lstStyle/>
          <a:p>
            <a:pPr lvl="0" indent="0" defTabSz="914400">
              <a:spcBef>
                <a:spcPct val="0"/>
              </a:spcBef>
              <a:spcAft>
                <a:spcPts val="0"/>
              </a:spcAft>
              <a:buSzPts val="990"/>
            </a:pPr>
            <a:r>
              <a:rPr lang="en-US" sz="2700" spc="-50">
                <a:solidFill>
                  <a:srgbClr val="FFFFFF"/>
                </a:solidFill>
              </a:rPr>
              <a:t>TABLE OF CONTENTS</a:t>
            </a:r>
          </a:p>
        </p:txBody>
      </p:sp>
      <p:sp>
        <p:nvSpPr>
          <p:cNvPr id="140" name="Rectangle 139">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6" name="Google Shape;62;p14">
            <a:extLst>
              <a:ext uri="{FF2B5EF4-FFF2-40B4-BE49-F238E27FC236}">
                <a16:creationId xmlns:a16="http://schemas.microsoft.com/office/drawing/2014/main" id="{DD120659-8C48-1555-7AAB-4CD3F5F619DB}"/>
              </a:ext>
            </a:extLst>
          </p:cNvPr>
          <p:cNvGraphicFramePr/>
          <p:nvPr>
            <p:extLst>
              <p:ext uri="{D42A27DB-BD31-4B8C-83A1-F6EECF244321}">
                <p14:modId xmlns:p14="http://schemas.microsoft.com/office/powerpoint/2010/main" val="1585715101"/>
              </p:ext>
            </p:extLst>
          </p:nvPr>
        </p:nvGraphicFramePr>
        <p:xfrm>
          <a:off x="3556397" y="479822"/>
          <a:ext cx="5098256" cy="4237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IN" sz="3040" dirty="0">
                <a:solidFill>
                  <a:schemeClr val="tx1"/>
                </a:solidFill>
              </a:rPr>
              <a:t>INTRODUCTION</a:t>
            </a:r>
          </a:p>
        </p:txBody>
      </p:sp>
      <p:graphicFrame>
        <p:nvGraphicFramePr>
          <p:cNvPr id="96" name="Google Shape;68;p15">
            <a:extLst>
              <a:ext uri="{FF2B5EF4-FFF2-40B4-BE49-F238E27FC236}">
                <a16:creationId xmlns:a16="http://schemas.microsoft.com/office/drawing/2014/main" id="{BADC7FD1-1CED-950E-4570-06FB7E3AC135}"/>
              </a:ext>
            </a:extLst>
          </p:cNvPr>
          <p:cNvGraphicFramePr/>
          <p:nvPr>
            <p:extLst>
              <p:ext uri="{D42A27DB-BD31-4B8C-83A1-F6EECF244321}">
                <p14:modId xmlns:p14="http://schemas.microsoft.com/office/powerpoint/2010/main" val="2523180643"/>
              </p:ext>
            </p:extLst>
          </p:nvPr>
        </p:nvGraphicFramePr>
        <p:xfrm>
          <a:off x="437500" y="1182075"/>
          <a:ext cx="85206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2"/>
        <p:cNvGrpSpPr/>
        <p:nvPr/>
      </p:nvGrpSpPr>
      <p:grpSpPr>
        <a:xfrm>
          <a:off x="0" y="0"/>
          <a:ext cx="0" cy="0"/>
          <a:chOff x="0" y="0"/>
          <a:chExt cx="0" cy="0"/>
        </a:xfrm>
      </p:grpSpPr>
      <p:sp>
        <p:nvSpPr>
          <p:cNvPr id="87" name="Rectangle 79">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1" name="Straight Connector 8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Google Shape;73;p16"/>
          <p:cNvSpPr txBox="1">
            <a:spLocks noGrp="1"/>
          </p:cNvSpPr>
          <p:nvPr>
            <p:ph type="title"/>
          </p:nvPr>
        </p:nvSpPr>
        <p:spPr>
          <a:xfrm>
            <a:off x="6132909" y="476209"/>
            <a:ext cx="2529396" cy="3791928"/>
          </a:xfrm>
          <a:prstGeom prst="rect">
            <a:avLst/>
          </a:prstGeom>
        </p:spPr>
        <p:txBody>
          <a:bodyPr spcFirstLastPara="1" vert="horz" lIns="91440" tIns="45720" rIns="91440" bIns="45720" rtlCol="0" anchor="ctr" anchorCtr="0">
            <a:normAutofit/>
          </a:bodyPr>
          <a:lstStyle/>
          <a:p>
            <a:pPr lvl="0" indent="0" defTabSz="914400">
              <a:spcBef>
                <a:spcPct val="0"/>
              </a:spcBef>
              <a:spcAft>
                <a:spcPts val="0"/>
              </a:spcAft>
              <a:buSzPts val="990"/>
            </a:pPr>
            <a:r>
              <a:rPr lang="en-US" sz="3700" spc="-50"/>
              <a:t>OBJECTIVES</a:t>
            </a:r>
          </a:p>
        </p:txBody>
      </p:sp>
      <p:cxnSp>
        <p:nvCxnSpPr>
          <p:cNvPr id="88" name="Straight Connector 87">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92733" y="1343473"/>
            <a:ext cx="0" cy="20574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3" name="Google Shape;74;p16">
            <a:extLst>
              <a:ext uri="{FF2B5EF4-FFF2-40B4-BE49-F238E27FC236}">
                <a16:creationId xmlns:a16="http://schemas.microsoft.com/office/drawing/2014/main" id="{7FC3E4C5-D4CF-70D5-761C-655F055FFA75}"/>
              </a:ext>
            </a:extLst>
          </p:cNvPr>
          <p:cNvGraphicFramePr/>
          <p:nvPr>
            <p:extLst>
              <p:ext uri="{D42A27DB-BD31-4B8C-83A1-F6EECF244321}">
                <p14:modId xmlns:p14="http://schemas.microsoft.com/office/powerpoint/2010/main" val="2499440053"/>
              </p:ext>
            </p:extLst>
          </p:nvPr>
        </p:nvGraphicFramePr>
        <p:xfrm>
          <a:off x="475059" y="479822"/>
          <a:ext cx="5182791" cy="3788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8"/>
        <p:cNvGrpSpPr/>
        <p:nvPr/>
      </p:nvGrpSpPr>
      <p:grpSpPr>
        <a:xfrm>
          <a:off x="0" y="0"/>
          <a:ext cx="0" cy="0"/>
          <a:chOff x="0" y="0"/>
          <a:chExt cx="0" cy="0"/>
        </a:xfrm>
      </p:grpSpPr>
      <p:sp>
        <p:nvSpPr>
          <p:cNvPr id="97" name="Rectangle 84">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86">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9" name="Straight Connector 88">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0" name="Rectangle 9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1" name="Rectangle 9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Google Shape;79;p17"/>
          <p:cNvSpPr txBox="1">
            <a:spLocks noGrp="1"/>
          </p:cNvSpPr>
          <p:nvPr>
            <p:ph type="title"/>
          </p:nvPr>
        </p:nvSpPr>
        <p:spPr>
          <a:xfrm>
            <a:off x="369277" y="454422"/>
            <a:ext cx="2313633" cy="4234656"/>
          </a:xfrm>
          <a:prstGeom prst="rect">
            <a:avLst/>
          </a:prstGeom>
        </p:spPr>
        <p:txBody>
          <a:bodyPr spcFirstLastPara="1" vert="horz" lIns="91440" tIns="45720" rIns="91440" bIns="45720" rtlCol="0" anchor="ctr" anchorCtr="0">
            <a:normAutofit/>
          </a:bodyPr>
          <a:lstStyle/>
          <a:p>
            <a:pPr lvl="0" indent="0" defTabSz="914400">
              <a:spcBef>
                <a:spcPct val="0"/>
              </a:spcBef>
              <a:spcAft>
                <a:spcPts val="0"/>
              </a:spcAft>
              <a:buSzPts val="990"/>
            </a:pPr>
            <a:r>
              <a:rPr lang="en-US" sz="2700" spc="-50">
                <a:solidFill>
                  <a:srgbClr val="FFFFFF"/>
                </a:solidFill>
              </a:rPr>
              <a:t>METHODS</a:t>
            </a:r>
          </a:p>
        </p:txBody>
      </p:sp>
      <p:sp>
        <p:nvSpPr>
          <p:cNvPr id="102" name="Rectangle 9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Google Shape;80;p17"/>
          <p:cNvSpPr txBox="1">
            <a:spLocks noGrp="1"/>
          </p:cNvSpPr>
          <p:nvPr>
            <p:ph type="body" idx="1"/>
          </p:nvPr>
        </p:nvSpPr>
        <p:spPr>
          <a:xfrm>
            <a:off x="3208782" y="454422"/>
            <a:ext cx="5157977" cy="4234656"/>
          </a:xfrm>
          <a:prstGeom prst="rect">
            <a:avLst/>
          </a:prstGeom>
        </p:spPr>
        <p:txBody>
          <a:bodyPr spcFirstLastPara="1" vert="horz" lIns="0" tIns="45720" rIns="0" bIns="45720" rtlCol="0" anchor="ctr" anchorCtr="0">
            <a:normAutofit/>
          </a:bodyPr>
          <a:lstStyle/>
          <a:p>
            <a:pPr marL="457200" lvl="0" indent="-317500" defTabSz="914400">
              <a:spcBef>
                <a:spcPts val="0"/>
              </a:spcBef>
              <a:spcAft>
                <a:spcPts val="0"/>
              </a:spcAft>
              <a:buSzPts val="1400"/>
              <a:buFont typeface="Calibri" panose="020F0502020204030204" pitchFamily="34" charset="0"/>
              <a:buChar char="❏"/>
            </a:pPr>
            <a:r>
              <a:rPr lang="en-US" sz="1300" dirty="0">
                <a:highlight>
                  <a:srgbClr val="FFFFFF"/>
                </a:highlight>
              </a:rPr>
              <a:t>Hierarchical Temporal Memory Cortical Learning Algorithm</a:t>
            </a:r>
          </a:p>
          <a:p>
            <a:pPr marL="457200" lvl="0" indent="0" defTabSz="914400">
              <a:spcBef>
                <a:spcPts val="1200"/>
              </a:spcBef>
              <a:spcAft>
                <a:spcPts val="0"/>
              </a:spcAft>
              <a:buFont typeface="Calibri" panose="020F0502020204030204" pitchFamily="34" charset="0"/>
              <a:buNone/>
            </a:pPr>
            <a:r>
              <a:rPr lang="en-US" sz="1300" dirty="0">
                <a:highlight>
                  <a:schemeClr val="lt1"/>
                </a:highlight>
              </a:rPr>
              <a:t>-A theory and machine learning technology that aims to capture the cortical algorithm of the neocortex .</a:t>
            </a:r>
            <a:endParaRPr lang="en-US" sz="1300" dirty="0">
              <a:highlight>
                <a:srgbClr val="FFFFFF"/>
              </a:highlight>
            </a:endParaRPr>
          </a:p>
          <a:p>
            <a:pPr marL="457200" lvl="0" indent="0" defTabSz="914400">
              <a:spcBef>
                <a:spcPts val="1200"/>
              </a:spcBef>
              <a:spcAft>
                <a:spcPts val="0"/>
              </a:spcAft>
              <a:buFont typeface="Calibri" panose="020F0502020204030204" pitchFamily="34" charset="0"/>
              <a:buNone/>
            </a:pPr>
            <a:r>
              <a:rPr lang="en-US" sz="1300" dirty="0">
                <a:highlight>
                  <a:srgbClr val="FFFFFF"/>
                </a:highlight>
              </a:rPr>
              <a:t>- Based on the biological functions of the brain as well as its learning mechanism. </a:t>
            </a:r>
          </a:p>
          <a:p>
            <a:pPr marL="457200" lvl="0" indent="0" defTabSz="914400">
              <a:spcBef>
                <a:spcPts val="1200"/>
              </a:spcBef>
              <a:spcAft>
                <a:spcPts val="0"/>
              </a:spcAft>
              <a:buFont typeface="Calibri" panose="020F0502020204030204" pitchFamily="34" charset="0"/>
              <a:buNone/>
            </a:pPr>
            <a:r>
              <a:rPr lang="en-US" sz="1300" dirty="0">
                <a:highlight>
                  <a:srgbClr val="FFFFFF"/>
                </a:highlight>
              </a:rPr>
              <a:t>-The results are of significant relevance and show a low percentage of errors in the predictions made over time. </a:t>
            </a:r>
          </a:p>
          <a:p>
            <a:pPr marL="457200" lvl="0" indent="-317500" defTabSz="914400">
              <a:spcBef>
                <a:spcPts val="1800"/>
              </a:spcBef>
              <a:spcAft>
                <a:spcPts val="0"/>
              </a:spcAft>
              <a:buSzPts val="1400"/>
              <a:buFont typeface="Calibri" panose="020F0502020204030204" pitchFamily="34" charset="0"/>
              <a:buChar char="❏"/>
            </a:pPr>
            <a:r>
              <a:rPr lang="en-US" sz="1300" dirty="0">
                <a:highlight>
                  <a:srgbClr val="FFFFFF"/>
                </a:highlight>
              </a:rPr>
              <a:t>Sparse Distributed Representations (SDR)</a:t>
            </a:r>
          </a:p>
          <a:p>
            <a:pPr marL="457200" lvl="0" indent="0" defTabSz="914400">
              <a:spcBef>
                <a:spcPts val="1200"/>
              </a:spcBef>
              <a:spcAft>
                <a:spcPts val="0"/>
              </a:spcAft>
              <a:buSzPts val="935"/>
              <a:buFont typeface="Calibri" panose="020F0502020204030204" pitchFamily="34" charset="0"/>
              <a:buNone/>
            </a:pPr>
            <a:r>
              <a:rPr lang="en-US" sz="1300" dirty="0"/>
              <a:t>-A vast array of bits with most of them turned off (0s) and only a few turned on (1s) . </a:t>
            </a:r>
          </a:p>
          <a:p>
            <a:pPr marL="457200" lvl="0" indent="0" defTabSz="914400">
              <a:spcBef>
                <a:spcPts val="1200"/>
              </a:spcBef>
              <a:spcAft>
                <a:spcPts val="0"/>
              </a:spcAft>
              <a:buSzPts val="935"/>
              <a:buFont typeface="Calibri" panose="020F0502020204030204" pitchFamily="34" charset="0"/>
              <a:buNone/>
            </a:pPr>
            <a:r>
              <a:rPr lang="en-US" sz="1300" dirty="0"/>
              <a:t>-Each SDR represents some meaning since two SDRs are judged to have equivalent meaning if they have several overlapping places on bits. </a:t>
            </a:r>
          </a:p>
          <a:p>
            <a:pPr marL="457200" lvl="0" indent="0" defTabSz="914400">
              <a:spcBef>
                <a:spcPts val="1200"/>
              </a:spcBef>
              <a:spcAft>
                <a:spcPts val="1200"/>
              </a:spcAft>
              <a:buSzPts val="935"/>
              <a:buFont typeface="Calibri" panose="020F0502020204030204" pitchFamily="34" charset="0"/>
              <a:buNone/>
            </a:pPr>
            <a:r>
              <a:rPr lang="en-US" sz="1300" dirty="0"/>
              <a:t>-The data is more comparable or the gap between two SDRs is smaller the more bits they share.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p:nvSpPr>
          <p:cNvPr id="91" name="Rectangle 90">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5" name="Straight Connector 94">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7" name="Rectangle 9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Google Shape;85;p18"/>
          <p:cNvSpPr txBox="1">
            <a:spLocks noGrp="1"/>
          </p:cNvSpPr>
          <p:nvPr>
            <p:ph type="title"/>
          </p:nvPr>
        </p:nvSpPr>
        <p:spPr>
          <a:xfrm>
            <a:off x="369277" y="454422"/>
            <a:ext cx="2313633" cy="4234656"/>
          </a:xfrm>
          <a:prstGeom prst="rect">
            <a:avLst/>
          </a:prstGeom>
        </p:spPr>
        <p:txBody>
          <a:bodyPr spcFirstLastPara="1" vert="horz" lIns="91440" tIns="45720" rIns="91440" bIns="45720" rtlCol="0" anchor="ctr" anchorCtr="0">
            <a:normAutofit/>
          </a:bodyPr>
          <a:lstStyle/>
          <a:p>
            <a:pPr lvl="0" indent="0" defTabSz="914400">
              <a:spcBef>
                <a:spcPct val="0"/>
              </a:spcBef>
              <a:spcAft>
                <a:spcPts val="0"/>
              </a:spcAft>
              <a:buSzPts val="990"/>
            </a:pPr>
            <a:r>
              <a:rPr lang="en-US" sz="2700" spc="-50" dirty="0">
                <a:solidFill>
                  <a:srgbClr val="FFFFFF"/>
                </a:solidFill>
              </a:rPr>
              <a:t>METHODS </a:t>
            </a:r>
          </a:p>
        </p:txBody>
      </p:sp>
      <p:sp>
        <p:nvSpPr>
          <p:cNvPr id="101" name="Rectangle 10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Google Shape;86;p18"/>
          <p:cNvSpPr txBox="1">
            <a:spLocks noGrp="1"/>
          </p:cNvSpPr>
          <p:nvPr>
            <p:ph type="body" idx="1"/>
          </p:nvPr>
        </p:nvSpPr>
        <p:spPr>
          <a:xfrm>
            <a:off x="3556512" y="454422"/>
            <a:ext cx="5218211" cy="4234656"/>
          </a:xfrm>
          <a:prstGeom prst="rect">
            <a:avLst/>
          </a:prstGeom>
        </p:spPr>
        <p:txBody>
          <a:bodyPr spcFirstLastPara="1" vert="horz" lIns="0" tIns="45720" rIns="0" bIns="45720" rtlCol="0" anchor="ctr" anchorCtr="0">
            <a:normAutofit lnSpcReduction="10000"/>
          </a:bodyPr>
          <a:lstStyle/>
          <a:p>
            <a:pPr marL="457200" lvl="0" indent="-317182" defTabSz="914400">
              <a:lnSpc>
                <a:spcPct val="100000"/>
              </a:lnSpc>
              <a:spcBef>
                <a:spcPts val="1200"/>
              </a:spcBef>
              <a:spcAft>
                <a:spcPts val="0"/>
              </a:spcAft>
              <a:buSzPct val="100000"/>
              <a:buFont typeface="Calibri" panose="020F0502020204030204" pitchFamily="34" charset="0"/>
              <a:buChar char="❏"/>
            </a:pPr>
            <a:r>
              <a:rPr lang="en-US" dirty="0">
                <a:sym typeface="Times New Roman"/>
              </a:rPr>
              <a:t> </a:t>
            </a:r>
            <a:r>
              <a:rPr lang="en-US" dirty="0"/>
              <a:t>Spatial Pooler</a:t>
            </a:r>
          </a:p>
          <a:p>
            <a:pPr marL="0" indent="0" defTabSz="914400">
              <a:lnSpc>
                <a:spcPct val="100000"/>
              </a:lnSpc>
              <a:spcBef>
                <a:spcPts val="600"/>
              </a:spcBef>
              <a:buNone/>
            </a:pPr>
            <a:r>
              <a:rPr lang="en-US" dirty="0"/>
              <a:t>          - A </a:t>
            </a:r>
            <a:r>
              <a:rPr lang="en-US" dirty="0">
                <a:sym typeface="Times New Roman"/>
              </a:rPr>
              <a:t>learning algorithm that is designed to replicate the neuron   </a:t>
            </a:r>
          </a:p>
          <a:p>
            <a:pPr marL="0" indent="0" defTabSz="914400">
              <a:lnSpc>
                <a:spcPct val="100000"/>
              </a:lnSpc>
              <a:spcBef>
                <a:spcPts val="600"/>
              </a:spcBef>
              <a:buNone/>
            </a:pPr>
            <a:r>
              <a:rPr lang="en-US" dirty="0">
                <a:sym typeface="Times New Roman"/>
              </a:rPr>
              <a:t>            functionality of the human brain</a:t>
            </a:r>
          </a:p>
          <a:p>
            <a:pPr marL="0" indent="0" defTabSz="914400">
              <a:lnSpc>
                <a:spcPct val="100000"/>
              </a:lnSpc>
              <a:spcBef>
                <a:spcPts val="600"/>
              </a:spcBef>
              <a:buNone/>
            </a:pPr>
            <a:endParaRPr lang="en-US" dirty="0"/>
          </a:p>
          <a:p>
            <a:pPr marL="457200" lvl="0" indent="-317182" defTabSz="914400">
              <a:lnSpc>
                <a:spcPct val="100000"/>
              </a:lnSpc>
              <a:spcBef>
                <a:spcPts val="0"/>
              </a:spcBef>
              <a:spcAft>
                <a:spcPts val="0"/>
              </a:spcAft>
              <a:buSzPct val="100000"/>
              <a:buFont typeface="Calibri" panose="020F0502020204030204" pitchFamily="34" charset="0"/>
              <a:buChar char="❏"/>
            </a:pPr>
            <a:r>
              <a:rPr lang="en-US" dirty="0"/>
              <a:t>Encoder</a:t>
            </a:r>
          </a:p>
          <a:p>
            <a:pPr marL="140018" lvl="0" indent="0" defTabSz="914400">
              <a:lnSpc>
                <a:spcPct val="100000"/>
              </a:lnSpc>
              <a:spcBef>
                <a:spcPts val="0"/>
              </a:spcBef>
              <a:spcAft>
                <a:spcPts val="0"/>
              </a:spcAft>
              <a:buSzPct val="100000"/>
              <a:buNone/>
            </a:pPr>
            <a:endParaRPr lang="en-US" dirty="0"/>
          </a:p>
          <a:p>
            <a:pPr marL="140018" lvl="0" indent="0" defTabSz="914400">
              <a:lnSpc>
                <a:spcPct val="100000"/>
              </a:lnSpc>
              <a:spcBef>
                <a:spcPts val="0"/>
              </a:spcBef>
              <a:spcAft>
                <a:spcPts val="0"/>
              </a:spcAft>
              <a:buSzPct val="100000"/>
              <a:buNone/>
            </a:pPr>
            <a:r>
              <a:rPr lang="en-US" dirty="0"/>
              <a:t>       - Converts arbitrary inputs into a format that an HTM can understand</a:t>
            </a:r>
          </a:p>
          <a:p>
            <a:pPr marL="140018" lvl="0" indent="0" defTabSz="914400">
              <a:lnSpc>
                <a:spcPct val="100000"/>
              </a:lnSpc>
              <a:spcBef>
                <a:spcPts val="0"/>
              </a:spcBef>
              <a:spcAft>
                <a:spcPts val="0"/>
              </a:spcAft>
              <a:buSzPct val="100000"/>
              <a:buNone/>
            </a:pPr>
            <a:r>
              <a:rPr lang="en-US" dirty="0"/>
              <a:t>       - Convert data sources into SDRs without altering the    semantic content. </a:t>
            </a:r>
          </a:p>
          <a:p>
            <a:pPr marL="457200" lvl="0" indent="-317182" defTabSz="914400">
              <a:lnSpc>
                <a:spcPct val="100000"/>
              </a:lnSpc>
              <a:spcBef>
                <a:spcPts val="1200"/>
              </a:spcBef>
              <a:spcAft>
                <a:spcPts val="0"/>
              </a:spcAft>
              <a:buSzPct val="100000"/>
              <a:buFont typeface="Calibri" panose="020F0502020204030204" pitchFamily="34" charset="0"/>
              <a:buChar char="❏"/>
            </a:pPr>
            <a:r>
              <a:rPr lang="en-US" dirty="0"/>
              <a:t>Image Binarization</a:t>
            </a:r>
          </a:p>
          <a:p>
            <a:pPr marL="457200" lvl="0" indent="0" defTabSz="914400">
              <a:lnSpc>
                <a:spcPct val="100000"/>
              </a:lnSpc>
              <a:spcBef>
                <a:spcPts val="1200"/>
              </a:spcBef>
              <a:spcAft>
                <a:spcPts val="0"/>
              </a:spcAft>
              <a:buFont typeface="Calibri" panose="020F0502020204030204" pitchFamily="34" charset="0"/>
              <a:buNone/>
            </a:pPr>
            <a:r>
              <a:rPr lang="en-US" dirty="0">
                <a:sym typeface="Times New Roman"/>
              </a:rPr>
              <a:t>-Process of taking a grayscale image and converting it to black and white</a:t>
            </a:r>
          </a:p>
          <a:p>
            <a:pPr marL="457200" lvl="0" indent="0" defTabSz="914400">
              <a:lnSpc>
                <a:spcPct val="100000"/>
              </a:lnSpc>
              <a:spcBef>
                <a:spcPts val="1200"/>
              </a:spcBef>
              <a:spcAft>
                <a:spcPts val="0"/>
              </a:spcAft>
              <a:buFont typeface="Calibri" panose="020F0502020204030204" pitchFamily="34" charset="0"/>
              <a:buNone/>
            </a:pPr>
            <a:r>
              <a:rPr lang="en-US" dirty="0">
                <a:sym typeface="Times New Roman"/>
              </a:rPr>
              <a:t>-Essentially reducing the information contained within the image from 256 shades of gray to 2: black and white, a binary image.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p:nvSpPr>
          <p:cNvPr id="121" name="Rectangle 11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Rectangle 11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3" name="Straight Connector 11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1" name="Google Shape;91;p19"/>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pc="-50" dirty="0"/>
              <a:t>DATASET</a:t>
            </a:r>
          </a:p>
        </p:txBody>
      </p:sp>
      <p:sp>
        <p:nvSpPr>
          <p:cNvPr id="92" name="Google Shape;92;p19"/>
          <p:cNvSpPr txBox="1">
            <a:spLocks noGrp="1"/>
          </p:cNvSpPr>
          <p:nvPr>
            <p:ph type="body" idx="1"/>
          </p:nvPr>
        </p:nvSpPr>
        <p:spPr>
          <a:xfrm>
            <a:off x="822959" y="1384300"/>
            <a:ext cx="4841240" cy="3017520"/>
          </a:xfrm>
          <a:prstGeom prst="rect">
            <a:avLst/>
          </a:prstGeom>
        </p:spPr>
        <p:txBody>
          <a:bodyPr spcFirstLastPara="1" vert="horz" lIns="0" tIns="45720" rIns="0" bIns="45720" rtlCol="0" anchorCtr="0">
            <a:normAutofit/>
          </a:bodyPr>
          <a:lstStyle/>
          <a:p>
            <a:pPr marL="457200" lvl="0" indent="-336550" defTabSz="914400">
              <a:spcBef>
                <a:spcPts val="1000"/>
              </a:spcBef>
              <a:buSzPct val="80000"/>
              <a:buFont typeface="Calibri" panose="020F0502020204030204" pitchFamily="34" charset="0"/>
              <a:buChar char=""/>
            </a:pPr>
            <a:r>
              <a:rPr lang="en-US" dirty="0">
                <a:highlight>
                  <a:srgbClr val="FFFFFF"/>
                </a:highlight>
              </a:rPr>
              <a:t>A collection of data pieces that can be treated by a computer as a single unit for analytic and prediction purposes</a:t>
            </a:r>
          </a:p>
          <a:p>
            <a:pPr marL="457200" lvl="0" indent="-336550" defTabSz="914400">
              <a:spcBef>
                <a:spcPts val="1000"/>
              </a:spcBef>
              <a:buSzPct val="80000"/>
              <a:buFont typeface="Calibri" panose="020F0502020204030204" pitchFamily="34" charset="0"/>
              <a:buChar char=""/>
            </a:pPr>
            <a:r>
              <a:rPr lang="en-US" dirty="0">
                <a:highlight>
                  <a:srgbClr val="FFFFFF"/>
                </a:highlight>
              </a:rPr>
              <a:t>Dataset used for experiment is Fruits360 from Kaggle.</a:t>
            </a:r>
          </a:p>
        </p:txBody>
      </p:sp>
      <p:pic>
        <p:nvPicPr>
          <p:cNvPr id="93" name="Google Shape;93;p19"/>
          <p:cNvPicPr preferRelativeResize="0"/>
          <p:nvPr/>
        </p:nvPicPr>
        <p:blipFill>
          <a:blip r:embed="rId3"/>
          <a:stretch>
            <a:fillRect/>
          </a:stretch>
        </p:blipFill>
        <p:spPr>
          <a:xfrm>
            <a:off x="5879805" y="1572410"/>
            <a:ext cx="2486954" cy="251049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p:nvSpPr>
          <p:cNvPr id="126" name="Rectangle 113">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Rectangle 115">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8" name="Straight Connector 117">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8" name="Google Shape;98;p20"/>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buSzPts val="990"/>
            </a:pPr>
            <a:r>
              <a:rPr lang="en-US" sz="4800" spc="-50" dirty="0"/>
              <a:t>APPROACH</a:t>
            </a:r>
          </a:p>
        </p:txBody>
      </p:sp>
      <p:graphicFrame>
        <p:nvGraphicFramePr>
          <p:cNvPr id="101" name="Google Shape;99;p20">
            <a:extLst>
              <a:ext uri="{FF2B5EF4-FFF2-40B4-BE49-F238E27FC236}">
                <a16:creationId xmlns:a16="http://schemas.microsoft.com/office/drawing/2014/main" id="{2FB155F6-3D78-4AE2-3FFA-8B5A9A385C1C}"/>
              </a:ext>
            </a:extLst>
          </p:cNvPr>
          <p:cNvGraphicFramePr/>
          <p:nvPr>
            <p:extLst>
              <p:ext uri="{D42A27DB-BD31-4B8C-83A1-F6EECF244321}">
                <p14:modId xmlns:p14="http://schemas.microsoft.com/office/powerpoint/2010/main" val="484308566"/>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p:nvSpPr>
          <p:cNvPr id="137" name="Rectangle 1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Rectangle 12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2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0" name="Rectangle 129">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21"/>
          <p:cNvSpPr txBox="1">
            <a:spLocks noGrp="1"/>
          </p:cNvSpPr>
          <p:nvPr>
            <p:ph type="title"/>
          </p:nvPr>
        </p:nvSpPr>
        <p:spPr>
          <a:xfrm>
            <a:off x="475499" y="3412671"/>
            <a:ext cx="8181805" cy="793242"/>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2500" spc="-50">
                <a:solidFill>
                  <a:schemeClr val="tx1">
                    <a:lumMod val="85000"/>
                    <a:lumOff val="15000"/>
                  </a:schemeClr>
                </a:solidFill>
              </a:rPr>
              <a:t>Case 1:  SIMILARITY MATRIX</a:t>
            </a:r>
            <a:br>
              <a:rPr lang="en-US" sz="2500" spc="-50">
                <a:solidFill>
                  <a:schemeClr val="tx1">
                    <a:lumMod val="85000"/>
                    <a:lumOff val="15000"/>
                  </a:schemeClr>
                </a:solidFill>
              </a:rPr>
            </a:br>
            <a:r>
              <a:rPr lang="en-US" sz="2500" spc="-50">
                <a:solidFill>
                  <a:schemeClr val="tx1">
                    <a:lumMod val="85000"/>
                    <a:lumOff val="15000"/>
                  </a:schemeClr>
                </a:solidFill>
              </a:rPr>
              <a:t>Micro Correlation </a:t>
            </a:r>
          </a:p>
        </p:txBody>
      </p:sp>
      <p:pic>
        <p:nvPicPr>
          <p:cNvPr id="4" name="Picture 3" descr="Text&#10;&#10;Description automatically generated">
            <a:extLst>
              <a:ext uri="{FF2B5EF4-FFF2-40B4-BE49-F238E27FC236}">
                <a16:creationId xmlns:a16="http://schemas.microsoft.com/office/drawing/2014/main" id="{15AF1B0A-06DE-4491-A185-69DBCEB33A28}"/>
              </a:ext>
            </a:extLst>
          </p:cNvPr>
          <p:cNvPicPr>
            <a:picLocks noChangeAspect="1"/>
          </p:cNvPicPr>
          <p:nvPr/>
        </p:nvPicPr>
        <p:blipFill>
          <a:blip r:embed="rId3"/>
          <a:stretch>
            <a:fillRect/>
          </a:stretch>
        </p:blipFill>
        <p:spPr>
          <a:xfrm>
            <a:off x="476592" y="1360428"/>
            <a:ext cx="8187348" cy="1821684"/>
          </a:xfrm>
          <a:prstGeom prst="rect">
            <a:avLst/>
          </a:prstGeom>
        </p:spPr>
      </p:pic>
      <p:cxnSp>
        <p:nvCxnSpPr>
          <p:cNvPr id="141" name="Straight Connector 131">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2" name="Rectangle 133">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Rectangle 135">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100</TotalTime>
  <Words>922</Words>
  <Application>Microsoft Office PowerPoint</Application>
  <PresentationFormat>On-screen Show (16:9)</PresentationFormat>
  <Paragraphs>78</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Georgia</vt:lpstr>
      <vt:lpstr>Times New Roman</vt:lpstr>
      <vt:lpstr>Wingdings</vt:lpstr>
      <vt:lpstr>Retrospect</vt:lpstr>
      <vt:lpstr>     Analyse Image Classification of Fruits360 dataset  Software Engineering - WS 2021/2022 </vt:lpstr>
      <vt:lpstr>TABLE OF CONTENTS</vt:lpstr>
      <vt:lpstr>INTRODUCTION</vt:lpstr>
      <vt:lpstr>OBJECTIVES</vt:lpstr>
      <vt:lpstr>METHODS</vt:lpstr>
      <vt:lpstr>METHODS </vt:lpstr>
      <vt:lpstr>DATASET</vt:lpstr>
      <vt:lpstr>APPROACH</vt:lpstr>
      <vt:lpstr>Case 1:  SIMILARITY MATRIX Micro Correlation </vt:lpstr>
      <vt:lpstr>Case 1:  SIMILARITY MATRIX Macro Correlation </vt:lpstr>
      <vt:lpstr>Case 2 : PREDICTION</vt:lpstr>
      <vt:lpstr>FINAL OUTPUT</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Image Classification of Fruits360 dataset  Software Engineering - WS 2021/2022</dc:title>
  <dc:creator>User</dc:creator>
  <cp:lastModifiedBy>Tiniya Vinod</cp:lastModifiedBy>
  <cp:revision>10</cp:revision>
  <dcterms:modified xsi:type="dcterms:W3CDTF">2022-03-30T19:47:40Z</dcterms:modified>
</cp:coreProperties>
</file>