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7A98-79CB-4D0B-9641-7D24952993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B622-E179-4D23-84A8-936BBBFFC1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IN" spc="-1" dirty="0">
                <a:latin typeface="Arial" panose="020B0604020202020204"/>
              </a:rPr>
              <a:t>STUDENT </a:t>
            </a:r>
            <a:r>
              <a:rPr lang="en-IN" spc="-1" dirty="0" smtClean="0">
                <a:latin typeface="Arial" panose="020B0604020202020204"/>
              </a:rPr>
              <a:t>PORTAL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IN" spc="-1" dirty="0">
                <a:latin typeface="Arial" panose="020B0604020202020204"/>
              </a:rPr>
              <a:t>THANK </a:t>
            </a:r>
            <a:r>
              <a:rPr lang="en-IN" spc="-1" dirty="0" smtClean="0">
                <a:latin typeface="Arial" panose="020B0604020202020204"/>
              </a:rPr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We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are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modelling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our package for the students of </a:t>
            </a:r>
            <a:r>
              <a:rPr lang="en-US" sz="24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MSc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(TCS) 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which does all the following 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tasks</a:t>
            </a:r>
            <a:r>
              <a:rPr lang="en-US" sz="2400" spc="-1" dirty="0" smtClean="0"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:</a:t>
            </a:r>
            <a:endParaRPr lang="en-US" sz="2400" spc="-1" dirty="0" smtClean="0"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buNone/>
            </a:pPr>
            <a:endParaRPr lang="en-US" sz="2400" spc="-1" dirty="0">
              <a:latin typeface="Arial" panose="020B0604020202020204"/>
            </a:endParaRPr>
          </a:p>
          <a:p>
            <a:r>
              <a:rPr lang="en-US" sz="2400" spc="-1" dirty="0" smtClean="0">
                <a:latin typeface="Arial" panose="020B0604020202020204"/>
              </a:rPr>
              <a:t>Posting leave</a:t>
            </a:r>
            <a:endParaRPr lang="en-US" sz="2400" spc="-1" dirty="0" smtClean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Posted leave printout</a:t>
            </a:r>
            <a:endParaRPr lang="en-US" sz="2400" spc="-1" dirty="0" smtClean="0">
              <a:latin typeface="Arial" panose="020B0604020202020204"/>
            </a:endParaRPr>
          </a:p>
          <a:p>
            <a:r>
              <a:rPr lang="en-US" sz="2400" spc="-1" dirty="0" smtClean="0">
                <a:latin typeface="Arial" panose="020B0604020202020204"/>
              </a:rPr>
              <a:t>CGPA calculation</a:t>
            </a:r>
            <a:endParaRPr lang="en-US" sz="2400" spc="-1" dirty="0" smtClean="0">
              <a:latin typeface="Arial" panose="020B0604020202020204"/>
            </a:endParaRPr>
          </a:p>
          <a:p>
            <a:r>
              <a:rPr lang="en-US" sz="2400" spc="-1" dirty="0" smtClean="0">
                <a:latin typeface="Arial" panose="020B0604020202020204"/>
              </a:rPr>
              <a:t>College fees</a:t>
            </a:r>
            <a:endParaRPr lang="en-US" sz="2400" spc="-1" dirty="0">
              <a:latin typeface="Arial" panose="020B0604020202020204"/>
            </a:endParaRPr>
          </a:p>
          <a:p>
            <a:pPr>
              <a:buNone/>
            </a:pPr>
            <a:r>
              <a:rPr lang="en-US" sz="2400" spc="-1" dirty="0" smtClean="0">
                <a:latin typeface="Arial" panose="020B0604020202020204"/>
              </a:rPr>
              <a:t>Displaying </a:t>
            </a:r>
            <a:r>
              <a:rPr lang="en-US" sz="2400" spc="-1" dirty="0">
                <a:latin typeface="Arial" panose="020B0604020202020204"/>
              </a:rPr>
              <a:t>consolidated course details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</a:t>
            </a:r>
            <a:r>
              <a:rPr lang="en-IN" sz="2600" spc="-1" dirty="0">
                <a:latin typeface="Arial" panose="020B0604020202020204"/>
              </a:rPr>
              <a:t>ask the users to input their semester of </a:t>
            </a:r>
            <a:r>
              <a:rPr lang="en-IN" sz="2600" spc="-1" dirty="0" smtClean="0">
                <a:latin typeface="Arial" panose="020B0604020202020204"/>
              </a:rPr>
              <a:t>study.</a:t>
            </a:r>
            <a:endParaRPr lang="en-IN" sz="2600" spc="-1" dirty="0" smtClean="0">
              <a:latin typeface="Arial" panose="020B0604020202020204"/>
            </a:endParaRPr>
          </a:p>
          <a:p>
            <a:r>
              <a:rPr lang="en-US" sz="2600" spc="-1" dirty="0" smtClean="0">
                <a:latin typeface="Arial" panose="020B0604020202020204"/>
              </a:rPr>
              <a:t>And </a:t>
            </a:r>
            <a:r>
              <a:rPr lang="en-US" sz="2600" spc="-1" dirty="0">
                <a:latin typeface="Arial" panose="020B0604020202020204"/>
              </a:rPr>
              <a:t>we display the syllabus for that particular semester along with the preferred text books and references.</a:t>
            </a:r>
            <a:endParaRPr lang="en-US" sz="2600" dirty="0" smtClean="0"/>
          </a:p>
          <a:p>
            <a:pPr marL="431800" indent="-32385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dirty="0">
                <a:latin typeface="Arial" panose="020B0604020202020204"/>
              </a:rPr>
              <a:t> </a:t>
            </a:r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pc="-1" dirty="0">
                <a:latin typeface="Arial" panose="020B0604020202020204"/>
              </a:rPr>
              <a:t>POSTING </a:t>
            </a:r>
            <a:r>
              <a:rPr lang="en-IN" sz="3600" spc="-1" dirty="0" smtClean="0">
                <a:latin typeface="Arial" panose="020B0604020202020204"/>
              </a:rPr>
              <a:t>LEAVE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With </a:t>
            </a:r>
            <a:r>
              <a:rPr lang="en-US" sz="2400" spc="-1" dirty="0">
                <a:latin typeface="Arial" panose="020B0604020202020204"/>
              </a:rPr>
              <a:t>this facility students will have the provision of posting their leave before/after taking </a:t>
            </a:r>
            <a:r>
              <a:rPr lang="en-US" sz="2400" spc="-1" dirty="0" smtClean="0">
                <a:latin typeface="Arial" panose="020B0604020202020204"/>
              </a:rPr>
              <a:t>leave.</a:t>
            </a:r>
            <a:endParaRPr lang="en-US" sz="2400" spc="-1" dirty="0">
              <a:latin typeface="Arial" panose="020B0604020202020204"/>
            </a:endParaRPr>
          </a:p>
          <a:p>
            <a:r>
              <a:rPr lang="en-US" sz="2400" spc="-1" dirty="0" smtClean="0">
                <a:latin typeface="Arial" panose="020B0604020202020204"/>
              </a:rPr>
              <a:t>The </a:t>
            </a:r>
            <a:r>
              <a:rPr lang="en-US" sz="2400" spc="-1" dirty="0">
                <a:latin typeface="Arial" panose="020B0604020202020204"/>
              </a:rPr>
              <a:t>student will be asked to </a:t>
            </a:r>
            <a:r>
              <a:rPr lang="en-US" sz="2400" spc="-1" dirty="0" smtClean="0">
                <a:latin typeface="Arial" panose="020B0604020202020204"/>
              </a:rPr>
              <a:t>enter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Roll number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Name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err="1" smtClean="0">
                <a:latin typeface="Arial" panose="020B0604020202020204"/>
              </a:rPr>
              <a:t>Programme</a:t>
            </a:r>
            <a:r>
              <a:rPr lang="en-US" sz="2400" spc="-1" dirty="0" smtClean="0">
                <a:latin typeface="Arial" panose="020B0604020202020204"/>
              </a:rPr>
              <a:t> 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Starting </a:t>
            </a:r>
            <a:r>
              <a:rPr lang="en-US" sz="2400" spc="-1" dirty="0">
                <a:latin typeface="Arial" panose="020B0604020202020204"/>
              </a:rPr>
              <a:t>and ending date of </a:t>
            </a:r>
            <a:r>
              <a:rPr lang="en-US" sz="2400" spc="-1" dirty="0" smtClean="0">
                <a:latin typeface="Arial" panose="020B0604020202020204"/>
              </a:rPr>
              <a:t>leave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Leave </a:t>
            </a:r>
            <a:r>
              <a:rPr lang="en-US" sz="2400" spc="-1" dirty="0">
                <a:latin typeface="Arial" panose="020B0604020202020204"/>
              </a:rPr>
              <a:t>type(medical/exemption/casual)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pc="-1" dirty="0">
                <a:latin typeface="Arial" panose="020B0604020202020204"/>
              </a:rPr>
              <a:t>POSTED LEAVE </a:t>
            </a:r>
            <a:r>
              <a:rPr lang="en-IN" sz="3600" spc="-1" dirty="0" smtClean="0">
                <a:latin typeface="Arial" panose="020B0604020202020204"/>
              </a:rPr>
              <a:t>PRINTOUT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This is </a:t>
            </a:r>
            <a:r>
              <a:rPr lang="en-US" sz="2600" spc="-1" dirty="0" smtClean="0">
                <a:latin typeface="Arial" panose="020B0604020202020204"/>
              </a:rPr>
              <a:t>basically </a:t>
            </a:r>
            <a:r>
              <a:rPr lang="en-US" sz="2600" spc="-1" dirty="0">
                <a:latin typeface="Arial" panose="020B0604020202020204"/>
              </a:rPr>
              <a:t>a “Report” which will be displaying the details about all the leaves the student has taken so far.</a:t>
            </a:r>
            <a:endParaRPr lang="en-US" sz="2600" dirty="0" smtClean="0"/>
          </a:p>
          <a:p>
            <a:pPr marL="431800" indent="-32385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dirty="0">
                <a:latin typeface="Arial" panose="020B0604020202020204"/>
              </a:rPr>
              <a:t>If the student has never taken any leave suitable message will be displayed.</a:t>
            </a:r>
            <a:endParaRPr lang="en-US" sz="2600" dirty="0" smtClean="0"/>
          </a:p>
          <a:p>
            <a:endParaRPr 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spc="-1" dirty="0">
                <a:latin typeface="Arial" panose="020B0604020202020204"/>
              </a:rPr>
              <a:t>CGPA CALCULATION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-1" dirty="0" smtClean="0">
                <a:latin typeface="Arial" panose="020B0604020202020204"/>
              </a:rPr>
              <a:t>CGPA-Cumulative </a:t>
            </a:r>
            <a:r>
              <a:rPr lang="en-US" sz="2400" spc="-1" dirty="0">
                <a:latin typeface="Arial" panose="020B0604020202020204"/>
              </a:rPr>
              <a:t>Grade Point </a:t>
            </a:r>
            <a:r>
              <a:rPr lang="en-US" sz="2400" spc="-1" dirty="0" smtClean="0">
                <a:latin typeface="Arial" panose="020B0604020202020204"/>
              </a:rPr>
              <a:t>Average</a:t>
            </a:r>
            <a:endParaRPr lang="en-US" sz="2400" spc="-1" dirty="0">
              <a:latin typeface="Arial" panose="020B0604020202020204"/>
            </a:endParaRPr>
          </a:p>
          <a:p>
            <a:r>
              <a:rPr lang="en-US" sz="2400" spc="-1" dirty="0" smtClean="0">
                <a:latin typeface="Arial" panose="020B0604020202020204"/>
              </a:rPr>
              <a:t>Terms </a:t>
            </a:r>
            <a:r>
              <a:rPr lang="en-US" sz="2400" spc="-1" dirty="0">
                <a:latin typeface="Arial" panose="020B0604020202020204"/>
              </a:rPr>
              <a:t>used in CGPA </a:t>
            </a:r>
            <a:r>
              <a:rPr lang="en-US" sz="2400" spc="-1" dirty="0" smtClean="0">
                <a:latin typeface="Arial" panose="020B0604020202020204"/>
              </a:rPr>
              <a:t>calculation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Credit </a:t>
            </a:r>
            <a:r>
              <a:rPr lang="en-US" sz="2400" spc="-1" dirty="0">
                <a:latin typeface="Arial" panose="020B0604020202020204"/>
              </a:rPr>
              <a:t>Unit(CU)-Unit that gives the weight to the value of an academic course taken at an educational </a:t>
            </a:r>
            <a:r>
              <a:rPr lang="en-US" sz="2400" spc="-1" dirty="0" smtClean="0">
                <a:latin typeface="Arial" panose="020B0604020202020204"/>
              </a:rPr>
              <a:t>institution.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Grade </a:t>
            </a:r>
            <a:r>
              <a:rPr lang="en-US" sz="2400" spc="-1" dirty="0">
                <a:latin typeface="Arial" panose="020B0604020202020204"/>
              </a:rPr>
              <a:t>Point(GP)-Point secured by the student in that particular </a:t>
            </a:r>
            <a:r>
              <a:rPr lang="en-US" sz="2400" spc="-1" dirty="0" smtClean="0">
                <a:latin typeface="Arial" panose="020B0604020202020204"/>
              </a:rPr>
              <a:t>subject.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Quality </a:t>
            </a:r>
            <a:r>
              <a:rPr lang="en-US" sz="2400" spc="-1" dirty="0">
                <a:latin typeface="Arial" panose="020B0604020202020204"/>
              </a:rPr>
              <a:t>Point(QP)=</a:t>
            </a:r>
            <a:r>
              <a:rPr lang="en-US" sz="2400" spc="-1" dirty="0" smtClean="0">
                <a:latin typeface="Arial" panose="020B0604020202020204"/>
              </a:rPr>
              <a:t>CU*GP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Total </a:t>
            </a:r>
            <a:r>
              <a:rPr lang="en-US" sz="2400" spc="-1" dirty="0">
                <a:latin typeface="Arial" panose="020B0604020202020204"/>
              </a:rPr>
              <a:t>Quality Point(TQP)-Sum of quality points of all the subjects taken in that semester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1" dirty="0">
                <a:latin typeface="Arial" panose="020B0604020202020204"/>
              </a:rPr>
              <a:t>Contd</a:t>
            </a:r>
            <a:r>
              <a:rPr lang="en-IN" spc="-1" dirty="0" smtClean="0">
                <a:latin typeface="Arial" panose="020B0604020202020204"/>
              </a:rPr>
              <a:t>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-1" dirty="0" smtClean="0">
                <a:latin typeface="Arial" panose="020B0604020202020204"/>
              </a:rPr>
              <a:t>Grade </a:t>
            </a:r>
            <a:r>
              <a:rPr lang="en-US" sz="2400" spc="-1" dirty="0">
                <a:latin typeface="Arial" panose="020B0604020202020204"/>
              </a:rPr>
              <a:t>Point Average(GPA)-is a number representing the </a:t>
            </a:r>
            <a:r>
              <a:rPr lang="en-US" sz="2400" b="1" spc="-1" dirty="0">
                <a:latin typeface="Arial" panose="020B0604020202020204"/>
              </a:rPr>
              <a:t>average </a:t>
            </a:r>
            <a:r>
              <a:rPr lang="en-US" sz="2400" spc="-1" dirty="0">
                <a:latin typeface="Arial" panose="020B0604020202020204"/>
              </a:rPr>
              <a:t>value of the accumulated final </a:t>
            </a:r>
            <a:r>
              <a:rPr lang="en-US" sz="2400" b="1" spc="-1" dirty="0">
                <a:latin typeface="Arial" panose="020B0604020202020204"/>
              </a:rPr>
              <a:t>grades </a:t>
            </a:r>
            <a:r>
              <a:rPr lang="en-US" sz="2400" spc="-1" dirty="0">
                <a:latin typeface="Arial" panose="020B0604020202020204"/>
              </a:rPr>
              <a:t>earned in courses over </a:t>
            </a:r>
            <a:r>
              <a:rPr lang="en-US" sz="2400" spc="-1" dirty="0" smtClean="0">
                <a:latin typeface="Arial" panose="020B0604020202020204"/>
              </a:rPr>
              <a:t>time.</a:t>
            </a:r>
            <a:endParaRPr lang="en-US" sz="2400" spc="-1" dirty="0" smtClean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GPA=TQP/TCU</a:t>
            </a:r>
            <a:r>
              <a:rPr lang="en-US" sz="2400" spc="-1" dirty="0">
                <a:latin typeface="Arial" panose="020B0604020202020204"/>
              </a:rPr>
              <a:t>		</a:t>
            </a:r>
            <a:r>
              <a:rPr lang="en-US" sz="2400" spc="-1" dirty="0" err="1">
                <a:latin typeface="Arial" panose="020B0604020202020204"/>
              </a:rPr>
              <a:t>TCU</a:t>
            </a:r>
            <a:r>
              <a:rPr lang="en-US" sz="2400" spc="-1" dirty="0">
                <a:latin typeface="Arial" panose="020B0604020202020204"/>
              </a:rPr>
              <a:t>-Total Credit </a:t>
            </a:r>
            <a:r>
              <a:rPr lang="en-US" sz="2400" spc="-1" dirty="0" smtClean="0">
                <a:latin typeface="Arial" panose="020B0604020202020204"/>
              </a:rPr>
              <a:t>Unit</a:t>
            </a:r>
            <a:endParaRPr lang="en-US" sz="2400" spc="-1" dirty="0">
              <a:latin typeface="Arial" panose="020B0604020202020204"/>
            </a:endParaRPr>
          </a:p>
          <a:p>
            <a:pPr lvl="1"/>
            <a:r>
              <a:rPr lang="en-US" sz="2400" spc="-1" dirty="0" smtClean="0">
                <a:latin typeface="Arial" panose="020B0604020202020204"/>
              </a:rPr>
              <a:t>CGPA- After </a:t>
            </a:r>
            <a:r>
              <a:rPr lang="en-US" sz="2400" spc="-1" dirty="0" smtClean="0">
                <a:latin typeface="Arial" panose="020B0604020202020204"/>
              </a:rPr>
              <a:t>completion of </a:t>
            </a:r>
            <a:r>
              <a:rPr lang="en-US" sz="2400" spc="-1" dirty="0">
                <a:latin typeface="Arial" panose="020B0604020202020204"/>
              </a:rPr>
              <a:t>a particular semester, </a:t>
            </a:r>
            <a:r>
              <a:rPr lang="en-US" sz="2400" spc="-1" dirty="0" smtClean="0">
                <a:latin typeface="Arial" panose="020B0604020202020204"/>
              </a:rPr>
              <a:t>the CGPA </a:t>
            </a:r>
            <a:r>
              <a:rPr lang="en-US" sz="2400" spc="-1" dirty="0">
                <a:latin typeface="Arial" panose="020B0604020202020204"/>
              </a:rPr>
              <a:t>from the </a:t>
            </a:r>
            <a:r>
              <a:rPr lang="en-US" sz="2400" spc="-1" dirty="0" smtClean="0">
                <a:latin typeface="Arial" panose="020B0604020202020204"/>
              </a:rPr>
              <a:t>first</a:t>
            </a:r>
            <a:r>
              <a:rPr lang="en-US" sz="2400" spc="-1" dirty="0" smtClean="0">
                <a:latin typeface="Arial" panose="020B0604020202020204"/>
              </a:rPr>
              <a:t> </a:t>
            </a:r>
            <a:r>
              <a:rPr lang="en-US" sz="2400" spc="-1" dirty="0">
                <a:latin typeface="Arial" panose="020B0604020202020204"/>
              </a:rPr>
              <a:t>semester to the current semester is calculated using the following </a:t>
            </a:r>
            <a:r>
              <a:rPr lang="en-US" sz="2400" spc="-1" dirty="0" smtClean="0">
                <a:latin typeface="Arial" panose="020B0604020202020204"/>
              </a:rPr>
              <a:t>formula:</a:t>
            </a:r>
            <a:endParaRPr lang="en-US" sz="2400" spc="-1" dirty="0">
              <a:latin typeface="Arial" panose="020B0604020202020204"/>
            </a:endParaRPr>
          </a:p>
          <a:p>
            <a:pPr lvl="2"/>
            <a:r>
              <a:rPr lang="en-US" spc="-1" dirty="0" smtClean="0">
                <a:latin typeface="Arial" panose="020B0604020202020204"/>
              </a:rPr>
              <a:t>CGPA</a:t>
            </a:r>
            <a:r>
              <a:rPr lang="en-US" spc="-1" dirty="0">
                <a:latin typeface="Arial" panose="020B0604020202020204"/>
              </a:rPr>
              <a:t>= (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∑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Gi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*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Ci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)/∑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Ci</a:t>
            </a:r>
            <a:endParaRPr lang="en-US" dirty="0" smtClean="0"/>
          </a:p>
          <a:p>
            <a:pPr marL="1296035" lvl="2" indent="-28829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pc="-1" dirty="0">
                <a:latin typeface="Arial" panose="020B0604020202020204"/>
                <a:ea typeface="Arial" panose="020B0604020202020204"/>
              </a:rPr>
              <a:t>where 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Gi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-Grade point secured 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corrosponding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 to the course 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i</a:t>
            </a:r>
            <a:endParaRPr lang="en-US" dirty="0" smtClean="0"/>
          </a:p>
          <a:p>
            <a:pPr marL="1296035" lvl="2" indent="-28829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pc="-1" dirty="0">
                <a:latin typeface="Arial" panose="020B0604020202020204"/>
                <a:ea typeface="Arial" panose="020B0604020202020204"/>
              </a:rPr>
              <a:t>           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Ci</a:t>
            </a:r>
            <a:r>
              <a:rPr lang="en-US" spc="-1" dirty="0">
                <a:latin typeface="Arial" panose="020B0604020202020204"/>
                <a:ea typeface="Arial" panose="020B0604020202020204"/>
              </a:rPr>
              <a:t>-Credit rating of the course </a:t>
            </a:r>
            <a:r>
              <a:rPr lang="en-US" spc="-1" dirty="0" err="1">
                <a:latin typeface="Arial" panose="020B0604020202020204"/>
                <a:ea typeface="Arial" panose="020B0604020202020204"/>
              </a:rPr>
              <a:t>i</a:t>
            </a:r>
            <a:endParaRPr lang="en-US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431800" indent="-32385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dirty="0">
                <a:latin typeface="Arial" panose="020B0604020202020204"/>
              </a:rPr>
              <a:t>If the student is in the first semester, both the GPA and the Cumulative GPA will be the same.</a:t>
            </a:r>
            <a:endParaRPr lang="en-US" sz="2600" dirty="0" smtClean="0"/>
          </a:p>
          <a:p>
            <a:pPr marL="431800" indent="-32385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600" spc="-1" dirty="0">
                <a:latin typeface="Arial" panose="020B0604020202020204"/>
              </a:rPr>
              <a:t>But if the student is in any other semesters, we calculate the GPA of that particular semester and ask for the student's old CGPA(i.e., </a:t>
            </a:r>
            <a:r>
              <a:rPr lang="en-US" sz="2600" spc="-1" dirty="0" err="1">
                <a:latin typeface="Arial" panose="020B0604020202020204"/>
              </a:rPr>
              <a:t>upto</a:t>
            </a:r>
            <a:r>
              <a:rPr lang="en-US" sz="2600" spc="-1" dirty="0">
                <a:latin typeface="Arial" panose="020B0604020202020204"/>
              </a:rPr>
              <a:t> previous </a:t>
            </a:r>
            <a:r>
              <a:rPr lang="en-US" sz="2600" spc="-1" dirty="0" err="1">
                <a:latin typeface="Arial" panose="020B0604020202020204"/>
              </a:rPr>
              <a:t>sem</a:t>
            </a:r>
            <a:r>
              <a:rPr lang="en-US" sz="2600" spc="-1" dirty="0">
                <a:latin typeface="Arial" panose="020B0604020202020204"/>
              </a:rPr>
              <a:t>) and output the new CGPA, by taking average of GPA and old CGPA</a:t>
            </a:r>
            <a:r>
              <a:rPr lang="en-US" sz="2600" spc="-1" dirty="0" smtClean="0">
                <a:latin typeface="Arial" panose="020B0604020202020204"/>
              </a:rPr>
              <a:t>.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functions used here are: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 slip-displays the fees when a particular class is input.</a:t>
            </a:r>
            <a:endParaRPr lang="en-US" dirty="0" smtClean="0"/>
          </a:p>
          <a:p>
            <a:r>
              <a:rPr lang="en-US" dirty="0" smtClean="0"/>
              <a:t>Modify-This is restricted to the admin. He/she can modify the fee structure.</a:t>
            </a:r>
            <a:endParaRPr lang="en-US" dirty="0" smtClean="0"/>
          </a:p>
          <a:p>
            <a:r>
              <a:rPr lang="en-US" dirty="0" smtClean="0"/>
              <a:t>List-displays the list of the fee structures for various classes.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 smtClean="0"/>
          </a:p>
          <a:p>
            <a:r>
              <a:rPr lang="en-US" dirty="0" smtClean="0"/>
              <a:t>Quit-exits from the program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Presentation</Application>
  <PresentationFormat>On-screen Show (4:3)</PresentationFormat>
  <Paragraphs>72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StarSymbol</vt:lpstr>
      <vt:lpstr>Segoe Print</vt:lpstr>
      <vt:lpstr>Calibri</vt:lpstr>
      <vt:lpstr>Microsoft YaHei</vt:lpstr>
      <vt:lpstr>Arial Unicode MS</vt:lpstr>
      <vt:lpstr>Office Theme</vt:lpstr>
      <vt:lpstr>STUDENT PORTAL</vt:lpstr>
      <vt:lpstr>CONTENTS</vt:lpstr>
      <vt:lpstr>SYLLABUS</vt:lpstr>
      <vt:lpstr>POSTING LEAVE</vt:lpstr>
      <vt:lpstr>POSTED LEAVE PRINTOUT</vt:lpstr>
      <vt:lpstr>CGPA CALCULATION</vt:lpstr>
      <vt:lpstr>Contd....</vt:lpstr>
      <vt:lpstr>PowerPoint 演示文稿</vt:lpstr>
      <vt:lpstr>Fee structure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dell</dc:creator>
  <cp:lastModifiedBy>Veena</cp:lastModifiedBy>
  <cp:revision>10</cp:revision>
  <dcterms:created xsi:type="dcterms:W3CDTF">2016-03-29T13:31:00Z</dcterms:created>
  <dcterms:modified xsi:type="dcterms:W3CDTF">2021-01-01T16:41:26Z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