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4" r:id="rId5"/>
    <p:sldId id="257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8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33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71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1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4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53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0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9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11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E564-24E8-4701-BB41-05139C7AE42E}" type="datetimeFigureOut">
              <a:rPr lang="en-US" smtClean="0"/>
              <a:pPr/>
              <a:t>12-Nov-15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EA87-F4C3-4A2B-8301-4081BA171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6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storage class defines the scope (visibility) and lifetime of variables and/or functions within a C program.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four storage classes in c:</a:t>
            </a:r>
          </a:p>
          <a:p>
            <a:pPr marL="0" indent="0">
              <a:buNone/>
            </a:pPr>
            <a:r>
              <a:rPr lang="en-US" dirty="0" smtClean="0"/>
              <a:t>a)Automatic storage class</a:t>
            </a:r>
          </a:p>
          <a:p>
            <a:pPr marL="0" indent="0">
              <a:buNone/>
            </a:pPr>
            <a:r>
              <a:rPr lang="en-US" dirty="0" smtClean="0"/>
              <a:t>b)Register storage class </a:t>
            </a:r>
          </a:p>
          <a:p>
            <a:pPr marL="0" indent="0">
              <a:buNone/>
            </a:pPr>
            <a:r>
              <a:rPr lang="en-US" dirty="0" smtClean="0"/>
              <a:t>c)Static storage class</a:t>
            </a:r>
          </a:p>
          <a:p>
            <a:pPr marL="0" indent="0">
              <a:buNone/>
            </a:pPr>
            <a:r>
              <a:rPr lang="en-US" dirty="0" smtClean="0"/>
              <a:t>d)Extern storage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47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800" y="0"/>
            <a:ext cx="10515600" cy="1139483"/>
          </a:xfrm>
        </p:spPr>
        <p:txBody>
          <a:bodyPr/>
          <a:lstStyle/>
          <a:p>
            <a:pPr algn="ctr"/>
            <a:r>
              <a:rPr lang="en-US" dirty="0" smtClean="0"/>
              <a:t>Automatic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7184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It defines local variables which are known to the block in which they are defined.</a:t>
            </a:r>
          </a:p>
          <a:p>
            <a:r>
              <a:rPr lang="en-US" dirty="0" smtClean="0"/>
              <a:t>It is the default storage class for all local variables.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auto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auto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=2;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=3;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 321</a:t>
            </a:r>
          </a:p>
        </p:txBody>
      </p:sp>
    </p:spTree>
    <p:extLst>
      <p:ext uri="{BB962C8B-B14F-4D97-AF65-F5344CB8AC3E}">
        <p14:creationId xmlns:p14="http://schemas.microsoft.com/office/powerpoint/2010/main" xmlns="" val="23200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Register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7689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register storage class instructs the compiler to store the variable in the CPU’s register to optimize access.</a:t>
            </a:r>
          </a:p>
          <a:p>
            <a:r>
              <a:rPr lang="en-US" dirty="0" smtClean="0"/>
              <a:t>It is used for frequently used variables such as loop counters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register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=1;i&lt;=10;i++)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(“%d\n”);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607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Static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static storage class allows the variable to exist in the memory of the computer, even if its function or block within which it is declared looses its scope.</a:t>
            </a:r>
          </a:p>
          <a:p>
            <a:r>
              <a:rPr lang="en-US" dirty="0" smtClean="0"/>
              <a:t>Hence the variable also retains the last assigned value.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1182" y="211015"/>
            <a:ext cx="5275384" cy="6386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void increment()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increment();</a:t>
            </a:r>
          </a:p>
          <a:p>
            <a:pPr marL="0" indent="0">
              <a:buNone/>
            </a:pPr>
            <a:r>
              <a:rPr lang="en-US" sz="2000" dirty="0" smtClean="0"/>
              <a:t>	increment();</a:t>
            </a:r>
          </a:p>
          <a:p>
            <a:pPr marL="0" indent="0">
              <a:buNone/>
            </a:pPr>
            <a:r>
              <a:rPr lang="en-US" sz="2000" dirty="0" smtClean="0"/>
              <a:t>	increment();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void increment()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(“%d\</a:t>
            </a:r>
            <a:r>
              <a:rPr lang="en-US" sz="2000" dirty="0" err="1" smtClean="0"/>
              <a:t>t”,i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Output: 1     1      1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58132" y="253219"/>
            <a:ext cx="5630593" cy="642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void increment()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increment();</a:t>
            </a:r>
          </a:p>
          <a:p>
            <a:pPr marL="0" indent="0">
              <a:buNone/>
            </a:pPr>
            <a:r>
              <a:rPr lang="en-US" sz="2000" dirty="0" smtClean="0"/>
              <a:t>	increment();</a:t>
            </a:r>
          </a:p>
          <a:p>
            <a:pPr marL="0" indent="0">
              <a:buNone/>
            </a:pPr>
            <a:r>
              <a:rPr lang="en-US" sz="2000" dirty="0" smtClean="0"/>
              <a:t>	increment();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void increment()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(“%d\</a:t>
            </a:r>
            <a:r>
              <a:rPr lang="en-US" sz="2000" dirty="0" err="1" smtClean="0"/>
              <a:t>t”,i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Output: 1     2    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86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Extern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050" y="2119086"/>
            <a:ext cx="5181600" cy="42526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extern void write();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count=5;</a:t>
            </a:r>
          </a:p>
          <a:p>
            <a:pPr>
              <a:buNone/>
            </a:pPr>
            <a:r>
              <a:rPr lang="en-US" dirty="0" smtClean="0"/>
              <a:t>write();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470" y="2177144"/>
            <a:ext cx="5181600" cy="3570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count;</a:t>
            </a:r>
          </a:p>
          <a:p>
            <a:pPr>
              <a:buNone/>
            </a:pPr>
            <a:r>
              <a:rPr lang="en-US" dirty="0" smtClean="0"/>
              <a:t>void write()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(“count is %d\</a:t>
            </a:r>
            <a:r>
              <a:rPr lang="en-US" dirty="0" err="1" smtClean="0"/>
              <a:t>n”,count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5415" y="1350498"/>
            <a:ext cx="893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extern storage class defines global variable known to all functions in the current program.</a:t>
            </a:r>
          </a:p>
          <a:p>
            <a:r>
              <a:rPr lang="en-US" dirty="0" smtClean="0"/>
              <a:t>These variables are defined in another program.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914" y="5994400"/>
            <a:ext cx="481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1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19126" y="379829"/>
          <a:ext cx="9967740" cy="59787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3548"/>
                <a:gridCol w="1993548"/>
                <a:gridCol w="1993548"/>
                <a:gridCol w="1089153"/>
                <a:gridCol w="2897943"/>
              </a:tblGrid>
              <a:tr h="1058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initial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</a:tr>
              <a:tr h="1230125"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Garbage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Till the control remains within the block in which the variable is</a:t>
                      </a:r>
                      <a:r>
                        <a:rPr lang="en-US" baseline="0" dirty="0" smtClean="0"/>
                        <a:t> defined.</a:t>
                      </a:r>
                      <a:endParaRPr lang="en-US" dirty="0"/>
                    </a:p>
                  </a:txBody>
                  <a:tcPr/>
                </a:tc>
              </a:tr>
              <a:tr h="1230125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Garbage 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Till the control remains within the block in which the variable is</a:t>
                      </a:r>
                      <a:r>
                        <a:rPr lang="en-US" baseline="0" dirty="0" smtClean="0"/>
                        <a:t> defined.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230125"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the variable persists between different function calls.</a:t>
                      </a:r>
                      <a:endParaRPr lang="en-US" dirty="0"/>
                    </a:p>
                  </a:txBody>
                  <a:tcPr/>
                </a:tc>
              </a:tr>
              <a:tr h="1230125">
                <a:tc>
                  <a:txBody>
                    <a:bodyPr/>
                    <a:lstStyle/>
                    <a:p>
                      <a:r>
                        <a:rPr lang="en-US" dirty="0" smtClean="0"/>
                        <a:t>Extern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long as the program’s execution</a:t>
                      </a:r>
                      <a:r>
                        <a:rPr lang="en-US" baseline="0" dirty="0" smtClean="0"/>
                        <a:t> doesn’t come to an end.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319</Words>
  <Application>Microsoft Office PowerPoint</Application>
  <PresentationFormat>Custom</PresentationFormat>
  <Paragraphs>114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Storage classes</vt:lpstr>
      <vt:lpstr>Automatic storage class</vt:lpstr>
      <vt:lpstr>Register storage class</vt:lpstr>
      <vt:lpstr>Static storage class</vt:lpstr>
      <vt:lpstr>Slide 5</vt:lpstr>
      <vt:lpstr>Extern storage class</vt:lpstr>
      <vt:lpstr>Slide 7</vt:lpstr>
    </vt:vector>
  </TitlesOfParts>
  <Company>PSG COLLEGE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</dc:title>
  <dc:creator>15pt39</dc:creator>
  <cp:lastModifiedBy>dell</cp:lastModifiedBy>
  <cp:revision>15</cp:revision>
  <dcterms:created xsi:type="dcterms:W3CDTF">2015-11-12T11:55:27Z</dcterms:created>
  <dcterms:modified xsi:type="dcterms:W3CDTF">2015-11-12T16:38:00Z</dcterms:modified>
</cp:coreProperties>
</file>