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74" r:id="rId6"/>
    <p:sldId id="275" r:id="rId7"/>
    <p:sldId id="260" r:id="rId8"/>
    <p:sldId id="261" r:id="rId9"/>
    <p:sldId id="273" r:id="rId10"/>
    <p:sldId id="266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6324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5</a:t>
            </a:r>
            <a:r>
              <a:rPr lang="en-US" sz="2000" dirty="0" smtClean="0"/>
              <a:t>) </a:t>
            </a:r>
            <a:r>
              <a:rPr lang="en-US" sz="2000" dirty="0" smtClean="0"/>
              <a:t>Find the complexity of the below program.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function( </a:t>
            </a:r>
            <a:r>
              <a:rPr lang="en-US" sz="2000" dirty="0" err="1" smtClean="0"/>
              <a:t>int</a:t>
            </a:r>
            <a:r>
              <a:rPr lang="en-US" sz="2000" dirty="0" smtClean="0"/>
              <a:t> n )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 smtClean="0"/>
              <a:t>	if (n == 1)</a:t>
            </a:r>
            <a:endParaRPr lang="en-US" sz="2000" dirty="0" smtClean="0"/>
          </a:p>
          <a:p>
            <a:r>
              <a:rPr lang="en-US" sz="2000" dirty="0" smtClean="0"/>
              <a:t>	 </a:t>
            </a:r>
            <a:r>
              <a:rPr lang="en-US" sz="2000" dirty="0" smtClean="0"/>
              <a:t>return 1;</a:t>
            </a:r>
            <a:endParaRPr lang="en-US" sz="2000" dirty="0" smtClean="0"/>
          </a:p>
          <a:p>
            <a:r>
              <a:rPr lang="nn-NO" sz="2000" dirty="0" smtClean="0"/>
              <a:t>	for( i = 1 ; i &lt;= n ; i + + )</a:t>
            </a:r>
            <a:endParaRPr lang="nn-NO" sz="2000" dirty="0" smtClean="0"/>
          </a:p>
          <a:p>
            <a:r>
              <a:rPr lang="en-US" sz="2000" dirty="0" smtClean="0"/>
              <a:t>	{</a:t>
            </a:r>
            <a:endParaRPr lang="en-US" sz="2000" dirty="0" smtClean="0"/>
          </a:p>
          <a:p>
            <a:r>
              <a:rPr lang="en-US" sz="2000" dirty="0" smtClean="0"/>
              <a:t>		for( j= 1 ; j &lt;= n ; j + + )</a:t>
            </a:r>
            <a:endParaRPr lang="en-US" sz="2000" dirty="0" smtClean="0"/>
          </a:p>
          <a:p>
            <a:r>
              <a:rPr lang="en-US" sz="2000" dirty="0" smtClean="0"/>
              <a:t>		{</a:t>
            </a:r>
            <a:endParaRPr lang="en-US" sz="2000" dirty="0" smtClean="0"/>
          </a:p>
          <a:p>
            <a:r>
              <a:rPr lang="en-US" sz="2000" dirty="0" smtClean="0"/>
              <a:t>			print(“*" ) 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36576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break;</a:t>
            </a:r>
            <a:endParaRPr lang="en-US" dirty="0" smtClean="0"/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35846"/>
            <a:ext cx="8534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function( </a:t>
            </a:r>
            <a:r>
              <a:rPr lang="en-US" sz="2000" dirty="0" err="1" smtClean="0"/>
              <a:t>int</a:t>
            </a:r>
            <a:r>
              <a:rPr lang="en-US" sz="2000" dirty="0" smtClean="0"/>
              <a:t> n )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 smtClean="0"/>
              <a:t>	//constant time</a:t>
            </a:r>
            <a:endParaRPr lang="en-US" sz="2000" dirty="0" smtClean="0"/>
          </a:p>
          <a:p>
            <a:r>
              <a:rPr lang="en-US" sz="2000" dirty="0" smtClean="0"/>
              <a:t>	if ( n == 1 )</a:t>
            </a:r>
            <a:endParaRPr lang="en-US" sz="2000" dirty="0" smtClean="0"/>
          </a:p>
          <a:p>
            <a:r>
              <a:rPr lang="en-US" sz="2000" dirty="0" smtClean="0"/>
              <a:t>	 return 1;</a:t>
            </a:r>
            <a:endParaRPr lang="en-US" sz="2000" dirty="0" smtClean="0"/>
          </a:p>
          <a:p>
            <a:r>
              <a:rPr lang="en-US" sz="2000" dirty="0" smtClean="0"/>
              <a:t>	//outer loop execute times</a:t>
            </a:r>
            <a:endParaRPr lang="en-US" sz="2000" dirty="0" smtClean="0"/>
          </a:p>
          <a:p>
            <a:r>
              <a:rPr lang="nn-NO" sz="2000" dirty="0" smtClean="0"/>
              <a:t>	for( i = 1 ; i &lt;= n ; i + + )</a:t>
            </a:r>
            <a:endParaRPr lang="nn-NO" sz="2000" dirty="0" smtClean="0"/>
          </a:p>
          <a:p>
            <a:r>
              <a:rPr lang="en-US" sz="2000" dirty="0" smtClean="0"/>
              <a:t>	{</a:t>
            </a:r>
            <a:endParaRPr lang="en-US" sz="2000" dirty="0" smtClean="0"/>
          </a:p>
          <a:p>
            <a:r>
              <a:rPr lang="en-US" sz="2000" dirty="0" smtClean="0"/>
              <a:t>	// inner loop executes only time due to statement.</a:t>
            </a:r>
            <a:endParaRPr lang="en-US" sz="2000" dirty="0" smtClean="0"/>
          </a:p>
          <a:p>
            <a:r>
              <a:rPr lang="en-US" sz="2000" dirty="0" smtClean="0"/>
              <a:t>		for( j= 1 ; j &lt;= n ; j + + )</a:t>
            </a:r>
            <a:endParaRPr lang="en-US" sz="2000" dirty="0" smtClean="0"/>
          </a:p>
          <a:p>
            <a:r>
              <a:rPr lang="en-US" sz="2000" dirty="0" smtClean="0"/>
              <a:t>		{</a:t>
            </a:r>
            <a:endParaRPr lang="en-US" sz="2000" dirty="0" smtClean="0"/>
          </a:p>
          <a:p>
            <a:r>
              <a:rPr lang="en-US" sz="2000" dirty="0" smtClean="0"/>
              <a:t>			print(“*" ) ;</a:t>
            </a:r>
            <a:endParaRPr lang="en-US" sz="2000" dirty="0" smtClean="0"/>
          </a:p>
          <a:p>
            <a:r>
              <a:rPr lang="en-US" sz="2000" dirty="0" smtClean="0"/>
              <a:t>			break;</a:t>
            </a:r>
            <a:endParaRPr lang="en-US" sz="2000" dirty="0" smtClean="0"/>
          </a:p>
          <a:p>
            <a:r>
              <a:rPr lang="en-US" sz="2000" dirty="0" smtClean="0"/>
              <a:t>		}</a:t>
            </a:r>
            <a:endParaRPr lang="en-US" sz="2000" dirty="0" smtClean="0"/>
          </a:p>
          <a:p>
            <a:r>
              <a:rPr lang="en-US" sz="2000" dirty="0" smtClean="0"/>
              <a:t>	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The complexity of the above function is O(n). Even though the inner loop is bounded by , but due to the</a:t>
            </a:r>
            <a:endParaRPr lang="en-US" sz="2000" dirty="0" smtClean="0"/>
          </a:p>
          <a:p>
            <a:r>
              <a:rPr lang="en-US" sz="2000" dirty="0" smtClean="0"/>
              <a:t>break statement it is executing only once.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6</a:t>
            </a:r>
            <a:r>
              <a:rPr lang="en-US" sz="2400" dirty="0" smtClean="0"/>
              <a:t>)Find </a:t>
            </a:r>
            <a:r>
              <a:rPr lang="en-US" sz="2400" dirty="0" smtClean="0"/>
              <a:t>the time complexity: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function()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</a:t>
            </a:r>
            <a:endParaRPr lang="en-US" sz="2400" dirty="0" smtClean="0"/>
          </a:p>
          <a:p>
            <a:r>
              <a:rPr lang="en-US" sz="2400" dirty="0" smtClean="0"/>
              <a:t>	while (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n)</a:t>
            </a:r>
            <a:endParaRPr lang="en-US" sz="2400" dirty="0" smtClean="0"/>
          </a:p>
          <a:p>
            <a:r>
              <a:rPr lang="en-US" sz="2400" dirty="0" smtClean="0"/>
              <a:t>	{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j=n;</a:t>
            </a:r>
            <a:endParaRPr lang="en-US" sz="2400" dirty="0" smtClean="0"/>
          </a:p>
          <a:p>
            <a:r>
              <a:rPr lang="en-US" sz="2400" dirty="0" smtClean="0"/>
              <a:t>		while(j &gt; 0)</a:t>
            </a:r>
            <a:endParaRPr lang="en-US" sz="2400" dirty="0" smtClean="0"/>
          </a:p>
          <a:p>
            <a:r>
              <a:rPr lang="en-US" sz="2400" dirty="0" smtClean="0"/>
              <a:t>		j = j/2;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</a:t>
            </a:r>
            <a:r>
              <a:rPr lang="en-US" sz="2400" dirty="0" smtClean="0"/>
              <a:t>=2*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r>
              <a:rPr lang="en-US" sz="2400" dirty="0" smtClean="0"/>
              <a:t>	} //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 smtClean="0"/>
          </a:p>
          <a:p>
            <a:r>
              <a:rPr lang="en-US" sz="2400" dirty="0" smtClean="0"/>
              <a:t>function()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</a:t>
            </a:r>
            <a:endParaRPr lang="en-US" sz="2400" dirty="0" smtClean="0"/>
          </a:p>
          <a:p>
            <a:r>
              <a:rPr lang="en-US" sz="2400" dirty="0" smtClean="0"/>
              <a:t>	while (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n)</a:t>
            </a:r>
            <a:endParaRPr lang="en-US" sz="2400" dirty="0" smtClean="0"/>
          </a:p>
          <a:p>
            <a:r>
              <a:rPr lang="en-US" sz="2400" dirty="0" smtClean="0"/>
              <a:t>	{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j=n;</a:t>
            </a:r>
            <a:endParaRPr lang="en-US" sz="2400" dirty="0" smtClean="0"/>
          </a:p>
          <a:p>
            <a:r>
              <a:rPr lang="en-US" sz="2400" dirty="0" smtClean="0"/>
              <a:t>		while(j &gt; 0)</a:t>
            </a:r>
            <a:endParaRPr lang="en-US" sz="2400" dirty="0" smtClean="0"/>
          </a:p>
          <a:p>
            <a:r>
              <a:rPr lang="en-US" sz="2400" dirty="0" smtClean="0"/>
              <a:t>		j = j/2; </a:t>
            </a:r>
            <a:r>
              <a:rPr lang="en-US" sz="2400" dirty="0" err="1" smtClean="0"/>
              <a:t>logn</a:t>
            </a:r>
            <a:r>
              <a:rPr lang="en-US" sz="2400" dirty="0" smtClean="0"/>
              <a:t> code ..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</a:t>
            </a:r>
            <a:r>
              <a:rPr lang="en-US" sz="2400" dirty="0" smtClean="0"/>
              <a:t>=2*</a:t>
            </a:r>
            <a:r>
              <a:rPr lang="en-US" sz="2400" dirty="0" err="1" smtClean="0"/>
              <a:t>i</a:t>
            </a:r>
            <a:r>
              <a:rPr lang="en-US" sz="2400" dirty="0" smtClean="0"/>
              <a:t>; //</a:t>
            </a:r>
            <a:r>
              <a:rPr lang="en-US" sz="2400" dirty="0" err="1" smtClean="0"/>
              <a:t>logn</a:t>
            </a:r>
            <a:r>
              <a:rPr lang="en-US" sz="2400" dirty="0" smtClean="0"/>
              <a:t> times</a:t>
            </a:r>
            <a:endParaRPr lang="en-US" sz="2400" dirty="0" smtClean="0"/>
          </a:p>
          <a:p>
            <a:r>
              <a:rPr lang="en-US" sz="2400" dirty="0" smtClean="0"/>
              <a:t>	} //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Time Complexity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O(log </a:t>
            </a:r>
            <a:r>
              <a:rPr lang="en-US" sz="2400" dirty="0" smtClean="0"/>
              <a:t>n*</a:t>
            </a:r>
            <a:r>
              <a:rPr lang="en-US" sz="2400" dirty="0" err="1" smtClean="0"/>
              <a:t>logn</a:t>
            </a:r>
            <a:r>
              <a:rPr lang="en-US" sz="2400" dirty="0" smtClean="0"/>
              <a:t>)=O(log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n)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94692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1)What is the running time of the following function? (specified as a function of the input</a:t>
            </a:r>
            <a:endParaRPr lang="en-US" sz="2400" dirty="0" smtClean="0"/>
          </a:p>
          <a:p>
            <a:r>
              <a:rPr lang="en-US" sz="2400" dirty="0" smtClean="0"/>
              <a:t>value n )</a:t>
            </a:r>
            <a:endParaRPr lang="en-US" sz="2400" dirty="0" smtClean="0"/>
          </a:p>
          <a:p>
            <a:r>
              <a:rPr lang="en-US" sz="2400" dirty="0" smtClean="0"/>
              <a:t>void Function(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 ;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s=1 ;</a:t>
            </a:r>
            <a:endParaRPr lang="en-US" sz="2400" dirty="0" smtClean="0"/>
          </a:p>
          <a:p>
            <a:r>
              <a:rPr lang="en-US" sz="2400" dirty="0" smtClean="0"/>
              <a:t>	while( s &lt;= n)</a:t>
            </a:r>
            <a:endParaRPr lang="en-US" sz="2400" dirty="0" smtClean="0"/>
          </a:p>
          <a:p>
            <a:r>
              <a:rPr lang="en-US" sz="2400" dirty="0" smtClean="0"/>
              <a:t>	{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</a:t>
            </a:r>
            <a:r>
              <a:rPr lang="en-US" sz="2400" dirty="0" smtClean="0"/>
              <a:t>++ ;</a:t>
            </a:r>
            <a:endParaRPr lang="en-US" sz="2400" dirty="0" smtClean="0"/>
          </a:p>
          <a:p>
            <a:r>
              <a:rPr lang="en-US" sz="2400" dirty="0" smtClean="0"/>
              <a:t>		s= </a:t>
            </a:r>
            <a:r>
              <a:rPr lang="en-US" sz="2400" dirty="0" err="1" smtClean="0"/>
              <a:t>s+i</a:t>
            </a:r>
            <a:r>
              <a:rPr lang="en-US" sz="2400" dirty="0" smtClean="0"/>
              <a:t> ;</a:t>
            </a:r>
            <a:endParaRPr lang="en-US" sz="2400" dirty="0" smtClean="0"/>
          </a:p>
          <a:p>
            <a:r>
              <a:rPr lang="en-US" sz="2400" dirty="0" smtClean="0"/>
              <a:t>		print(\*");</a:t>
            </a:r>
            <a:endParaRPr lang="en-US" sz="2400" dirty="0" smtClean="0"/>
          </a:p>
          <a:p>
            <a:r>
              <a:rPr lang="en-US" sz="2400" dirty="0" smtClean="0"/>
              <a:t>	}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Solution: Consider the comments in below function:</a:t>
            </a:r>
            <a:endParaRPr lang="en-US" sz="2000" dirty="0" smtClean="0"/>
          </a:p>
          <a:p>
            <a:r>
              <a:rPr lang="en-US" sz="2000" dirty="0" smtClean="0"/>
              <a:t>void Function (</a:t>
            </a:r>
            <a:r>
              <a:rPr lang="en-US" sz="2000" dirty="0" err="1" smtClean="0"/>
              <a:t>int</a:t>
            </a:r>
            <a:r>
              <a:rPr lang="en-US" sz="2000" dirty="0" smtClean="0"/>
              <a:t> n)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 ;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s=1 ;</a:t>
            </a:r>
            <a:endParaRPr lang="en-US" sz="2000" dirty="0" smtClean="0"/>
          </a:p>
          <a:p>
            <a:r>
              <a:rPr lang="en-US" sz="2000" dirty="0" smtClean="0"/>
              <a:t>// s is increasing not at rate 1 but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r>
              <a:rPr lang="en-US" sz="2000" dirty="0" smtClean="0"/>
              <a:t>	while( s &lt;= n)</a:t>
            </a:r>
            <a:endParaRPr lang="en-US" sz="2000" dirty="0" smtClean="0"/>
          </a:p>
          <a:p>
            <a:r>
              <a:rPr lang="en-US" sz="2000" dirty="0" smtClean="0"/>
              <a:t>	{</a:t>
            </a:r>
            <a:endParaRPr lang="en-US" sz="2000" dirty="0" smtClean="0"/>
          </a:p>
          <a:p>
            <a:r>
              <a:rPr lang="en-US" sz="2000" dirty="0" smtClean="0"/>
              <a:t>		  </a:t>
            </a:r>
            <a:r>
              <a:rPr lang="en-US" sz="2000" dirty="0" err="1" smtClean="0"/>
              <a:t>i</a:t>
            </a:r>
            <a:r>
              <a:rPr lang="en-US" sz="2000" dirty="0" smtClean="0"/>
              <a:t>++ 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670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	s= </a:t>
            </a:r>
            <a:r>
              <a:rPr lang="en-US" sz="2000" dirty="0" err="1" smtClean="0"/>
              <a:t>s+i</a:t>
            </a:r>
            <a:r>
              <a:rPr lang="en-US" sz="2000" dirty="0" smtClean="0"/>
              <a:t> ;</a:t>
            </a:r>
            <a:endParaRPr lang="en-US" sz="2000" dirty="0" smtClean="0"/>
          </a:p>
          <a:p>
            <a:r>
              <a:rPr lang="en-US" sz="2000" dirty="0" smtClean="0"/>
              <a:t>		print(“*");</a:t>
            </a:r>
            <a:endParaRPr lang="en-US" sz="2000" dirty="0" smtClean="0"/>
          </a:p>
          <a:p>
            <a:r>
              <a:rPr lang="en-US" sz="2000" dirty="0" smtClean="0"/>
              <a:t>	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 smtClean="0"/>
          </a:p>
          <a:p>
            <a:r>
              <a:rPr lang="en-US" sz="2000" dirty="0" smtClean="0"/>
              <a:t>We can define the terms ‘s’ according to the relation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=s</a:t>
            </a:r>
            <a:r>
              <a:rPr lang="en-US" sz="2000" baseline="-25000" dirty="0" smtClean="0"/>
              <a:t>i-1 </a:t>
            </a:r>
            <a:r>
              <a:rPr lang="en-US" sz="2000" dirty="0" smtClean="0"/>
              <a:t> +</a:t>
            </a:r>
            <a:r>
              <a:rPr lang="en-US" sz="2000" dirty="0" err="1" smtClean="0"/>
              <a:t>i</a:t>
            </a:r>
            <a:r>
              <a:rPr lang="en-US" sz="2000" dirty="0" smtClean="0"/>
              <a:t>  . The value of ‘</a:t>
            </a:r>
            <a:r>
              <a:rPr lang="en-US" sz="2000" dirty="0" err="1" smtClean="0"/>
              <a:t>i</a:t>
            </a:r>
            <a:r>
              <a:rPr lang="en-US" sz="2000" dirty="0" smtClean="0"/>
              <a:t>’ increases by one for each</a:t>
            </a:r>
            <a:endParaRPr lang="en-US" sz="2000" dirty="0" smtClean="0"/>
          </a:p>
          <a:p>
            <a:r>
              <a:rPr lang="en-US" sz="2000" dirty="0" smtClean="0"/>
              <a:t>iteration. So the value contained in ‘s’ at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iteration is the sum of the first ‘</a:t>
            </a:r>
            <a:r>
              <a:rPr lang="en-US" sz="2000" dirty="0" err="1" smtClean="0"/>
              <a:t>i</a:t>
            </a:r>
            <a:r>
              <a:rPr lang="en-US" sz="2000" dirty="0" smtClean="0"/>
              <a:t>’ positive integers. If  k is</a:t>
            </a:r>
            <a:endParaRPr lang="en-US" sz="2000" dirty="0" smtClean="0"/>
          </a:p>
          <a:p>
            <a:r>
              <a:rPr lang="en-US" sz="2000" dirty="0" smtClean="0"/>
              <a:t>the total number of iterations taken by the program, then the while loop terminates once.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1+2+…+k=   k(k+1)/2  &gt;n               =&gt;k=O(√n)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2) </a:t>
            </a:r>
            <a:r>
              <a:rPr lang="en-US" dirty="0" smtClean="0"/>
              <a:t>Which of the following name does not relate to </a:t>
            </a:r>
            <a:r>
              <a:rPr lang="en-US" dirty="0" smtClean="0"/>
              <a:t>stacks?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</a:t>
            </a:r>
            <a:r>
              <a:rPr lang="en-US" dirty="0" smtClean="0"/>
              <a:t>. </a:t>
            </a:r>
            <a:r>
              <a:rPr lang="en-US" dirty="0" smtClean="0"/>
              <a:t>FILO lists</a:t>
            </a:r>
            <a:br>
              <a:rPr lang="en-US" dirty="0" smtClean="0"/>
            </a:br>
            <a:r>
              <a:rPr lang="en-US" dirty="0" smtClean="0"/>
              <a:t>b. LIFO list</a:t>
            </a:r>
            <a:br>
              <a:rPr lang="en-US" dirty="0" smtClean="0"/>
            </a:br>
            <a:r>
              <a:rPr lang="en-US" dirty="0" smtClean="0"/>
              <a:t>c. Piles</a:t>
            </a:r>
            <a:br>
              <a:rPr lang="en-US" dirty="0" smtClean="0"/>
            </a:br>
            <a:r>
              <a:rPr lang="en-US" dirty="0" smtClean="0"/>
              <a:t>d. Push-down </a:t>
            </a:r>
            <a:r>
              <a:rPr lang="en-US" dirty="0" smtClean="0"/>
              <a:t>lists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e. None of the above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 none of the above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6019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 smtClean="0"/>
              <a:t>)What </a:t>
            </a:r>
            <a:r>
              <a:rPr lang="en-US" sz="2400" dirty="0" smtClean="0"/>
              <a:t>is the complexity of the below program: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void function(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j, k , count =0;</a:t>
            </a:r>
            <a:endParaRPr lang="en-US" sz="2400" dirty="0" smtClean="0"/>
          </a:p>
          <a:p>
            <a:r>
              <a:rPr lang="en-US" sz="2400" dirty="0" smtClean="0"/>
              <a:t>	for(</a:t>
            </a:r>
            <a:r>
              <a:rPr lang="en-US" sz="2400" dirty="0" err="1" smtClean="0"/>
              <a:t>i</a:t>
            </a:r>
            <a:r>
              <a:rPr lang="en-US" sz="2400" dirty="0" smtClean="0"/>
              <a:t>=n/2;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endParaRPr lang="en-US" sz="2400" dirty="0" smtClean="0"/>
          </a:p>
          <a:p>
            <a:r>
              <a:rPr lang="en-US" sz="2400" dirty="0" smtClean="0"/>
              <a:t>	 for(j=1; j&lt;=n; j= 2 * j)</a:t>
            </a:r>
            <a:endParaRPr lang="en-US" sz="2400" dirty="0" smtClean="0"/>
          </a:p>
          <a:p>
            <a:r>
              <a:rPr lang="nn-NO" sz="2400" dirty="0" smtClean="0"/>
              <a:t>  	  for(k=1; k&lt;=n; k= k * 2)</a:t>
            </a:r>
            <a:endParaRPr lang="nn-NO" sz="2400" dirty="0" smtClean="0"/>
          </a:p>
          <a:p>
            <a:r>
              <a:rPr lang="en-US" sz="2400" dirty="0" smtClean="0"/>
              <a:t>	count++;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6781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Solution: Consider the comments in the following function.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void function(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j, k , count =0;</a:t>
            </a:r>
            <a:endParaRPr lang="en-US" sz="2400" dirty="0" smtClean="0"/>
          </a:p>
          <a:p>
            <a:r>
              <a:rPr lang="en-US" sz="2400" dirty="0" smtClean="0"/>
              <a:t>	  //outer loop execute n/2 times</a:t>
            </a:r>
            <a:endParaRPr lang="en-US" sz="2400" dirty="0" smtClean="0"/>
          </a:p>
          <a:p>
            <a:r>
              <a:rPr lang="en-US" sz="2400" dirty="0" smtClean="0"/>
              <a:t>	for(</a:t>
            </a:r>
            <a:r>
              <a:rPr lang="en-US" sz="2400" dirty="0" err="1" smtClean="0"/>
              <a:t>i</a:t>
            </a:r>
            <a:r>
              <a:rPr lang="en-US" sz="2400" dirty="0" smtClean="0"/>
              <a:t>=n/2;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endParaRPr lang="en-US" sz="2400" dirty="0" smtClean="0"/>
          </a:p>
          <a:p>
            <a:r>
              <a:rPr lang="en-US" sz="2400" dirty="0" smtClean="0"/>
              <a:t>	  //Middle loop executes </a:t>
            </a:r>
            <a:r>
              <a:rPr lang="en-US" sz="2400" dirty="0" err="1" smtClean="0"/>
              <a:t>logn</a:t>
            </a:r>
            <a:r>
              <a:rPr lang="en-US" sz="2400" dirty="0" smtClean="0"/>
              <a:t> times</a:t>
            </a:r>
            <a:endParaRPr lang="en-US" sz="2400" dirty="0" smtClean="0"/>
          </a:p>
          <a:p>
            <a:r>
              <a:rPr lang="en-US" sz="2400" dirty="0" smtClean="0"/>
              <a:t>	for(j=1; j&lt;=n; j= 2 * j)</a:t>
            </a:r>
            <a:endParaRPr lang="en-US" sz="2400" dirty="0" smtClean="0"/>
          </a:p>
          <a:p>
            <a:r>
              <a:rPr lang="en-US" sz="2400" dirty="0" smtClean="0"/>
              <a:t>	  //outer loop execute </a:t>
            </a:r>
            <a:r>
              <a:rPr lang="en-US" sz="2400" dirty="0" err="1" smtClean="0"/>
              <a:t>logn</a:t>
            </a:r>
            <a:r>
              <a:rPr lang="en-US" sz="2400" dirty="0" smtClean="0"/>
              <a:t> times</a:t>
            </a:r>
            <a:endParaRPr lang="en-US" sz="2400" dirty="0" smtClean="0"/>
          </a:p>
          <a:p>
            <a:r>
              <a:rPr lang="nn-NO" sz="2400" dirty="0" smtClean="0"/>
              <a:t>	for(k=1; k&lt;=n; k= k*2)</a:t>
            </a:r>
            <a:endParaRPr lang="nn-NO" sz="2400" dirty="0" smtClean="0"/>
          </a:p>
          <a:p>
            <a:r>
              <a:rPr lang="en-US" sz="2400" dirty="0" smtClean="0"/>
              <a:t>	count++;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sz="2400" dirty="0" smtClean="0"/>
              <a:t>The complexity of the above function is O(nlog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n)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3716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4)How </a:t>
            </a:r>
            <a:r>
              <a:rPr lang="en-US" sz="2800" dirty="0" smtClean="0"/>
              <a:t>will you check if a linked list is a palindrome or not?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1676400"/>
            <a:ext cx="838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Presentation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</dc:creator>
  <cp:lastModifiedBy>Veena</cp:lastModifiedBy>
  <cp:revision>27</cp:revision>
  <dcterms:created xsi:type="dcterms:W3CDTF">2006-08-16T00:00:00Z</dcterms:created>
  <dcterms:modified xsi:type="dcterms:W3CDTF">2021-01-01T16:25:19Z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