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wmf" ContentType="image/x-w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256" r:id="rId3"/>
    <p:sldId id="300" r:id="rId4"/>
    <p:sldId id="277" r:id="rId5"/>
    <p:sldId id="278" r:id="rId7"/>
    <p:sldId id="306"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304" r:id="rId24"/>
    <p:sldId id="280" r:id="rId25"/>
    <p:sldId id="283" r:id="rId26"/>
    <p:sldId id="301" r:id="rId27"/>
    <p:sldId id="302" r:id="rId28"/>
    <p:sldId id="285" r:id="rId29"/>
    <p:sldId id="287" r:id="rId30"/>
    <p:sldId id="305" r:id="rId31"/>
    <p:sldId id="295" r:id="rId32"/>
    <p:sldId id="308" r:id="rId33"/>
    <p:sldId id="291" r:id="rId34"/>
    <p:sldId id="307" r:id="rId35"/>
    <p:sldId id="296" r:id="rId36"/>
    <p:sldId id="297" r:id="rId37"/>
    <p:sldId id="298" r:id="rId38"/>
    <p:sldId id="299" r:id="rId39"/>
    <p:sldId id="292" r:id="rId40"/>
    <p:sldId id="288" r:id="rId41"/>
    <p:sldId id="289" r:id="rId42"/>
    <p:sldId id="290" r:id="rId43"/>
    <p:sldId id="309" r:id="rId44"/>
    <p:sldId id="310" r:id="rId45"/>
    <p:sldId id="294" r:id="rId46"/>
    <p:sldId id="311" r:id="rId4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862" autoAdjust="0"/>
    <p:restoredTop sz="94624" autoAdjust="0"/>
  </p:normalViewPr>
  <p:slideViewPr>
    <p:cSldViewPr>
      <p:cViewPr varScale="1">
        <p:scale>
          <a:sx n="69" d="100"/>
          <a:sy n="69" d="100"/>
        </p:scale>
        <p:origin x="-1404" y="-102"/>
      </p:cViewPr>
      <p:guideLst>
        <p:guide orient="horz" pos="2160"/>
        <p:guide pos="2880"/>
      </p:guideLst>
    </p:cSldViewPr>
  </p:slideViewPr>
  <p:outlineViewPr>
    <p:cViewPr>
      <p:scale>
        <a:sx n="33" d="100"/>
        <a:sy n="33" d="100"/>
      </p:scale>
      <p:origin x="264" y="196493"/>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7" d="100"/>
          <a:sy n="67" d="100"/>
        </p:scale>
        <p:origin x="-3106" y="-8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0" Type="http://schemas.openxmlformats.org/officeDocument/2006/relationships/tableStyles" Target="tableStyles.xml"/><Relationship Id="rId5" Type="http://schemas.openxmlformats.org/officeDocument/2006/relationships/slide" Target="slides/slide3.xml"/><Relationship Id="rId49" Type="http://schemas.openxmlformats.org/officeDocument/2006/relationships/viewProps" Target="viewProps.xml"/><Relationship Id="rId48" Type="http://schemas.openxmlformats.org/officeDocument/2006/relationships/presProps" Target="presProps.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6" Type="http://schemas.openxmlformats.org/officeDocument/2006/relationships/image" Target="../media/image7.wmf"/><Relationship Id="rId5" Type="http://schemas.openxmlformats.org/officeDocument/2006/relationships/image" Target="../media/image6.wmf"/><Relationship Id="rId4" Type="http://schemas.openxmlformats.org/officeDocument/2006/relationships/image" Target="../media/image5.wmf"/><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E526809-6C40-4F48-BBC9-BFAF364C50B3}" type="datetimeFigureOut">
              <a:rPr lang="en-US" smtClean="0"/>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42C73F0-D47E-415B-809F-007E76CE8506}"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a:ln>
            <a:miter lim="800000"/>
          </a:ln>
        </p:spPr>
        <p:txBody>
          <a:bodyPr/>
          <a:lstStyle/>
          <a:p>
            <a:fld id="{144785EB-E146-4F2F-929F-0B4F8A602270}" type="slidenum">
              <a:rPr lang="en-US" smtClean="0"/>
            </a:fld>
            <a:endParaRPr lang="en-US" smtClean="0"/>
          </a:p>
        </p:txBody>
      </p:sp>
      <p:sp>
        <p:nvSpPr>
          <p:cNvPr id="29699" name="Rectangle 2"/>
          <p:cNvSpPr>
            <a:spLocks noGrp="1" noRot="1" noChangeAspect="1" noChangeArrowheads="1" noTextEdit="1"/>
          </p:cNvSpPr>
          <p:nvPr>
            <p:ph type="sldImg"/>
          </p:nvPr>
        </p:nvSpPr>
        <p:spPr/>
      </p:sp>
      <p:sp>
        <p:nvSpPr>
          <p:cNvPr id="29700"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61" name="Rectangle 1"/>
          <p:cNvSpPr>
            <a:spLocks noGrp="1" noRot="1" noChangeAspect="1" noChangeArrowheads="1" noTextEdit="1"/>
          </p:cNvSpPr>
          <p:nvPr>
            <p:ph type="sldImg"/>
          </p:nvPr>
        </p:nvSpPr>
        <p:spPr bwMode="auto">
          <a:xfrm>
            <a:off x="1144588" y="685800"/>
            <a:ext cx="4570412" cy="3429000"/>
          </a:xfrm>
          <a:prstGeom prst="rect">
            <a:avLst/>
          </a:prstGeom>
          <a:solidFill>
            <a:srgbClr val="FFFFFF"/>
          </a:solidFill>
          <a:ln>
            <a:solidFill>
              <a:srgbClr val="000000"/>
            </a:solidFill>
            <a:miter lim="800000"/>
          </a:ln>
        </p:spPr>
      </p:sp>
      <p:sp>
        <p:nvSpPr>
          <p:cNvPr id="92162" name="Rectangle 2"/>
          <p:cNvSpPr txBox="1">
            <a:spLocks noGrp="1" noChangeArrowheads="1"/>
          </p:cNvSpPr>
          <p:nvPr>
            <p:ph type="body" idx="1"/>
          </p:nvPr>
        </p:nvSpPr>
        <p:spPr bwMode="auto">
          <a:xfrm>
            <a:off x="913805" y="4343704"/>
            <a:ext cx="5030391" cy="4113892"/>
          </a:xfrm>
          <a:prstGeom prst="rect">
            <a:avLst/>
          </a:prstGeom>
          <a:noFill/>
          <a:ln>
            <a:miter lim="800000"/>
          </a:ln>
        </p:spPr>
        <p:txBody>
          <a:bodyPr wrap="none" anchor="ct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3185" name="Rectangle 1"/>
          <p:cNvSpPr>
            <a:spLocks noGrp="1" noRot="1" noChangeAspect="1" noChangeArrowheads="1" noTextEdit="1"/>
          </p:cNvSpPr>
          <p:nvPr>
            <p:ph type="sldImg"/>
          </p:nvPr>
        </p:nvSpPr>
        <p:spPr bwMode="auto">
          <a:xfrm>
            <a:off x="1144588" y="685800"/>
            <a:ext cx="4570412" cy="3429000"/>
          </a:xfrm>
          <a:prstGeom prst="rect">
            <a:avLst/>
          </a:prstGeom>
          <a:solidFill>
            <a:srgbClr val="FFFFFF"/>
          </a:solidFill>
          <a:ln>
            <a:solidFill>
              <a:srgbClr val="000000"/>
            </a:solidFill>
            <a:miter lim="800000"/>
          </a:ln>
        </p:spPr>
      </p:sp>
      <p:sp>
        <p:nvSpPr>
          <p:cNvPr id="93186" name="Rectangle 2"/>
          <p:cNvSpPr txBox="1">
            <a:spLocks noGrp="1" noChangeArrowheads="1"/>
          </p:cNvSpPr>
          <p:nvPr>
            <p:ph type="body" idx="1"/>
          </p:nvPr>
        </p:nvSpPr>
        <p:spPr bwMode="auto">
          <a:xfrm>
            <a:off x="913805" y="4343704"/>
            <a:ext cx="5030391" cy="4113892"/>
          </a:xfrm>
          <a:prstGeom prst="rect">
            <a:avLst/>
          </a:prstGeom>
          <a:noFill/>
          <a:ln>
            <a:miter lim="800000"/>
          </a:ln>
        </p:spPr>
        <p:txBody>
          <a:bodyPr wrap="none" anchor="ct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4209" name="Rectangle 1"/>
          <p:cNvSpPr>
            <a:spLocks noGrp="1" noRot="1" noChangeAspect="1" noChangeArrowheads="1" noTextEdit="1"/>
          </p:cNvSpPr>
          <p:nvPr>
            <p:ph type="sldImg"/>
          </p:nvPr>
        </p:nvSpPr>
        <p:spPr bwMode="auto">
          <a:xfrm>
            <a:off x="1144588" y="685800"/>
            <a:ext cx="4570412" cy="3429000"/>
          </a:xfrm>
          <a:prstGeom prst="rect">
            <a:avLst/>
          </a:prstGeom>
          <a:solidFill>
            <a:srgbClr val="FFFFFF"/>
          </a:solidFill>
          <a:ln>
            <a:solidFill>
              <a:srgbClr val="000000"/>
            </a:solidFill>
            <a:miter lim="800000"/>
          </a:ln>
        </p:spPr>
      </p:sp>
      <p:sp>
        <p:nvSpPr>
          <p:cNvPr id="94210" name="Rectangle 2"/>
          <p:cNvSpPr txBox="1">
            <a:spLocks noGrp="1" noChangeArrowheads="1"/>
          </p:cNvSpPr>
          <p:nvPr>
            <p:ph type="body" idx="1"/>
          </p:nvPr>
        </p:nvSpPr>
        <p:spPr bwMode="auto">
          <a:xfrm>
            <a:off x="913805" y="4343704"/>
            <a:ext cx="5030391" cy="4113892"/>
          </a:xfrm>
          <a:prstGeom prst="rect">
            <a:avLst/>
          </a:prstGeom>
          <a:noFill/>
          <a:ln>
            <a:miter lim="800000"/>
          </a:ln>
        </p:spPr>
        <p:txBody>
          <a:bodyPr wrap="none" anchor="ct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5233" name="Rectangle 1"/>
          <p:cNvSpPr>
            <a:spLocks noGrp="1" noRot="1" noChangeAspect="1" noChangeArrowheads="1" noTextEdit="1"/>
          </p:cNvSpPr>
          <p:nvPr>
            <p:ph type="sldImg"/>
          </p:nvPr>
        </p:nvSpPr>
        <p:spPr bwMode="auto">
          <a:xfrm>
            <a:off x="1144588" y="685800"/>
            <a:ext cx="4570412" cy="3429000"/>
          </a:xfrm>
          <a:prstGeom prst="rect">
            <a:avLst/>
          </a:prstGeom>
          <a:solidFill>
            <a:srgbClr val="FFFFFF"/>
          </a:solidFill>
          <a:ln>
            <a:solidFill>
              <a:srgbClr val="000000"/>
            </a:solidFill>
            <a:miter lim="800000"/>
          </a:ln>
        </p:spPr>
      </p:sp>
      <p:sp>
        <p:nvSpPr>
          <p:cNvPr id="95234" name="Rectangle 2"/>
          <p:cNvSpPr txBox="1">
            <a:spLocks noGrp="1" noChangeArrowheads="1"/>
          </p:cNvSpPr>
          <p:nvPr>
            <p:ph type="body" idx="1"/>
          </p:nvPr>
        </p:nvSpPr>
        <p:spPr bwMode="auto">
          <a:xfrm>
            <a:off x="913805" y="4343704"/>
            <a:ext cx="5030391" cy="4113892"/>
          </a:xfrm>
          <a:prstGeom prst="rect">
            <a:avLst/>
          </a:prstGeom>
          <a:noFill/>
          <a:ln>
            <a:miter lim="800000"/>
          </a:ln>
        </p:spPr>
        <p:txBody>
          <a:bodyPr wrap="none" anchor="ct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6257" name="Rectangle 1"/>
          <p:cNvSpPr>
            <a:spLocks noGrp="1" noRot="1" noChangeAspect="1" noChangeArrowheads="1" noTextEdit="1"/>
          </p:cNvSpPr>
          <p:nvPr>
            <p:ph type="sldImg"/>
          </p:nvPr>
        </p:nvSpPr>
        <p:spPr bwMode="auto">
          <a:xfrm>
            <a:off x="1144588" y="685800"/>
            <a:ext cx="4570412" cy="3429000"/>
          </a:xfrm>
          <a:prstGeom prst="rect">
            <a:avLst/>
          </a:prstGeom>
          <a:solidFill>
            <a:srgbClr val="FFFFFF"/>
          </a:solidFill>
          <a:ln>
            <a:solidFill>
              <a:srgbClr val="000000"/>
            </a:solidFill>
            <a:miter lim="800000"/>
          </a:ln>
        </p:spPr>
      </p:sp>
      <p:sp>
        <p:nvSpPr>
          <p:cNvPr id="96258" name="Rectangle 2"/>
          <p:cNvSpPr txBox="1">
            <a:spLocks noGrp="1" noChangeArrowheads="1"/>
          </p:cNvSpPr>
          <p:nvPr>
            <p:ph type="body" idx="1"/>
          </p:nvPr>
        </p:nvSpPr>
        <p:spPr bwMode="auto">
          <a:xfrm>
            <a:off x="913805" y="4343704"/>
            <a:ext cx="5030391" cy="4113892"/>
          </a:xfrm>
          <a:prstGeom prst="rect">
            <a:avLst/>
          </a:prstGeom>
          <a:noFill/>
          <a:ln>
            <a:miter lim="800000"/>
          </a:ln>
        </p:spPr>
        <p:txBody>
          <a:bodyPr wrap="none" anchor="ct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7281" name="Rectangle 1"/>
          <p:cNvSpPr>
            <a:spLocks noGrp="1" noRot="1" noChangeAspect="1" noChangeArrowheads="1" noTextEdit="1"/>
          </p:cNvSpPr>
          <p:nvPr>
            <p:ph type="sldImg"/>
          </p:nvPr>
        </p:nvSpPr>
        <p:spPr bwMode="auto">
          <a:xfrm>
            <a:off x="1144588" y="685800"/>
            <a:ext cx="4570412" cy="3429000"/>
          </a:xfrm>
          <a:prstGeom prst="rect">
            <a:avLst/>
          </a:prstGeom>
          <a:solidFill>
            <a:srgbClr val="FFFFFF"/>
          </a:solidFill>
          <a:ln>
            <a:solidFill>
              <a:srgbClr val="000000"/>
            </a:solidFill>
            <a:miter lim="800000"/>
          </a:ln>
        </p:spPr>
      </p:sp>
      <p:sp>
        <p:nvSpPr>
          <p:cNvPr id="97282" name="Rectangle 2"/>
          <p:cNvSpPr txBox="1">
            <a:spLocks noGrp="1" noChangeArrowheads="1"/>
          </p:cNvSpPr>
          <p:nvPr>
            <p:ph type="body" idx="1"/>
          </p:nvPr>
        </p:nvSpPr>
        <p:spPr bwMode="auto">
          <a:xfrm>
            <a:off x="913805" y="4343704"/>
            <a:ext cx="5030391" cy="4113892"/>
          </a:xfrm>
          <a:prstGeom prst="rect">
            <a:avLst/>
          </a:prstGeom>
          <a:noFill/>
          <a:ln>
            <a:miter lim="800000"/>
          </a:ln>
        </p:spPr>
        <p:txBody>
          <a:bodyPr wrap="none" anchor="ct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8305" name="Rectangle 1"/>
          <p:cNvSpPr>
            <a:spLocks noGrp="1" noRot="1" noChangeAspect="1" noChangeArrowheads="1" noTextEdit="1"/>
          </p:cNvSpPr>
          <p:nvPr>
            <p:ph type="sldImg"/>
          </p:nvPr>
        </p:nvSpPr>
        <p:spPr bwMode="auto">
          <a:xfrm>
            <a:off x="1144588" y="685800"/>
            <a:ext cx="4570412" cy="3429000"/>
          </a:xfrm>
          <a:prstGeom prst="rect">
            <a:avLst/>
          </a:prstGeom>
          <a:solidFill>
            <a:srgbClr val="FFFFFF"/>
          </a:solidFill>
          <a:ln>
            <a:solidFill>
              <a:srgbClr val="000000"/>
            </a:solidFill>
            <a:miter lim="800000"/>
          </a:ln>
        </p:spPr>
      </p:sp>
      <p:sp>
        <p:nvSpPr>
          <p:cNvPr id="98306" name="Rectangle 2"/>
          <p:cNvSpPr txBox="1">
            <a:spLocks noGrp="1" noChangeArrowheads="1"/>
          </p:cNvSpPr>
          <p:nvPr>
            <p:ph type="body" idx="1"/>
          </p:nvPr>
        </p:nvSpPr>
        <p:spPr bwMode="auto">
          <a:xfrm>
            <a:off x="913805" y="4343704"/>
            <a:ext cx="5030391" cy="4113892"/>
          </a:xfrm>
          <a:prstGeom prst="rect">
            <a:avLst/>
          </a:prstGeom>
          <a:noFill/>
          <a:ln>
            <a:miter lim="800000"/>
          </a:ln>
        </p:spPr>
        <p:txBody>
          <a:bodyPr wrap="none" anchor="ct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9329" name="Rectangle 1"/>
          <p:cNvSpPr>
            <a:spLocks noGrp="1" noRot="1" noChangeAspect="1" noChangeArrowheads="1" noTextEdit="1"/>
          </p:cNvSpPr>
          <p:nvPr>
            <p:ph type="sldImg"/>
          </p:nvPr>
        </p:nvSpPr>
        <p:spPr bwMode="auto">
          <a:xfrm>
            <a:off x="1144588" y="685800"/>
            <a:ext cx="4570412" cy="3429000"/>
          </a:xfrm>
          <a:prstGeom prst="rect">
            <a:avLst/>
          </a:prstGeom>
          <a:solidFill>
            <a:srgbClr val="FFFFFF"/>
          </a:solidFill>
          <a:ln>
            <a:solidFill>
              <a:srgbClr val="000000"/>
            </a:solidFill>
            <a:miter lim="800000"/>
          </a:ln>
        </p:spPr>
      </p:sp>
      <p:sp>
        <p:nvSpPr>
          <p:cNvPr id="99330" name="Rectangle 2"/>
          <p:cNvSpPr txBox="1">
            <a:spLocks noGrp="1" noChangeArrowheads="1"/>
          </p:cNvSpPr>
          <p:nvPr>
            <p:ph type="body" idx="1"/>
          </p:nvPr>
        </p:nvSpPr>
        <p:spPr bwMode="auto">
          <a:xfrm>
            <a:off x="913805" y="4343704"/>
            <a:ext cx="5030391" cy="4113892"/>
          </a:xfrm>
          <a:prstGeom prst="rect">
            <a:avLst/>
          </a:prstGeom>
          <a:noFill/>
          <a:ln>
            <a:miter lim="800000"/>
          </a:ln>
        </p:spPr>
        <p:txBody>
          <a:bodyPr wrap="none" anchor="ct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042C73F0-D47E-415B-809F-007E76CE8506}"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a:ln>
            <a:miter lim="800000"/>
          </a:ln>
        </p:spPr>
        <p:txBody>
          <a:bodyPr/>
          <a:lstStyle/>
          <a:p>
            <a:fld id="{7C441616-F098-4CC6-BC2D-6F1A4ED97A96}" type="slidenum">
              <a:rPr lang="en-US" smtClean="0"/>
            </a:fld>
            <a:endParaRPr lang="en-US" smtClean="0"/>
          </a:p>
        </p:txBody>
      </p:sp>
      <p:sp>
        <p:nvSpPr>
          <p:cNvPr id="31747" name="Rectangle 2"/>
          <p:cNvSpPr>
            <a:spLocks noGrp="1" noRot="1" noChangeAspect="1" noChangeArrowheads="1" noTextEdit="1"/>
          </p:cNvSpPr>
          <p:nvPr>
            <p:ph type="sldImg"/>
          </p:nvPr>
        </p:nvSpPr>
        <p:spPr/>
      </p:sp>
      <p:sp>
        <p:nvSpPr>
          <p:cNvPr id="31748"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4993" name="Rectangle 1"/>
          <p:cNvSpPr>
            <a:spLocks noGrp="1" noRot="1" noChangeAspect="1" noChangeArrowheads="1" noTextEdit="1"/>
          </p:cNvSpPr>
          <p:nvPr>
            <p:ph type="sldImg"/>
          </p:nvPr>
        </p:nvSpPr>
        <p:spPr bwMode="auto">
          <a:xfrm>
            <a:off x="1144588" y="685800"/>
            <a:ext cx="4570412" cy="3429000"/>
          </a:xfrm>
          <a:prstGeom prst="rect">
            <a:avLst/>
          </a:prstGeom>
          <a:solidFill>
            <a:srgbClr val="FFFFFF"/>
          </a:solidFill>
          <a:ln>
            <a:solidFill>
              <a:srgbClr val="000000"/>
            </a:solidFill>
            <a:miter lim="800000"/>
          </a:ln>
        </p:spPr>
      </p:sp>
      <p:sp>
        <p:nvSpPr>
          <p:cNvPr id="84994" name="Rectangle 2"/>
          <p:cNvSpPr txBox="1">
            <a:spLocks noGrp="1" noChangeArrowheads="1"/>
          </p:cNvSpPr>
          <p:nvPr>
            <p:ph type="body" idx="1"/>
          </p:nvPr>
        </p:nvSpPr>
        <p:spPr bwMode="auto">
          <a:xfrm>
            <a:off x="913805" y="4343704"/>
            <a:ext cx="5030391" cy="4113892"/>
          </a:xfrm>
          <a:prstGeom prst="rect">
            <a:avLst/>
          </a:prstGeom>
          <a:noFill/>
          <a:ln>
            <a:miter lim="800000"/>
          </a:ln>
        </p:spPr>
        <p:txBody>
          <a:bodyPr wrap="none" anchor="ct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6017" name="Rectangle 1"/>
          <p:cNvSpPr>
            <a:spLocks noGrp="1" noRot="1" noChangeAspect="1" noChangeArrowheads="1" noTextEdit="1"/>
          </p:cNvSpPr>
          <p:nvPr>
            <p:ph type="sldImg"/>
          </p:nvPr>
        </p:nvSpPr>
        <p:spPr bwMode="auto">
          <a:xfrm>
            <a:off x="1144588" y="685800"/>
            <a:ext cx="4570412" cy="3429000"/>
          </a:xfrm>
          <a:prstGeom prst="rect">
            <a:avLst/>
          </a:prstGeom>
          <a:solidFill>
            <a:srgbClr val="FFFFFF"/>
          </a:solidFill>
          <a:ln>
            <a:solidFill>
              <a:srgbClr val="000000"/>
            </a:solidFill>
            <a:miter lim="800000"/>
          </a:ln>
        </p:spPr>
      </p:sp>
      <p:sp>
        <p:nvSpPr>
          <p:cNvPr id="86018" name="Rectangle 2"/>
          <p:cNvSpPr txBox="1">
            <a:spLocks noGrp="1" noChangeArrowheads="1"/>
          </p:cNvSpPr>
          <p:nvPr>
            <p:ph type="body" idx="1"/>
          </p:nvPr>
        </p:nvSpPr>
        <p:spPr bwMode="auto">
          <a:xfrm>
            <a:off x="913805" y="4343704"/>
            <a:ext cx="5030391" cy="4113892"/>
          </a:xfrm>
          <a:prstGeom prst="rect">
            <a:avLst/>
          </a:prstGeom>
          <a:noFill/>
          <a:ln>
            <a:miter lim="800000"/>
          </a:ln>
        </p:spPr>
        <p:txBody>
          <a:bodyPr wrap="none" anchor="ct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7041" name="Rectangle 1"/>
          <p:cNvSpPr>
            <a:spLocks noGrp="1" noRot="1" noChangeAspect="1" noChangeArrowheads="1" noTextEdit="1"/>
          </p:cNvSpPr>
          <p:nvPr>
            <p:ph type="sldImg"/>
          </p:nvPr>
        </p:nvSpPr>
        <p:spPr bwMode="auto">
          <a:xfrm>
            <a:off x="1144588" y="685800"/>
            <a:ext cx="4570412" cy="3429000"/>
          </a:xfrm>
          <a:prstGeom prst="rect">
            <a:avLst/>
          </a:prstGeom>
          <a:solidFill>
            <a:srgbClr val="FFFFFF"/>
          </a:solidFill>
          <a:ln>
            <a:solidFill>
              <a:srgbClr val="000000"/>
            </a:solidFill>
            <a:miter lim="800000"/>
          </a:ln>
        </p:spPr>
      </p:sp>
      <p:sp>
        <p:nvSpPr>
          <p:cNvPr id="87042" name="Rectangle 2"/>
          <p:cNvSpPr txBox="1">
            <a:spLocks noGrp="1" noChangeArrowheads="1"/>
          </p:cNvSpPr>
          <p:nvPr>
            <p:ph type="body" idx="1"/>
          </p:nvPr>
        </p:nvSpPr>
        <p:spPr bwMode="auto">
          <a:xfrm>
            <a:off x="913805" y="4343704"/>
            <a:ext cx="5030391" cy="4113892"/>
          </a:xfrm>
          <a:prstGeom prst="rect">
            <a:avLst/>
          </a:prstGeom>
          <a:noFill/>
          <a:ln>
            <a:miter lim="800000"/>
          </a:ln>
        </p:spPr>
        <p:txBody>
          <a:bodyPr wrap="none" anchor="ct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8065" name="Rectangle 1"/>
          <p:cNvSpPr>
            <a:spLocks noGrp="1" noRot="1" noChangeAspect="1" noChangeArrowheads="1" noTextEdit="1"/>
          </p:cNvSpPr>
          <p:nvPr>
            <p:ph type="sldImg"/>
          </p:nvPr>
        </p:nvSpPr>
        <p:spPr bwMode="auto">
          <a:xfrm>
            <a:off x="1144588" y="685800"/>
            <a:ext cx="4570412" cy="3429000"/>
          </a:xfrm>
          <a:prstGeom prst="rect">
            <a:avLst/>
          </a:prstGeom>
          <a:solidFill>
            <a:srgbClr val="FFFFFF"/>
          </a:solidFill>
          <a:ln>
            <a:solidFill>
              <a:srgbClr val="000000"/>
            </a:solidFill>
            <a:miter lim="800000"/>
          </a:ln>
        </p:spPr>
      </p:sp>
      <p:sp>
        <p:nvSpPr>
          <p:cNvPr id="88066" name="Rectangle 2"/>
          <p:cNvSpPr txBox="1">
            <a:spLocks noGrp="1" noChangeArrowheads="1"/>
          </p:cNvSpPr>
          <p:nvPr>
            <p:ph type="body" idx="1"/>
          </p:nvPr>
        </p:nvSpPr>
        <p:spPr bwMode="auto">
          <a:xfrm>
            <a:off x="913805" y="4343704"/>
            <a:ext cx="5030391" cy="4113892"/>
          </a:xfrm>
          <a:prstGeom prst="rect">
            <a:avLst/>
          </a:prstGeom>
          <a:noFill/>
          <a:ln>
            <a:miter lim="800000"/>
          </a:ln>
        </p:spPr>
        <p:txBody>
          <a:bodyPr wrap="none" anchor="ct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9089" name="Rectangle 1"/>
          <p:cNvSpPr>
            <a:spLocks noGrp="1" noRot="1" noChangeAspect="1" noChangeArrowheads="1" noTextEdit="1"/>
          </p:cNvSpPr>
          <p:nvPr>
            <p:ph type="sldImg"/>
          </p:nvPr>
        </p:nvSpPr>
        <p:spPr bwMode="auto">
          <a:xfrm>
            <a:off x="1144588" y="685800"/>
            <a:ext cx="4570412" cy="3429000"/>
          </a:xfrm>
          <a:prstGeom prst="rect">
            <a:avLst/>
          </a:prstGeom>
          <a:solidFill>
            <a:srgbClr val="FFFFFF"/>
          </a:solidFill>
          <a:ln>
            <a:solidFill>
              <a:srgbClr val="000000"/>
            </a:solidFill>
            <a:miter lim="800000"/>
          </a:ln>
        </p:spPr>
      </p:sp>
      <p:sp>
        <p:nvSpPr>
          <p:cNvPr id="89090" name="Rectangle 2"/>
          <p:cNvSpPr txBox="1">
            <a:spLocks noGrp="1" noChangeArrowheads="1"/>
          </p:cNvSpPr>
          <p:nvPr>
            <p:ph type="body" idx="1"/>
          </p:nvPr>
        </p:nvSpPr>
        <p:spPr bwMode="auto">
          <a:xfrm>
            <a:off x="913805" y="4343704"/>
            <a:ext cx="5030391" cy="4113892"/>
          </a:xfrm>
          <a:prstGeom prst="rect">
            <a:avLst/>
          </a:prstGeom>
          <a:noFill/>
          <a:ln>
            <a:miter lim="800000"/>
          </a:ln>
        </p:spPr>
        <p:txBody>
          <a:bodyPr wrap="none" anchor="ct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0113" name="Rectangle 1"/>
          <p:cNvSpPr>
            <a:spLocks noGrp="1" noRot="1" noChangeAspect="1" noChangeArrowheads="1" noTextEdit="1"/>
          </p:cNvSpPr>
          <p:nvPr>
            <p:ph type="sldImg"/>
          </p:nvPr>
        </p:nvSpPr>
        <p:spPr bwMode="auto">
          <a:xfrm>
            <a:off x="1144588" y="685800"/>
            <a:ext cx="4570412" cy="3429000"/>
          </a:xfrm>
          <a:prstGeom prst="rect">
            <a:avLst/>
          </a:prstGeom>
          <a:solidFill>
            <a:srgbClr val="FFFFFF"/>
          </a:solidFill>
          <a:ln>
            <a:solidFill>
              <a:srgbClr val="000000"/>
            </a:solidFill>
            <a:miter lim="800000"/>
          </a:ln>
        </p:spPr>
      </p:sp>
      <p:sp>
        <p:nvSpPr>
          <p:cNvPr id="90114" name="Rectangle 2"/>
          <p:cNvSpPr txBox="1">
            <a:spLocks noGrp="1" noChangeArrowheads="1"/>
          </p:cNvSpPr>
          <p:nvPr>
            <p:ph type="body" idx="1"/>
          </p:nvPr>
        </p:nvSpPr>
        <p:spPr bwMode="auto">
          <a:xfrm>
            <a:off x="913805" y="4343704"/>
            <a:ext cx="5030391" cy="4113892"/>
          </a:xfrm>
          <a:prstGeom prst="rect">
            <a:avLst/>
          </a:prstGeom>
          <a:noFill/>
          <a:ln>
            <a:miter lim="800000"/>
          </a:ln>
        </p:spPr>
        <p:txBody>
          <a:bodyPr wrap="none" anchor="ct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1137" name="Rectangle 1"/>
          <p:cNvSpPr>
            <a:spLocks noGrp="1" noRot="1" noChangeAspect="1" noChangeArrowheads="1" noTextEdit="1"/>
          </p:cNvSpPr>
          <p:nvPr>
            <p:ph type="sldImg"/>
          </p:nvPr>
        </p:nvSpPr>
        <p:spPr bwMode="auto">
          <a:xfrm>
            <a:off x="1144588" y="685800"/>
            <a:ext cx="4570412" cy="3429000"/>
          </a:xfrm>
          <a:prstGeom prst="rect">
            <a:avLst/>
          </a:prstGeom>
          <a:solidFill>
            <a:srgbClr val="FFFFFF"/>
          </a:solidFill>
          <a:ln>
            <a:solidFill>
              <a:srgbClr val="000000"/>
            </a:solidFill>
            <a:miter lim="800000"/>
          </a:ln>
        </p:spPr>
      </p:sp>
      <p:sp>
        <p:nvSpPr>
          <p:cNvPr id="91138" name="Rectangle 2"/>
          <p:cNvSpPr txBox="1">
            <a:spLocks noGrp="1" noChangeArrowheads="1"/>
          </p:cNvSpPr>
          <p:nvPr>
            <p:ph type="body" idx="1"/>
          </p:nvPr>
        </p:nvSpPr>
        <p:spPr bwMode="auto">
          <a:xfrm>
            <a:off x="913805" y="4343704"/>
            <a:ext cx="5030391" cy="4113892"/>
          </a:xfrm>
          <a:prstGeom prst="rect">
            <a:avLst/>
          </a:prstGeom>
          <a:noFill/>
          <a:ln>
            <a:miter lim="800000"/>
          </a:ln>
        </p:spPr>
        <p:txBody>
          <a:bodyPr wrap="none" anchor="ct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41313" y="100013"/>
            <a:ext cx="8229600" cy="906462"/>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50838" y="1214438"/>
            <a:ext cx="4038600" cy="5076825"/>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541838" y="1214438"/>
            <a:ext cx="4038600" cy="5076825"/>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6"/>
          <p:cNvSpPr>
            <a:spLocks noGrp="1" noChangeArrowheads="1"/>
          </p:cNvSpPr>
          <p:nvPr>
            <p:ph type="sldNum" sz="quarter" idx="11"/>
          </p:nvPr>
        </p:nvSpPr>
        <p:spPr/>
        <p:txBody>
          <a:bodyPr/>
          <a:lstStyle>
            <a:lvl1pPr>
              <a:defRPr/>
            </a:lvl1pPr>
          </a:lstStyle>
          <a:p>
            <a:pPr>
              <a:defRPr/>
            </a:pPr>
            <a:fld id="{2EE7BDB1-DFFB-44B4-BF81-63A2968B130D}" type="slidenum">
              <a:rPr lang="en-US"/>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hyperlink" Target="https://en.wikipedia.org/wiki/Random_access" TargetMode="External"/><Relationship Id="rId1" Type="http://schemas.openxmlformats.org/officeDocument/2006/relationships/hyperlink" Target="https://en.wikipedia.org/wiki/Array_data_type"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1.wmf"/><Relationship Id="rId1" Type="http://schemas.openxmlformats.org/officeDocument/2006/relationships/oleObject" Target="../embeddings/oleObject1.bin"/></Relationships>
</file>

<file path=ppt/slides/_rels/slide22.xml.rels><?xml version="1.0" encoding="UTF-8" standalone="yes"?>
<Relationships xmlns="http://schemas.openxmlformats.org/package/2006/relationships"><Relationship Id="rId9" Type="http://schemas.openxmlformats.org/officeDocument/2006/relationships/oleObject" Target="../embeddings/oleObject6.bin"/><Relationship Id="rId8" Type="http://schemas.openxmlformats.org/officeDocument/2006/relationships/image" Target="../media/image5.wmf"/><Relationship Id="rId7" Type="http://schemas.openxmlformats.org/officeDocument/2006/relationships/oleObject" Target="../embeddings/oleObject5.bin"/><Relationship Id="rId6" Type="http://schemas.openxmlformats.org/officeDocument/2006/relationships/image" Target="../media/image4.wmf"/><Relationship Id="rId5" Type="http://schemas.openxmlformats.org/officeDocument/2006/relationships/oleObject" Target="../embeddings/oleObject4.bin"/><Relationship Id="rId4" Type="http://schemas.openxmlformats.org/officeDocument/2006/relationships/image" Target="../media/image3.wmf"/><Relationship Id="rId3" Type="http://schemas.openxmlformats.org/officeDocument/2006/relationships/oleObject" Target="../embeddings/oleObject3.bin"/><Relationship Id="rId2" Type="http://schemas.openxmlformats.org/officeDocument/2006/relationships/image" Target="../media/image2.wmf"/><Relationship Id="rId14" Type="http://schemas.openxmlformats.org/officeDocument/2006/relationships/vmlDrawing" Target="../drawings/vmlDrawing2.vml"/><Relationship Id="rId13" Type="http://schemas.openxmlformats.org/officeDocument/2006/relationships/slideLayout" Target="../slideLayouts/slideLayout7.xml"/><Relationship Id="rId12" Type="http://schemas.openxmlformats.org/officeDocument/2006/relationships/image" Target="../media/image7.wmf"/><Relationship Id="rId11" Type="http://schemas.openxmlformats.org/officeDocument/2006/relationships/oleObject" Target="../embeddings/oleObject7.bin"/><Relationship Id="rId10" Type="http://schemas.openxmlformats.org/officeDocument/2006/relationships/image" Target="../media/image6.wmf"/><Relationship Id="rId1" Type="http://schemas.openxmlformats.org/officeDocument/2006/relationships/oleObject" Target="../embeddings/oleObject2.bin"/></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828801"/>
            <a:ext cx="7924800" cy="1771650"/>
          </a:xfrm>
        </p:spPr>
        <p:txBody>
          <a:bodyPr>
            <a:normAutofit/>
          </a:bodyPr>
          <a:lstStyle/>
          <a:p>
            <a:r>
              <a:rPr lang="en-US" sz="4800" b="1" dirty="0" smtClean="0"/>
              <a:t>COUNT SORT</a:t>
            </a:r>
            <a:endParaRPr lang="en-US" sz="4800" b="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1"/>
          <p:cNvSpPr>
            <a:spLocks noGrp="1" noChangeArrowheads="1"/>
          </p:cNvSpPr>
          <p:nvPr>
            <p:ph type="title"/>
          </p:nvPr>
        </p:nvSpPr>
        <p:spPr>
          <a:xfrm>
            <a:off x="1447800" y="304800"/>
            <a:ext cx="7543800" cy="1143000"/>
          </a:xfrm>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0" dirty="0"/>
              <a:t>Loop 2</a:t>
            </a:r>
            <a:endParaRPr lang="en-GB" b="0" dirty="0"/>
          </a:p>
        </p:txBody>
      </p:sp>
      <p:sp>
        <p:nvSpPr>
          <p:cNvPr id="30722" name="Text Box 2"/>
          <p:cNvSpPr txBox="1">
            <a:spLocks noChangeArrowheads="1"/>
          </p:cNvSpPr>
          <p:nvPr/>
        </p:nvSpPr>
        <p:spPr bwMode="auto">
          <a:xfrm>
            <a:off x="190500" y="2119313"/>
            <a:ext cx="584200" cy="582612"/>
          </a:xfrm>
          <a:prstGeom prst="rect">
            <a:avLst/>
          </a:prstGeom>
          <a:noFill/>
          <a:ln w="9525">
            <a:noFill/>
            <a:miter lim="800000"/>
          </a:ln>
        </p:spPr>
        <p:txBody>
          <a:bodyPr wrap="none" lIns="90000" tIns="46800" rIns="90000" bIns="46800">
            <a:spAutoFit/>
          </a:bodyPr>
          <a:lstStyle/>
          <a:p>
            <a:pPr algn="r" eaLnBrk="1" hangingPunct="1">
              <a:buClr>
                <a:srgbClr val="008380"/>
              </a:buClr>
              <a:buSzPct val="133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i="1">
                <a:solidFill>
                  <a:srgbClr val="008380"/>
                </a:solidFill>
                <a:cs typeface="Arial Unicode MS" pitchFamily="32" charset="0"/>
              </a:rPr>
              <a:t>A</a:t>
            </a:r>
            <a:r>
              <a:rPr lang="en-GB" sz="3200">
                <a:solidFill>
                  <a:schemeClr val="tx1"/>
                </a:solidFill>
                <a:cs typeface="Arial Unicode MS" pitchFamily="32" charset="0"/>
              </a:rPr>
              <a:t>:</a:t>
            </a:r>
            <a:endParaRPr lang="en-GB" sz="3200">
              <a:solidFill>
                <a:schemeClr val="tx1"/>
              </a:solidFill>
              <a:cs typeface="Arial Unicode MS" pitchFamily="32" charset="0"/>
            </a:endParaRPr>
          </a:p>
        </p:txBody>
      </p:sp>
      <p:grpSp>
        <p:nvGrpSpPr>
          <p:cNvPr id="2" name="Group 3"/>
          <p:cNvGrpSpPr/>
          <p:nvPr/>
        </p:nvGrpSpPr>
        <p:grpSpPr bwMode="auto">
          <a:xfrm>
            <a:off x="854075" y="2109788"/>
            <a:ext cx="684213" cy="598487"/>
            <a:chOff x="538" y="1329"/>
            <a:chExt cx="431" cy="377"/>
          </a:xfrm>
        </p:grpSpPr>
        <p:sp>
          <p:nvSpPr>
            <p:cNvPr id="30724" name="AutoShape 4"/>
            <p:cNvSpPr>
              <a:spLocks noChangeArrowheads="1"/>
            </p:cNvSpPr>
            <p:nvPr/>
          </p:nvSpPr>
          <p:spPr bwMode="auto">
            <a:xfrm>
              <a:off x="538" y="1329"/>
              <a:ext cx="432" cy="378"/>
            </a:xfrm>
            <a:prstGeom prst="roundRect">
              <a:avLst>
                <a:gd name="adj" fmla="val 264"/>
              </a:avLst>
            </a:prstGeom>
            <a:solidFill>
              <a:srgbClr val="FFCCCC"/>
            </a:solidFill>
            <a:ln w="9360">
              <a:solidFill>
                <a:srgbClr val="000000"/>
              </a:solidFill>
              <a:round/>
            </a:ln>
            <a:effectLst>
              <a:outerShdw dist="107933" dir="2700000" algn="ctr" rotWithShape="0">
                <a:srgbClr val="808080"/>
              </a:outerShdw>
            </a:effectLst>
          </p:spPr>
          <p:txBody>
            <a:bodyPr wrap="none" anchor="ctr"/>
            <a:lstStyle/>
            <a:p>
              <a:endParaRPr lang="en-US"/>
            </a:p>
          </p:txBody>
        </p:sp>
        <p:sp>
          <p:nvSpPr>
            <p:cNvPr id="30725" name="Text Box 5"/>
            <p:cNvSpPr txBox="1">
              <a:spLocks noChangeArrowheads="1"/>
            </p:cNvSpPr>
            <p:nvPr/>
          </p:nvSpPr>
          <p:spPr bwMode="auto">
            <a:xfrm>
              <a:off x="538" y="1329"/>
              <a:ext cx="432" cy="378"/>
            </a:xfrm>
            <a:prstGeom prst="rect">
              <a:avLst/>
            </a:prstGeom>
            <a:noFill/>
            <a:ln w="9525">
              <a:noFill/>
              <a:miter lim="800000"/>
            </a:ln>
          </p:spPr>
          <p:txBody>
            <a:bodyPr wrap="none" lIns="90000" tIns="46800" rIns="90000" bIns="46800" anchor="ctr">
              <a:spAutoFit/>
            </a:bodyPr>
            <a:lstStyle/>
            <a:p>
              <a:pPr algn="ctr" eaLnBrk="1" hangingPunct="1">
                <a:buClr>
                  <a:srgbClr val="008380"/>
                </a:buClr>
                <a:buSzPct val="133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a:solidFill>
                    <a:srgbClr val="008380"/>
                  </a:solidFill>
                  <a:cs typeface="Arial Unicode MS" pitchFamily="32" charset="0"/>
                </a:rPr>
                <a:t>4</a:t>
              </a:r>
              <a:endParaRPr lang="en-GB" sz="3200">
                <a:solidFill>
                  <a:srgbClr val="008380"/>
                </a:solidFill>
                <a:cs typeface="Arial Unicode MS" pitchFamily="32" charset="0"/>
              </a:endParaRPr>
            </a:p>
          </p:txBody>
        </p:sp>
      </p:grpSp>
      <p:grpSp>
        <p:nvGrpSpPr>
          <p:cNvPr id="3" name="Group 6"/>
          <p:cNvGrpSpPr/>
          <p:nvPr/>
        </p:nvGrpSpPr>
        <p:grpSpPr bwMode="auto">
          <a:xfrm>
            <a:off x="1539875" y="2109788"/>
            <a:ext cx="684213" cy="598487"/>
            <a:chOff x="970" y="1329"/>
            <a:chExt cx="431" cy="377"/>
          </a:xfrm>
        </p:grpSpPr>
        <p:sp>
          <p:nvSpPr>
            <p:cNvPr id="30727" name="AutoShape 7"/>
            <p:cNvSpPr>
              <a:spLocks noChangeArrowheads="1"/>
            </p:cNvSpPr>
            <p:nvPr/>
          </p:nvSpPr>
          <p:spPr bwMode="auto">
            <a:xfrm>
              <a:off x="970" y="1329"/>
              <a:ext cx="432" cy="378"/>
            </a:xfrm>
            <a:prstGeom prst="roundRect">
              <a:avLst>
                <a:gd name="adj" fmla="val 264"/>
              </a:avLst>
            </a:prstGeom>
            <a:solidFill>
              <a:srgbClr val="FFCCCC"/>
            </a:solidFill>
            <a:ln w="9360">
              <a:solidFill>
                <a:srgbClr val="000000"/>
              </a:solidFill>
              <a:round/>
            </a:ln>
            <a:effectLst>
              <a:outerShdw dist="107933" dir="2700000" algn="ctr" rotWithShape="0">
                <a:srgbClr val="808080"/>
              </a:outerShdw>
            </a:effectLst>
          </p:spPr>
          <p:txBody>
            <a:bodyPr wrap="none" anchor="ctr"/>
            <a:lstStyle/>
            <a:p>
              <a:endParaRPr lang="en-US"/>
            </a:p>
          </p:txBody>
        </p:sp>
        <p:sp>
          <p:nvSpPr>
            <p:cNvPr id="30728" name="Text Box 8"/>
            <p:cNvSpPr txBox="1">
              <a:spLocks noChangeArrowheads="1"/>
            </p:cNvSpPr>
            <p:nvPr/>
          </p:nvSpPr>
          <p:spPr bwMode="auto">
            <a:xfrm>
              <a:off x="970" y="1329"/>
              <a:ext cx="432" cy="378"/>
            </a:xfrm>
            <a:prstGeom prst="rect">
              <a:avLst/>
            </a:prstGeom>
            <a:noFill/>
            <a:ln w="9525">
              <a:noFill/>
              <a:miter lim="800000"/>
            </a:ln>
          </p:spPr>
          <p:txBody>
            <a:bodyPr wrap="none" lIns="90000" tIns="46800" rIns="90000" bIns="46800" anchor="ctr">
              <a:spAutoFit/>
            </a:bodyPr>
            <a:lstStyle/>
            <a:p>
              <a:pPr algn="ctr" eaLnBrk="1" hangingPunct="1">
                <a:buClr>
                  <a:srgbClr val="008380"/>
                </a:buClr>
                <a:buSzPct val="133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a:solidFill>
                    <a:srgbClr val="008380"/>
                  </a:solidFill>
                  <a:cs typeface="Arial Unicode MS" pitchFamily="32" charset="0"/>
                </a:rPr>
                <a:t>1</a:t>
              </a:r>
              <a:endParaRPr lang="en-GB" sz="3200">
                <a:solidFill>
                  <a:srgbClr val="008380"/>
                </a:solidFill>
                <a:cs typeface="Arial Unicode MS" pitchFamily="32" charset="0"/>
              </a:endParaRPr>
            </a:p>
          </p:txBody>
        </p:sp>
      </p:grpSp>
      <p:grpSp>
        <p:nvGrpSpPr>
          <p:cNvPr id="4" name="Group 9"/>
          <p:cNvGrpSpPr/>
          <p:nvPr/>
        </p:nvGrpSpPr>
        <p:grpSpPr bwMode="auto">
          <a:xfrm>
            <a:off x="2225675" y="2109788"/>
            <a:ext cx="684213" cy="598487"/>
            <a:chOff x="1402" y="1329"/>
            <a:chExt cx="431" cy="377"/>
          </a:xfrm>
        </p:grpSpPr>
        <p:sp>
          <p:nvSpPr>
            <p:cNvPr id="30730" name="AutoShape 10"/>
            <p:cNvSpPr>
              <a:spLocks noChangeArrowheads="1"/>
            </p:cNvSpPr>
            <p:nvPr/>
          </p:nvSpPr>
          <p:spPr bwMode="auto">
            <a:xfrm>
              <a:off x="1402" y="1329"/>
              <a:ext cx="432" cy="378"/>
            </a:xfrm>
            <a:prstGeom prst="roundRect">
              <a:avLst>
                <a:gd name="adj" fmla="val 264"/>
              </a:avLst>
            </a:prstGeom>
            <a:solidFill>
              <a:srgbClr val="FFFF99"/>
            </a:solidFill>
            <a:ln w="9360">
              <a:solidFill>
                <a:srgbClr val="000000"/>
              </a:solidFill>
              <a:round/>
            </a:ln>
            <a:effectLst>
              <a:outerShdw dist="107933" dir="2700000" algn="ctr" rotWithShape="0">
                <a:srgbClr val="808080"/>
              </a:outerShdw>
            </a:effectLst>
          </p:spPr>
          <p:txBody>
            <a:bodyPr wrap="none" anchor="ctr"/>
            <a:lstStyle/>
            <a:p>
              <a:endParaRPr lang="en-US"/>
            </a:p>
          </p:txBody>
        </p:sp>
        <p:sp>
          <p:nvSpPr>
            <p:cNvPr id="30731" name="Text Box 11"/>
            <p:cNvSpPr txBox="1">
              <a:spLocks noChangeArrowheads="1"/>
            </p:cNvSpPr>
            <p:nvPr/>
          </p:nvSpPr>
          <p:spPr bwMode="auto">
            <a:xfrm>
              <a:off x="1402" y="1329"/>
              <a:ext cx="432" cy="378"/>
            </a:xfrm>
            <a:prstGeom prst="rect">
              <a:avLst/>
            </a:prstGeom>
            <a:noFill/>
            <a:ln w="9525">
              <a:noFill/>
              <a:miter lim="800000"/>
            </a:ln>
          </p:spPr>
          <p:txBody>
            <a:bodyPr wrap="none" lIns="90000" tIns="46800" rIns="90000" bIns="46800" anchor="ctr">
              <a:spAutoFit/>
            </a:bodyPr>
            <a:lstStyle/>
            <a:p>
              <a:pPr algn="ctr" eaLnBrk="1" hangingPunct="1">
                <a:buClr>
                  <a:srgbClr val="008380"/>
                </a:buClr>
                <a:buSzPct val="133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a:solidFill>
                    <a:srgbClr val="008380"/>
                  </a:solidFill>
                  <a:cs typeface="Arial Unicode MS" pitchFamily="32" charset="0"/>
                </a:rPr>
                <a:t>3</a:t>
              </a:r>
              <a:endParaRPr lang="en-GB" sz="3200">
                <a:solidFill>
                  <a:srgbClr val="008380"/>
                </a:solidFill>
                <a:cs typeface="Arial Unicode MS" pitchFamily="32" charset="0"/>
              </a:endParaRPr>
            </a:p>
          </p:txBody>
        </p:sp>
      </p:grpSp>
      <p:grpSp>
        <p:nvGrpSpPr>
          <p:cNvPr id="5" name="Group 12"/>
          <p:cNvGrpSpPr/>
          <p:nvPr/>
        </p:nvGrpSpPr>
        <p:grpSpPr bwMode="auto">
          <a:xfrm>
            <a:off x="2911475" y="2109788"/>
            <a:ext cx="684213" cy="598487"/>
            <a:chOff x="1834" y="1329"/>
            <a:chExt cx="431" cy="377"/>
          </a:xfrm>
        </p:grpSpPr>
        <p:sp>
          <p:nvSpPr>
            <p:cNvPr id="30733" name="AutoShape 13"/>
            <p:cNvSpPr>
              <a:spLocks noChangeArrowheads="1"/>
            </p:cNvSpPr>
            <p:nvPr/>
          </p:nvSpPr>
          <p:spPr bwMode="auto">
            <a:xfrm>
              <a:off x="1834" y="1329"/>
              <a:ext cx="432" cy="378"/>
            </a:xfrm>
            <a:prstGeom prst="roundRect">
              <a:avLst>
                <a:gd name="adj" fmla="val 264"/>
              </a:avLst>
            </a:prstGeom>
            <a:solidFill>
              <a:srgbClr val="FFCCCC"/>
            </a:solidFill>
            <a:ln w="9360">
              <a:solidFill>
                <a:srgbClr val="000000"/>
              </a:solidFill>
              <a:round/>
            </a:ln>
            <a:effectLst>
              <a:outerShdw dist="107933" dir="2700000" algn="ctr" rotWithShape="0">
                <a:srgbClr val="808080"/>
              </a:outerShdw>
            </a:effectLst>
          </p:spPr>
          <p:txBody>
            <a:bodyPr wrap="none" anchor="ctr"/>
            <a:lstStyle/>
            <a:p>
              <a:endParaRPr lang="en-US"/>
            </a:p>
          </p:txBody>
        </p:sp>
        <p:sp>
          <p:nvSpPr>
            <p:cNvPr id="30734" name="Text Box 14"/>
            <p:cNvSpPr txBox="1">
              <a:spLocks noChangeArrowheads="1"/>
            </p:cNvSpPr>
            <p:nvPr/>
          </p:nvSpPr>
          <p:spPr bwMode="auto">
            <a:xfrm>
              <a:off x="1834" y="1329"/>
              <a:ext cx="432" cy="378"/>
            </a:xfrm>
            <a:prstGeom prst="rect">
              <a:avLst/>
            </a:prstGeom>
            <a:noFill/>
            <a:ln w="9525">
              <a:noFill/>
              <a:miter lim="800000"/>
            </a:ln>
          </p:spPr>
          <p:txBody>
            <a:bodyPr wrap="none" lIns="90000" tIns="46800" rIns="90000" bIns="46800" anchor="ctr">
              <a:spAutoFit/>
            </a:bodyPr>
            <a:lstStyle/>
            <a:p>
              <a:pPr algn="ctr" eaLnBrk="1" hangingPunct="1">
                <a:buClr>
                  <a:srgbClr val="008380"/>
                </a:buClr>
                <a:buSzPct val="133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a:solidFill>
                    <a:srgbClr val="008380"/>
                  </a:solidFill>
                  <a:cs typeface="Arial Unicode MS" pitchFamily="32" charset="0"/>
                </a:rPr>
                <a:t>4</a:t>
              </a:r>
              <a:endParaRPr lang="en-GB" sz="3200">
                <a:solidFill>
                  <a:srgbClr val="008380"/>
                </a:solidFill>
                <a:cs typeface="Arial Unicode MS" pitchFamily="32" charset="0"/>
              </a:endParaRPr>
            </a:p>
          </p:txBody>
        </p:sp>
      </p:grpSp>
      <p:grpSp>
        <p:nvGrpSpPr>
          <p:cNvPr id="6" name="Group 15"/>
          <p:cNvGrpSpPr/>
          <p:nvPr/>
        </p:nvGrpSpPr>
        <p:grpSpPr bwMode="auto">
          <a:xfrm>
            <a:off x="3597275" y="2109788"/>
            <a:ext cx="684213" cy="598487"/>
            <a:chOff x="2266" y="1329"/>
            <a:chExt cx="431" cy="377"/>
          </a:xfrm>
        </p:grpSpPr>
        <p:sp>
          <p:nvSpPr>
            <p:cNvPr id="30736" name="AutoShape 16"/>
            <p:cNvSpPr>
              <a:spLocks noChangeArrowheads="1"/>
            </p:cNvSpPr>
            <p:nvPr/>
          </p:nvSpPr>
          <p:spPr bwMode="auto">
            <a:xfrm>
              <a:off x="2266" y="1329"/>
              <a:ext cx="432" cy="378"/>
            </a:xfrm>
            <a:prstGeom prst="roundRect">
              <a:avLst>
                <a:gd name="adj" fmla="val 264"/>
              </a:avLst>
            </a:prstGeom>
            <a:solidFill>
              <a:srgbClr val="FFCCCC"/>
            </a:solidFill>
            <a:ln w="9360">
              <a:solidFill>
                <a:srgbClr val="000000"/>
              </a:solidFill>
              <a:round/>
            </a:ln>
            <a:effectLst>
              <a:outerShdw dist="107933" dir="2700000" algn="ctr" rotWithShape="0">
                <a:srgbClr val="808080"/>
              </a:outerShdw>
            </a:effectLst>
          </p:spPr>
          <p:txBody>
            <a:bodyPr wrap="none" anchor="ctr"/>
            <a:lstStyle/>
            <a:p>
              <a:endParaRPr lang="en-US"/>
            </a:p>
          </p:txBody>
        </p:sp>
        <p:sp>
          <p:nvSpPr>
            <p:cNvPr id="30737" name="Text Box 17"/>
            <p:cNvSpPr txBox="1">
              <a:spLocks noChangeArrowheads="1"/>
            </p:cNvSpPr>
            <p:nvPr/>
          </p:nvSpPr>
          <p:spPr bwMode="auto">
            <a:xfrm>
              <a:off x="2266" y="1329"/>
              <a:ext cx="432" cy="378"/>
            </a:xfrm>
            <a:prstGeom prst="rect">
              <a:avLst/>
            </a:prstGeom>
            <a:noFill/>
            <a:ln w="9525">
              <a:noFill/>
              <a:miter lim="800000"/>
            </a:ln>
          </p:spPr>
          <p:txBody>
            <a:bodyPr wrap="none" lIns="90000" tIns="46800" rIns="90000" bIns="46800" anchor="ctr">
              <a:spAutoFit/>
            </a:bodyPr>
            <a:lstStyle/>
            <a:p>
              <a:pPr algn="ctr" eaLnBrk="1" hangingPunct="1">
                <a:buClr>
                  <a:srgbClr val="008380"/>
                </a:buClr>
                <a:buSzPct val="133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a:solidFill>
                    <a:srgbClr val="008380"/>
                  </a:solidFill>
                  <a:cs typeface="Arial Unicode MS" pitchFamily="32" charset="0"/>
                </a:rPr>
                <a:t>3</a:t>
              </a:r>
              <a:endParaRPr lang="en-GB" sz="3200">
                <a:solidFill>
                  <a:srgbClr val="008380"/>
                </a:solidFill>
                <a:cs typeface="Arial Unicode MS" pitchFamily="32" charset="0"/>
              </a:endParaRPr>
            </a:p>
          </p:txBody>
        </p:sp>
      </p:grpSp>
      <p:sp>
        <p:nvSpPr>
          <p:cNvPr id="30738" name="Text Box 18"/>
          <p:cNvSpPr txBox="1">
            <a:spLocks noChangeArrowheads="1"/>
          </p:cNvSpPr>
          <p:nvPr/>
        </p:nvSpPr>
        <p:spPr bwMode="auto">
          <a:xfrm>
            <a:off x="214313" y="3514725"/>
            <a:ext cx="558800" cy="582613"/>
          </a:xfrm>
          <a:prstGeom prst="rect">
            <a:avLst/>
          </a:prstGeom>
          <a:noFill/>
          <a:ln w="9525">
            <a:noFill/>
            <a:miter lim="800000"/>
          </a:ln>
        </p:spPr>
        <p:txBody>
          <a:bodyPr wrap="none" lIns="90000" tIns="46800" rIns="90000" bIns="46800">
            <a:spAutoFit/>
          </a:bodyPr>
          <a:lstStyle/>
          <a:p>
            <a:pPr algn="r" eaLnBrk="1" hangingPunct="1">
              <a:buClr>
                <a:srgbClr val="008380"/>
              </a:buClr>
              <a:buSzPct val="133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i="1">
                <a:solidFill>
                  <a:srgbClr val="008380"/>
                </a:solidFill>
                <a:cs typeface="Arial Unicode MS" pitchFamily="32" charset="0"/>
              </a:rPr>
              <a:t>B</a:t>
            </a:r>
            <a:r>
              <a:rPr lang="en-GB" sz="3200">
                <a:solidFill>
                  <a:schemeClr val="tx1"/>
                </a:solidFill>
                <a:cs typeface="Arial Unicode MS" pitchFamily="32" charset="0"/>
              </a:rPr>
              <a:t>:</a:t>
            </a:r>
            <a:endParaRPr lang="en-GB" sz="3200">
              <a:solidFill>
                <a:schemeClr val="tx1"/>
              </a:solidFill>
              <a:cs typeface="Arial Unicode MS" pitchFamily="32" charset="0"/>
            </a:endParaRPr>
          </a:p>
        </p:txBody>
      </p:sp>
      <p:sp>
        <p:nvSpPr>
          <p:cNvPr id="30739" name="AutoShape 19"/>
          <p:cNvSpPr>
            <a:spLocks noChangeArrowheads="1"/>
          </p:cNvSpPr>
          <p:nvPr/>
        </p:nvSpPr>
        <p:spPr bwMode="auto">
          <a:xfrm>
            <a:off x="854075" y="3505200"/>
            <a:ext cx="685800" cy="600075"/>
          </a:xfrm>
          <a:prstGeom prst="roundRect">
            <a:avLst>
              <a:gd name="adj" fmla="val 264"/>
            </a:avLst>
          </a:prstGeom>
          <a:solidFill>
            <a:srgbClr val="FFCCCC"/>
          </a:solidFill>
          <a:ln w="9360">
            <a:solidFill>
              <a:srgbClr val="000000"/>
            </a:solidFill>
            <a:round/>
          </a:ln>
          <a:effectLst>
            <a:outerShdw dist="107933" dir="2700000" algn="ctr" rotWithShape="0">
              <a:srgbClr val="808080"/>
            </a:outerShdw>
          </a:effectLst>
        </p:spPr>
        <p:txBody>
          <a:bodyPr wrap="none" anchor="ctr"/>
          <a:lstStyle/>
          <a:p>
            <a:endParaRPr lang="en-US"/>
          </a:p>
        </p:txBody>
      </p:sp>
      <p:sp>
        <p:nvSpPr>
          <p:cNvPr id="30740" name="AutoShape 20"/>
          <p:cNvSpPr>
            <a:spLocks noChangeArrowheads="1"/>
          </p:cNvSpPr>
          <p:nvPr/>
        </p:nvSpPr>
        <p:spPr bwMode="auto">
          <a:xfrm>
            <a:off x="1539875" y="3505200"/>
            <a:ext cx="685800" cy="600075"/>
          </a:xfrm>
          <a:prstGeom prst="roundRect">
            <a:avLst>
              <a:gd name="adj" fmla="val 264"/>
            </a:avLst>
          </a:prstGeom>
          <a:solidFill>
            <a:srgbClr val="FFCCCC"/>
          </a:solidFill>
          <a:ln w="9360">
            <a:solidFill>
              <a:srgbClr val="000000"/>
            </a:solidFill>
            <a:round/>
          </a:ln>
          <a:effectLst>
            <a:outerShdw dist="107933" dir="2700000" algn="ctr" rotWithShape="0">
              <a:srgbClr val="808080"/>
            </a:outerShdw>
          </a:effectLst>
        </p:spPr>
        <p:txBody>
          <a:bodyPr wrap="none" anchor="ctr"/>
          <a:lstStyle/>
          <a:p>
            <a:endParaRPr lang="en-US"/>
          </a:p>
        </p:txBody>
      </p:sp>
      <p:sp>
        <p:nvSpPr>
          <p:cNvPr id="30741" name="AutoShape 21"/>
          <p:cNvSpPr>
            <a:spLocks noChangeArrowheads="1"/>
          </p:cNvSpPr>
          <p:nvPr/>
        </p:nvSpPr>
        <p:spPr bwMode="auto">
          <a:xfrm>
            <a:off x="2225675" y="3505200"/>
            <a:ext cx="685800" cy="600075"/>
          </a:xfrm>
          <a:prstGeom prst="roundRect">
            <a:avLst>
              <a:gd name="adj" fmla="val 264"/>
            </a:avLst>
          </a:prstGeom>
          <a:solidFill>
            <a:srgbClr val="FFCCCC"/>
          </a:solidFill>
          <a:ln w="9360">
            <a:solidFill>
              <a:srgbClr val="000000"/>
            </a:solidFill>
            <a:round/>
          </a:ln>
          <a:effectLst>
            <a:outerShdw dist="107933" dir="2700000" algn="ctr" rotWithShape="0">
              <a:srgbClr val="808080"/>
            </a:outerShdw>
          </a:effectLst>
        </p:spPr>
        <p:txBody>
          <a:bodyPr wrap="none" anchor="ctr"/>
          <a:lstStyle/>
          <a:p>
            <a:endParaRPr lang="en-US"/>
          </a:p>
        </p:txBody>
      </p:sp>
      <p:sp>
        <p:nvSpPr>
          <p:cNvPr id="30742" name="AutoShape 22"/>
          <p:cNvSpPr>
            <a:spLocks noChangeArrowheads="1"/>
          </p:cNvSpPr>
          <p:nvPr/>
        </p:nvSpPr>
        <p:spPr bwMode="auto">
          <a:xfrm>
            <a:off x="2911475" y="3505200"/>
            <a:ext cx="685800" cy="600075"/>
          </a:xfrm>
          <a:prstGeom prst="roundRect">
            <a:avLst>
              <a:gd name="adj" fmla="val 264"/>
            </a:avLst>
          </a:prstGeom>
          <a:solidFill>
            <a:srgbClr val="FFCCCC"/>
          </a:solidFill>
          <a:ln w="9360">
            <a:solidFill>
              <a:srgbClr val="000000"/>
            </a:solidFill>
            <a:round/>
          </a:ln>
          <a:effectLst>
            <a:outerShdw dist="107933" dir="2700000" algn="ctr" rotWithShape="0">
              <a:srgbClr val="808080"/>
            </a:outerShdw>
          </a:effectLst>
        </p:spPr>
        <p:txBody>
          <a:bodyPr wrap="none" anchor="ctr"/>
          <a:lstStyle/>
          <a:p>
            <a:endParaRPr lang="en-US"/>
          </a:p>
        </p:txBody>
      </p:sp>
      <p:sp>
        <p:nvSpPr>
          <p:cNvPr id="30743" name="AutoShape 23"/>
          <p:cNvSpPr>
            <a:spLocks noChangeArrowheads="1"/>
          </p:cNvSpPr>
          <p:nvPr/>
        </p:nvSpPr>
        <p:spPr bwMode="auto">
          <a:xfrm>
            <a:off x="3597275" y="3505200"/>
            <a:ext cx="685800" cy="600075"/>
          </a:xfrm>
          <a:prstGeom prst="roundRect">
            <a:avLst>
              <a:gd name="adj" fmla="val 264"/>
            </a:avLst>
          </a:prstGeom>
          <a:solidFill>
            <a:srgbClr val="FFCCCC"/>
          </a:solidFill>
          <a:ln w="9360">
            <a:solidFill>
              <a:srgbClr val="000000"/>
            </a:solidFill>
            <a:round/>
          </a:ln>
          <a:effectLst>
            <a:outerShdw dist="107933" dir="2700000" algn="ctr" rotWithShape="0">
              <a:srgbClr val="808080"/>
            </a:outerShdw>
          </a:effectLst>
        </p:spPr>
        <p:txBody>
          <a:bodyPr wrap="none" anchor="ctr"/>
          <a:lstStyle/>
          <a:p>
            <a:endParaRPr lang="en-US"/>
          </a:p>
        </p:txBody>
      </p:sp>
      <p:sp>
        <p:nvSpPr>
          <p:cNvPr id="30744" name="Text Box 24"/>
          <p:cNvSpPr txBox="1">
            <a:spLocks noChangeArrowheads="1"/>
          </p:cNvSpPr>
          <p:nvPr/>
        </p:nvSpPr>
        <p:spPr bwMode="auto">
          <a:xfrm>
            <a:off x="1041400" y="1676400"/>
            <a:ext cx="311150" cy="398463"/>
          </a:xfrm>
          <a:prstGeom prst="rect">
            <a:avLst/>
          </a:prstGeom>
          <a:noFill/>
          <a:ln w="9525">
            <a:noFill/>
            <a:miter lim="800000"/>
          </a:ln>
        </p:spPr>
        <p:txBody>
          <a:bodyPr wrap="none" lIns="90000" tIns="46800" rIns="90000" bIns="46800">
            <a:spAutoFit/>
          </a:bodyPr>
          <a:lstStyle/>
          <a:p>
            <a:pPr algn="ctr" eaLnBrk="1" hangingPunct="1">
              <a:buClr>
                <a:srgbClr val="000000"/>
              </a:buClr>
              <a:buSzPct val="100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chemeClr val="tx1"/>
                </a:solidFill>
                <a:cs typeface="Arial Unicode MS" pitchFamily="32" charset="0"/>
              </a:rPr>
              <a:t>1</a:t>
            </a:r>
            <a:endParaRPr lang="en-GB" sz="2000">
              <a:solidFill>
                <a:schemeClr val="tx1"/>
              </a:solidFill>
              <a:cs typeface="Arial Unicode MS" pitchFamily="32" charset="0"/>
            </a:endParaRPr>
          </a:p>
        </p:txBody>
      </p:sp>
      <p:sp>
        <p:nvSpPr>
          <p:cNvPr id="30745" name="Text Box 25"/>
          <p:cNvSpPr txBox="1">
            <a:spLocks noChangeArrowheads="1"/>
          </p:cNvSpPr>
          <p:nvPr/>
        </p:nvSpPr>
        <p:spPr bwMode="auto">
          <a:xfrm>
            <a:off x="1727200" y="1676400"/>
            <a:ext cx="311150" cy="398463"/>
          </a:xfrm>
          <a:prstGeom prst="rect">
            <a:avLst/>
          </a:prstGeom>
          <a:noFill/>
          <a:ln w="9525">
            <a:noFill/>
            <a:miter lim="800000"/>
          </a:ln>
        </p:spPr>
        <p:txBody>
          <a:bodyPr wrap="none" lIns="90000" tIns="46800" rIns="90000" bIns="46800">
            <a:spAutoFit/>
          </a:bodyPr>
          <a:lstStyle/>
          <a:p>
            <a:pPr algn="ctr" eaLnBrk="1" hangingPunct="1">
              <a:buClr>
                <a:srgbClr val="000000"/>
              </a:buClr>
              <a:buSzPct val="100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chemeClr val="tx1"/>
                </a:solidFill>
                <a:cs typeface="Arial Unicode MS" pitchFamily="32" charset="0"/>
              </a:rPr>
              <a:t>2</a:t>
            </a:r>
            <a:endParaRPr lang="en-GB" sz="2000">
              <a:solidFill>
                <a:schemeClr val="tx1"/>
              </a:solidFill>
              <a:cs typeface="Arial Unicode MS" pitchFamily="32" charset="0"/>
            </a:endParaRPr>
          </a:p>
        </p:txBody>
      </p:sp>
      <p:sp>
        <p:nvSpPr>
          <p:cNvPr id="30746" name="Text Box 26"/>
          <p:cNvSpPr txBox="1">
            <a:spLocks noChangeArrowheads="1"/>
          </p:cNvSpPr>
          <p:nvPr/>
        </p:nvSpPr>
        <p:spPr bwMode="auto">
          <a:xfrm>
            <a:off x="2413000" y="1676400"/>
            <a:ext cx="311150" cy="398463"/>
          </a:xfrm>
          <a:prstGeom prst="rect">
            <a:avLst/>
          </a:prstGeom>
          <a:noFill/>
          <a:ln w="9525">
            <a:noFill/>
            <a:miter lim="800000"/>
          </a:ln>
        </p:spPr>
        <p:txBody>
          <a:bodyPr wrap="none" lIns="90000" tIns="46800" rIns="90000" bIns="46800">
            <a:spAutoFit/>
          </a:bodyPr>
          <a:lstStyle/>
          <a:p>
            <a:pPr algn="ctr" eaLnBrk="1" hangingPunct="1">
              <a:buClr>
                <a:srgbClr val="000000"/>
              </a:buClr>
              <a:buSzPct val="100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chemeClr val="tx1"/>
                </a:solidFill>
                <a:cs typeface="Arial Unicode MS" pitchFamily="32" charset="0"/>
              </a:rPr>
              <a:t>3</a:t>
            </a:r>
            <a:endParaRPr lang="en-GB" sz="2000">
              <a:solidFill>
                <a:schemeClr val="tx1"/>
              </a:solidFill>
              <a:cs typeface="Arial Unicode MS" pitchFamily="32" charset="0"/>
            </a:endParaRPr>
          </a:p>
        </p:txBody>
      </p:sp>
      <p:sp>
        <p:nvSpPr>
          <p:cNvPr id="30747" name="Text Box 27"/>
          <p:cNvSpPr txBox="1">
            <a:spLocks noChangeArrowheads="1"/>
          </p:cNvSpPr>
          <p:nvPr/>
        </p:nvSpPr>
        <p:spPr bwMode="auto">
          <a:xfrm>
            <a:off x="3098800" y="1676400"/>
            <a:ext cx="311150" cy="398463"/>
          </a:xfrm>
          <a:prstGeom prst="rect">
            <a:avLst/>
          </a:prstGeom>
          <a:noFill/>
          <a:ln w="9525">
            <a:noFill/>
            <a:miter lim="800000"/>
          </a:ln>
        </p:spPr>
        <p:txBody>
          <a:bodyPr wrap="none" lIns="90000" tIns="46800" rIns="90000" bIns="46800">
            <a:spAutoFit/>
          </a:bodyPr>
          <a:lstStyle/>
          <a:p>
            <a:pPr algn="ctr" eaLnBrk="1" hangingPunct="1">
              <a:buClr>
                <a:srgbClr val="000000"/>
              </a:buClr>
              <a:buSzPct val="100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chemeClr val="tx1"/>
                </a:solidFill>
                <a:cs typeface="Arial Unicode MS" pitchFamily="32" charset="0"/>
              </a:rPr>
              <a:t>4</a:t>
            </a:r>
            <a:endParaRPr lang="en-GB" sz="2000">
              <a:solidFill>
                <a:schemeClr val="tx1"/>
              </a:solidFill>
              <a:cs typeface="Arial Unicode MS" pitchFamily="32" charset="0"/>
            </a:endParaRPr>
          </a:p>
        </p:txBody>
      </p:sp>
      <p:sp>
        <p:nvSpPr>
          <p:cNvPr id="30748" name="Text Box 28"/>
          <p:cNvSpPr txBox="1">
            <a:spLocks noChangeArrowheads="1"/>
          </p:cNvSpPr>
          <p:nvPr/>
        </p:nvSpPr>
        <p:spPr bwMode="auto">
          <a:xfrm>
            <a:off x="3784600" y="1676400"/>
            <a:ext cx="311150" cy="398463"/>
          </a:xfrm>
          <a:prstGeom prst="rect">
            <a:avLst/>
          </a:prstGeom>
          <a:noFill/>
          <a:ln w="9525">
            <a:noFill/>
            <a:miter lim="800000"/>
          </a:ln>
        </p:spPr>
        <p:txBody>
          <a:bodyPr wrap="none" lIns="90000" tIns="46800" rIns="90000" bIns="46800">
            <a:spAutoFit/>
          </a:bodyPr>
          <a:lstStyle/>
          <a:p>
            <a:pPr algn="ctr" eaLnBrk="1" hangingPunct="1">
              <a:buClr>
                <a:srgbClr val="000000"/>
              </a:buClr>
              <a:buSzPct val="100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chemeClr val="tx1"/>
                </a:solidFill>
                <a:cs typeface="Arial Unicode MS" pitchFamily="32" charset="0"/>
              </a:rPr>
              <a:t>5</a:t>
            </a:r>
            <a:endParaRPr lang="en-GB" sz="2000">
              <a:solidFill>
                <a:schemeClr val="tx1"/>
              </a:solidFill>
              <a:cs typeface="Arial Unicode MS" pitchFamily="32" charset="0"/>
            </a:endParaRPr>
          </a:p>
        </p:txBody>
      </p:sp>
      <p:sp>
        <p:nvSpPr>
          <p:cNvPr id="30749" name="Text Box 29"/>
          <p:cNvSpPr txBox="1">
            <a:spLocks noChangeArrowheads="1"/>
          </p:cNvSpPr>
          <p:nvPr/>
        </p:nvSpPr>
        <p:spPr bwMode="auto">
          <a:xfrm>
            <a:off x="5029200" y="2143125"/>
            <a:ext cx="568325" cy="582613"/>
          </a:xfrm>
          <a:prstGeom prst="rect">
            <a:avLst/>
          </a:prstGeom>
          <a:noFill/>
          <a:ln w="9525">
            <a:noFill/>
            <a:miter lim="800000"/>
          </a:ln>
        </p:spPr>
        <p:txBody>
          <a:bodyPr wrap="none" lIns="90000" tIns="46800" rIns="90000" bIns="46800">
            <a:spAutoFit/>
          </a:bodyPr>
          <a:lstStyle/>
          <a:p>
            <a:pPr algn="r" eaLnBrk="1" hangingPunct="1">
              <a:buClr>
                <a:srgbClr val="008380"/>
              </a:buClr>
              <a:buSzPct val="133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i="1">
                <a:solidFill>
                  <a:srgbClr val="008380"/>
                </a:solidFill>
                <a:cs typeface="Arial Unicode MS" pitchFamily="32" charset="0"/>
              </a:rPr>
              <a:t>C</a:t>
            </a:r>
            <a:r>
              <a:rPr lang="en-GB" sz="3200">
                <a:solidFill>
                  <a:schemeClr val="tx1"/>
                </a:solidFill>
                <a:cs typeface="Arial Unicode MS" pitchFamily="32" charset="0"/>
              </a:rPr>
              <a:t>:</a:t>
            </a:r>
            <a:endParaRPr lang="en-GB" sz="3200">
              <a:solidFill>
                <a:schemeClr val="tx1"/>
              </a:solidFill>
              <a:cs typeface="Arial Unicode MS" pitchFamily="32" charset="0"/>
            </a:endParaRPr>
          </a:p>
        </p:txBody>
      </p:sp>
      <p:grpSp>
        <p:nvGrpSpPr>
          <p:cNvPr id="7" name="Group 30"/>
          <p:cNvGrpSpPr/>
          <p:nvPr/>
        </p:nvGrpSpPr>
        <p:grpSpPr bwMode="auto">
          <a:xfrm>
            <a:off x="5678488" y="2133600"/>
            <a:ext cx="684212" cy="598488"/>
            <a:chOff x="3577" y="1344"/>
            <a:chExt cx="431" cy="377"/>
          </a:xfrm>
        </p:grpSpPr>
        <p:sp>
          <p:nvSpPr>
            <p:cNvPr id="30751" name="AutoShape 31"/>
            <p:cNvSpPr>
              <a:spLocks noChangeArrowheads="1"/>
            </p:cNvSpPr>
            <p:nvPr/>
          </p:nvSpPr>
          <p:spPr bwMode="auto">
            <a:xfrm>
              <a:off x="3577" y="1344"/>
              <a:ext cx="432" cy="378"/>
            </a:xfrm>
            <a:prstGeom prst="roundRect">
              <a:avLst>
                <a:gd name="adj" fmla="val 264"/>
              </a:avLst>
            </a:prstGeom>
            <a:solidFill>
              <a:srgbClr val="FFCCCC"/>
            </a:solidFill>
            <a:ln w="9360">
              <a:solidFill>
                <a:srgbClr val="000000"/>
              </a:solidFill>
              <a:round/>
            </a:ln>
            <a:effectLst>
              <a:outerShdw dist="107933" dir="2700000" algn="ctr" rotWithShape="0">
                <a:srgbClr val="808080"/>
              </a:outerShdw>
            </a:effectLst>
          </p:spPr>
          <p:txBody>
            <a:bodyPr wrap="none" anchor="ctr"/>
            <a:lstStyle/>
            <a:p>
              <a:endParaRPr lang="en-US"/>
            </a:p>
          </p:txBody>
        </p:sp>
        <p:sp>
          <p:nvSpPr>
            <p:cNvPr id="30752" name="Text Box 32"/>
            <p:cNvSpPr txBox="1">
              <a:spLocks noChangeArrowheads="1"/>
            </p:cNvSpPr>
            <p:nvPr/>
          </p:nvSpPr>
          <p:spPr bwMode="auto">
            <a:xfrm>
              <a:off x="3577" y="1344"/>
              <a:ext cx="432" cy="378"/>
            </a:xfrm>
            <a:prstGeom prst="rect">
              <a:avLst/>
            </a:prstGeom>
            <a:noFill/>
            <a:ln w="9525">
              <a:noFill/>
              <a:miter lim="800000"/>
            </a:ln>
          </p:spPr>
          <p:txBody>
            <a:bodyPr wrap="none" lIns="90000" tIns="46800" rIns="90000" bIns="46800" anchor="ctr">
              <a:spAutoFit/>
            </a:bodyPr>
            <a:lstStyle/>
            <a:p>
              <a:pPr algn="ctr" eaLnBrk="1" hangingPunct="1">
                <a:buClr>
                  <a:srgbClr val="008380"/>
                </a:buClr>
                <a:buSzPct val="133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a:solidFill>
                    <a:srgbClr val="008380"/>
                  </a:solidFill>
                  <a:cs typeface="Arial Unicode MS" pitchFamily="32" charset="0"/>
                </a:rPr>
                <a:t>1</a:t>
              </a:r>
              <a:endParaRPr lang="en-GB" sz="3200">
                <a:solidFill>
                  <a:srgbClr val="008380"/>
                </a:solidFill>
                <a:cs typeface="Arial Unicode MS" pitchFamily="32" charset="0"/>
              </a:endParaRPr>
            </a:p>
          </p:txBody>
        </p:sp>
      </p:grpSp>
      <p:grpSp>
        <p:nvGrpSpPr>
          <p:cNvPr id="8" name="Group 33"/>
          <p:cNvGrpSpPr/>
          <p:nvPr/>
        </p:nvGrpSpPr>
        <p:grpSpPr bwMode="auto">
          <a:xfrm>
            <a:off x="6364288" y="2133600"/>
            <a:ext cx="684212" cy="598488"/>
            <a:chOff x="4009" y="1344"/>
            <a:chExt cx="431" cy="377"/>
          </a:xfrm>
        </p:grpSpPr>
        <p:sp>
          <p:nvSpPr>
            <p:cNvPr id="30754" name="AutoShape 34"/>
            <p:cNvSpPr>
              <a:spLocks noChangeArrowheads="1"/>
            </p:cNvSpPr>
            <p:nvPr/>
          </p:nvSpPr>
          <p:spPr bwMode="auto">
            <a:xfrm>
              <a:off x="4009" y="1344"/>
              <a:ext cx="432" cy="378"/>
            </a:xfrm>
            <a:prstGeom prst="roundRect">
              <a:avLst>
                <a:gd name="adj" fmla="val 264"/>
              </a:avLst>
            </a:prstGeom>
            <a:solidFill>
              <a:srgbClr val="FFCCCC"/>
            </a:solidFill>
            <a:ln w="9360">
              <a:solidFill>
                <a:srgbClr val="000000"/>
              </a:solidFill>
              <a:round/>
            </a:ln>
            <a:effectLst>
              <a:outerShdw dist="107933" dir="2700000" algn="ctr" rotWithShape="0">
                <a:srgbClr val="808080"/>
              </a:outerShdw>
            </a:effectLst>
          </p:spPr>
          <p:txBody>
            <a:bodyPr wrap="none" anchor="ctr"/>
            <a:lstStyle/>
            <a:p>
              <a:endParaRPr lang="en-US"/>
            </a:p>
          </p:txBody>
        </p:sp>
        <p:sp>
          <p:nvSpPr>
            <p:cNvPr id="30755" name="Text Box 35"/>
            <p:cNvSpPr txBox="1">
              <a:spLocks noChangeArrowheads="1"/>
            </p:cNvSpPr>
            <p:nvPr/>
          </p:nvSpPr>
          <p:spPr bwMode="auto">
            <a:xfrm>
              <a:off x="4009" y="1344"/>
              <a:ext cx="432" cy="378"/>
            </a:xfrm>
            <a:prstGeom prst="rect">
              <a:avLst/>
            </a:prstGeom>
            <a:noFill/>
            <a:ln w="9525">
              <a:noFill/>
              <a:miter lim="800000"/>
            </a:ln>
          </p:spPr>
          <p:txBody>
            <a:bodyPr wrap="none" lIns="90000" tIns="46800" rIns="90000" bIns="46800" anchor="ctr">
              <a:spAutoFit/>
            </a:bodyPr>
            <a:lstStyle/>
            <a:p>
              <a:pPr algn="ctr" eaLnBrk="1" hangingPunct="1">
                <a:buClr>
                  <a:srgbClr val="008380"/>
                </a:buClr>
                <a:buSzPct val="133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a:solidFill>
                    <a:srgbClr val="008380"/>
                  </a:solidFill>
                  <a:cs typeface="Arial Unicode MS" pitchFamily="32" charset="0"/>
                </a:rPr>
                <a:t>0</a:t>
              </a:r>
              <a:endParaRPr lang="en-GB" sz="3200">
                <a:solidFill>
                  <a:srgbClr val="008380"/>
                </a:solidFill>
                <a:cs typeface="Arial Unicode MS" pitchFamily="32" charset="0"/>
              </a:endParaRPr>
            </a:p>
          </p:txBody>
        </p:sp>
      </p:grpSp>
      <p:grpSp>
        <p:nvGrpSpPr>
          <p:cNvPr id="9" name="Group 36"/>
          <p:cNvGrpSpPr/>
          <p:nvPr/>
        </p:nvGrpSpPr>
        <p:grpSpPr bwMode="auto">
          <a:xfrm>
            <a:off x="7050088" y="2133600"/>
            <a:ext cx="684212" cy="598488"/>
            <a:chOff x="4441" y="1344"/>
            <a:chExt cx="431" cy="377"/>
          </a:xfrm>
        </p:grpSpPr>
        <p:sp>
          <p:nvSpPr>
            <p:cNvPr id="30757" name="AutoShape 37"/>
            <p:cNvSpPr>
              <a:spLocks noChangeArrowheads="1"/>
            </p:cNvSpPr>
            <p:nvPr/>
          </p:nvSpPr>
          <p:spPr bwMode="auto">
            <a:xfrm>
              <a:off x="4441" y="1344"/>
              <a:ext cx="432" cy="378"/>
            </a:xfrm>
            <a:prstGeom prst="roundRect">
              <a:avLst>
                <a:gd name="adj" fmla="val 264"/>
              </a:avLst>
            </a:prstGeom>
            <a:solidFill>
              <a:srgbClr val="FFFF99"/>
            </a:solidFill>
            <a:ln w="9360">
              <a:solidFill>
                <a:srgbClr val="000000"/>
              </a:solidFill>
              <a:round/>
            </a:ln>
            <a:effectLst>
              <a:outerShdw dist="107933" dir="2700000" algn="ctr" rotWithShape="0">
                <a:srgbClr val="808080"/>
              </a:outerShdw>
            </a:effectLst>
          </p:spPr>
          <p:txBody>
            <a:bodyPr wrap="none" anchor="ctr"/>
            <a:lstStyle/>
            <a:p>
              <a:endParaRPr lang="en-US"/>
            </a:p>
          </p:txBody>
        </p:sp>
        <p:sp>
          <p:nvSpPr>
            <p:cNvPr id="30758" name="Text Box 38"/>
            <p:cNvSpPr txBox="1">
              <a:spLocks noChangeArrowheads="1"/>
            </p:cNvSpPr>
            <p:nvPr/>
          </p:nvSpPr>
          <p:spPr bwMode="auto">
            <a:xfrm>
              <a:off x="4441" y="1344"/>
              <a:ext cx="432" cy="378"/>
            </a:xfrm>
            <a:prstGeom prst="rect">
              <a:avLst/>
            </a:prstGeom>
            <a:noFill/>
            <a:ln w="9525">
              <a:noFill/>
              <a:miter lim="800000"/>
            </a:ln>
          </p:spPr>
          <p:txBody>
            <a:bodyPr wrap="none" lIns="90000" tIns="46800" rIns="90000" bIns="46800" anchor="ctr">
              <a:spAutoFit/>
            </a:bodyPr>
            <a:lstStyle/>
            <a:p>
              <a:pPr algn="ctr" eaLnBrk="1" hangingPunct="1">
                <a:buClr>
                  <a:srgbClr val="008380"/>
                </a:buClr>
                <a:buSzPct val="133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a:solidFill>
                    <a:srgbClr val="008380"/>
                  </a:solidFill>
                  <a:cs typeface="Arial Unicode MS" pitchFamily="32" charset="0"/>
                </a:rPr>
                <a:t>1</a:t>
              </a:r>
              <a:endParaRPr lang="en-GB" sz="3200">
                <a:solidFill>
                  <a:srgbClr val="008380"/>
                </a:solidFill>
                <a:cs typeface="Arial Unicode MS" pitchFamily="32" charset="0"/>
              </a:endParaRPr>
            </a:p>
          </p:txBody>
        </p:sp>
      </p:grpSp>
      <p:grpSp>
        <p:nvGrpSpPr>
          <p:cNvPr id="10" name="Group 39"/>
          <p:cNvGrpSpPr/>
          <p:nvPr/>
        </p:nvGrpSpPr>
        <p:grpSpPr bwMode="auto">
          <a:xfrm>
            <a:off x="7735888" y="2133600"/>
            <a:ext cx="684212" cy="598488"/>
            <a:chOff x="4873" y="1344"/>
            <a:chExt cx="431" cy="377"/>
          </a:xfrm>
        </p:grpSpPr>
        <p:sp>
          <p:nvSpPr>
            <p:cNvPr id="30760" name="AutoShape 40"/>
            <p:cNvSpPr>
              <a:spLocks noChangeArrowheads="1"/>
            </p:cNvSpPr>
            <p:nvPr/>
          </p:nvSpPr>
          <p:spPr bwMode="auto">
            <a:xfrm>
              <a:off x="4873" y="1344"/>
              <a:ext cx="432" cy="378"/>
            </a:xfrm>
            <a:prstGeom prst="roundRect">
              <a:avLst>
                <a:gd name="adj" fmla="val 264"/>
              </a:avLst>
            </a:prstGeom>
            <a:solidFill>
              <a:srgbClr val="FFCCCC"/>
            </a:solidFill>
            <a:ln w="9360">
              <a:solidFill>
                <a:srgbClr val="000000"/>
              </a:solidFill>
              <a:round/>
            </a:ln>
            <a:effectLst>
              <a:outerShdw dist="107933" dir="2700000" algn="ctr" rotWithShape="0">
                <a:srgbClr val="808080"/>
              </a:outerShdw>
            </a:effectLst>
          </p:spPr>
          <p:txBody>
            <a:bodyPr wrap="none" anchor="ctr"/>
            <a:lstStyle/>
            <a:p>
              <a:endParaRPr lang="en-US"/>
            </a:p>
          </p:txBody>
        </p:sp>
        <p:sp>
          <p:nvSpPr>
            <p:cNvPr id="30761" name="Text Box 41"/>
            <p:cNvSpPr txBox="1">
              <a:spLocks noChangeArrowheads="1"/>
            </p:cNvSpPr>
            <p:nvPr/>
          </p:nvSpPr>
          <p:spPr bwMode="auto">
            <a:xfrm>
              <a:off x="4873" y="1344"/>
              <a:ext cx="432" cy="378"/>
            </a:xfrm>
            <a:prstGeom prst="rect">
              <a:avLst/>
            </a:prstGeom>
            <a:noFill/>
            <a:ln w="9525">
              <a:noFill/>
              <a:miter lim="800000"/>
            </a:ln>
          </p:spPr>
          <p:txBody>
            <a:bodyPr wrap="none" lIns="90000" tIns="46800" rIns="90000" bIns="46800" anchor="ctr">
              <a:spAutoFit/>
            </a:bodyPr>
            <a:lstStyle/>
            <a:p>
              <a:pPr algn="ctr" eaLnBrk="1" hangingPunct="1">
                <a:buClr>
                  <a:srgbClr val="008380"/>
                </a:buClr>
                <a:buSzPct val="133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a:solidFill>
                    <a:srgbClr val="008380"/>
                  </a:solidFill>
                  <a:cs typeface="Arial Unicode MS" pitchFamily="32" charset="0"/>
                </a:rPr>
                <a:t>1</a:t>
              </a:r>
              <a:endParaRPr lang="en-GB" sz="3200">
                <a:solidFill>
                  <a:srgbClr val="008380"/>
                </a:solidFill>
                <a:cs typeface="Arial Unicode MS" pitchFamily="32" charset="0"/>
              </a:endParaRPr>
            </a:p>
          </p:txBody>
        </p:sp>
      </p:grpSp>
      <p:sp>
        <p:nvSpPr>
          <p:cNvPr id="30762" name="Text Box 42"/>
          <p:cNvSpPr txBox="1">
            <a:spLocks noChangeArrowheads="1"/>
          </p:cNvSpPr>
          <p:nvPr/>
        </p:nvSpPr>
        <p:spPr bwMode="auto">
          <a:xfrm>
            <a:off x="5865813" y="1700213"/>
            <a:ext cx="311150" cy="398462"/>
          </a:xfrm>
          <a:prstGeom prst="rect">
            <a:avLst/>
          </a:prstGeom>
          <a:noFill/>
          <a:ln w="9525">
            <a:noFill/>
            <a:miter lim="800000"/>
          </a:ln>
        </p:spPr>
        <p:txBody>
          <a:bodyPr wrap="none" lIns="90000" tIns="46800" rIns="90000" bIns="46800">
            <a:spAutoFit/>
          </a:bodyPr>
          <a:lstStyle/>
          <a:p>
            <a:pPr algn="ctr" eaLnBrk="1" hangingPunct="1">
              <a:buClr>
                <a:srgbClr val="000000"/>
              </a:buClr>
              <a:buSzPct val="100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chemeClr val="tx1"/>
                </a:solidFill>
                <a:cs typeface="Arial Unicode MS" pitchFamily="32" charset="0"/>
              </a:rPr>
              <a:t>1</a:t>
            </a:r>
            <a:endParaRPr lang="en-GB" sz="2000">
              <a:solidFill>
                <a:schemeClr val="tx1"/>
              </a:solidFill>
              <a:cs typeface="Arial Unicode MS" pitchFamily="32" charset="0"/>
            </a:endParaRPr>
          </a:p>
        </p:txBody>
      </p:sp>
      <p:sp>
        <p:nvSpPr>
          <p:cNvPr id="30763" name="Text Box 43"/>
          <p:cNvSpPr txBox="1">
            <a:spLocks noChangeArrowheads="1"/>
          </p:cNvSpPr>
          <p:nvPr/>
        </p:nvSpPr>
        <p:spPr bwMode="auto">
          <a:xfrm>
            <a:off x="6551613" y="1700213"/>
            <a:ext cx="311150" cy="398462"/>
          </a:xfrm>
          <a:prstGeom prst="rect">
            <a:avLst/>
          </a:prstGeom>
          <a:noFill/>
          <a:ln w="9525">
            <a:noFill/>
            <a:miter lim="800000"/>
          </a:ln>
        </p:spPr>
        <p:txBody>
          <a:bodyPr wrap="none" lIns="90000" tIns="46800" rIns="90000" bIns="46800">
            <a:spAutoFit/>
          </a:bodyPr>
          <a:lstStyle/>
          <a:p>
            <a:pPr algn="ctr" eaLnBrk="1" hangingPunct="1">
              <a:buClr>
                <a:srgbClr val="000000"/>
              </a:buClr>
              <a:buSzPct val="100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chemeClr val="tx1"/>
                </a:solidFill>
                <a:cs typeface="Arial Unicode MS" pitchFamily="32" charset="0"/>
              </a:rPr>
              <a:t>2</a:t>
            </a:r>
            <a:endParaRPr lang="en-GB" sz="2000">
              <a:solidFill>
                <a:schemeClr val="tx1"/>
              </a:solidFill>
              <a:cs typeface="Arial Unicode MS" pitchFamily="32" charset="0"/>
            </a:endParaRPr>
          </a:p>
        </p:txBody>
      </p:sp>
      <p:sp>
        <p:nvSpPr>
          <p:cNvPr id="30764" name="Text Box 44"/>
          <p:cNvSpPr txBox="1">
            <a:spLocks noChangeArrowheads="1"/>
          </p:cNvSpPr>
          <p:nvPr/>
        </p:nvSpPr>
        <p:spPr bwMode="auto">
          <a:xfrm>
            <a:off x="7237413" y="1700213"/>
            <a:ext cx="311150" cy="398462"/>
          </a:xfrm>
          <a:prstGeom prst="rect">
            <a:avLst/>
          </a:prstGeom>
          <a:noFill/>
          <a:ln w="9525">
            <a:noFill/>
            <a:miter lim="800000"/>
          </a:ln>
        </p:spPr>
        <p:txBody>
          <a:bodyPr wrap="none" lIns="90000" tIns="46800" rIns="90000" bIns="46800">
            <a:spAutoFit/>
          </a:bodyPr>
          <a:lstStyle/>
          <a:p>
            <a:pPr algn="ctr" eaLnBrk="1" hangingPunct="1">
              <a:buClr>
                <a:srgbClr val="000000"/>
              </a:buClr>
              <a:buSzPct val="100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chemeClr val="tx1"/>
                </a:solidFill>
                <a:cs typeface="Arial Unicode MS" pitchFamily="32" charset="0"/>
              </a:rPr>
              <a:t>3</a:t>
            </a:r>
            <a:endParaRPr lang="en-GB" sz="2000">
              <a:solidFill>
                <a:schemeClr val="tx1"/>
              </a:solidFill>
              <a:cs typeface="Arial Unicode MS" pitchFamily="32" charset="0"/>
            </a:endParaRPr>
          </a:p>
        </p:txBody>
      </p:sp>
      <p:sp>
        <p:nvSpPr>
          <p:cNvPr id="30765" name="Text Box 45"/>
          <p:cNvSpPr txBox="1">
            <a:spLocks noChangeArrowheads="1"/>
          </p:cNvSpPr>
          <p:nvPr/>
        </p:nvSpPr>
        <p:spPr bwMode="auto">
          <a:xfrm>
            <a:off x="7923213" y="1700213"/>
            <a:ext cx="311150" cy="398462"/>
          </a:xfrm>
          <a:prstGeom prst="rect">
            <a:avLst/>
          </a:prstGeom>
          <a:noFill/>
          <a:ln w="9525">
            <a:noFill/>
            <a:miter lim="800000"/>
          </a:ln>
        </p:spPr>
        <p:txBody>
          <a:bodyPr wrap="none" lIns="90000" tIns="46800" rIns="90000" bIns="46800">
            <a:spAutoFit/>
          </a:bodyPr>
          <a:lstStyle/>
          <a:p>
            <a:pPr algn="ctr" eaLnBrk="1" hangingPunct="1">
              <a:buClr>
                <a:srgbClr val="000000"/>
              </a:buClr>
              <a:buSzPct val="100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chemeClr val="tx1"/>
                </a:solidFill>
                <a:cs typeface="Arial Unicode MS" pitchFamily="32" charset="0"/>
              </a:rPr>
              <a:t>4</a:t>
            </a:r>
            <a:endParaRPr lang="en-GB" sz="2000">
              <a:solidFill>
                <a:schemeClr val="tx1"/>
              </a:solidFill>
              <a:cs typeface="Arial Unicode MS" pitchFamily="32" charset="0"/>
            </a:endParaRPr>
          </a:p>
        </p:txBody>
      </p:sp>
    </p:spTree>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1"/>
          <p:cNvSpPr>
            <a:spLocks noGrp="1" noChangeArrowheads="1"/>
          </p:cNvSpPr>
          <p:nvPr>
            <p:ph type="title"/>
          </p:nvPr>
        </p:nvSpPr>
        <p:spPr>
          <a:xfrm>
            <a:off x="1447800" y="304800"/>
            <a:ext cx="7543800" cy="1143000"/>
          </a:xfrm>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0"/>
              <a:t>Loop 2</a:t>
            </a:r>
            <a:endParaRPr lang="en-GB" b="0"/>
          </a:p>
        </p:txBody>
      </p:sp>
      <p:sp>
        <p:nvSpPr>
          <p:cNvPr id="31746" name="Text Box 2"/>
          <p:cNvSpPr txBox="1">
            <a:spLocks noChangeArrowheads="1"/>
          </p:cNvSpPr>
          <p:nvPr/>
        </p:nvSpPr>
        <p:spPr bwMode="auto">
          <a:xfrm>
            <a:off x="190500" y="2119313"/>
            <a:ext cx="584200" cy="582612"/>
          </a:xfrm>
          <a:prstGeom prst="rect">
            <a:avLst/>
          </a:prstGeom>
          <a:noFill/>
          <a:ln w="9525">
            <a:noFill/>
            <a:miter lim="800000"/>
          </a:ln>
        </p:spPr>
        <p:txBody>
          <a:bodyPr wrap="none" lIns="90000" tIns="46800" rIns="90000" bIns="46800">
            <a:spAutoFit/>
          </a:bodyPr>
          <a:lstStyle/>
          <a:p>
            <a:pPr algn="r" eaLnBrk="1" hangingPunct="1">
              <a:buClr>
                <a:srgbClr val="008380"/>
              </a:buClr>
              <a:buSzPct val="133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i="1">
                <a:solidFill>
                  <a:srgbClr val="008380"/>
                </a:solidFill>
                <a:cs typeface="Arial Unicode MS" pitchFamily="32" charset="0"/>
              </a:rPr>
              <a:t>A</a:t>
            </a:r>
            <a:r>
              <a:rPr lang="en-GB" sz="3200">
                <a:solidFill>
                  <a:schemeClr val="tx1"/>
                </a:solidFill>
                <a:cs typeface="Arial Unicode MS" pitchFamily="32" charset="0"/>
              </a:rPr>
              <a:t>:</a:t>
            </a:r>
            <a:endParaRPr lang="en-GB" sz="3200">
              <a:solidFill>
                <a:schemeClr val="tx1"/>
              </a:solidFill>
              <a:cs typeface="Arial Unicode MS" pitchFamily="32" charset="0"/>
            </a:endParaRPr>
          </a:p>
        </p:txBody>
      </p:sp>
      <p:grpSp>
        <p:nvGrpSpPr>
          <p:cNvPr id="2" name="Group 3"/>
          <p:cNvGrpSpPr/>
          <p:nvPr/>
        </p:nvGrpSpPr>
        <p:grpSpPr bwMode="auto">
          <a:xfrm>
            <a:off x="854075" y="2109788"/>
            <a:ext cx="684213" cy="598487"/>
            <a:chOff x="538" y="1329"/>
            <a:chExt cx="431" cy="377"/>
          </a:xfrm>
        </p:grpSpPr>
        <p:sp>
          <p:nvSpPr>
            <p:cNvPr id="31748" name="AutoShape 4"/>
            <p:cNvSpPr>
              <a:spLocks noChangeArrowheads="1"/>
            </p:cNvSpPr>
            <p:nvPr/>
          </p:nvSpPr>
          <p:spPr bwMode="auto">
            <a:xfrm>
              <a:off x="538" y="1329"/>
              <a:ext cx="432" cy="378"/>
            </a:xfrm>
            <a:prstGeom prst="roundRect">
              <a:avLst>
                <a:gd name="adj" fmla="val 264"/>
              </a:avLst>
            </a:prstGeom>
            <a:solidFill>
              <a:srgbClr val="FFCCCC"/>
            </a:solidFill>
            <a:ln w="9360">
              <a:solidFill>
                <a:srgbClr val="000000"/>
              </a:solidFill>
              <a:round/>
            </a:ln>
            <a:effectLst>
              <a:outerShdw dist="107933" dir="2700000" algn="ctr" rotWithShape="0">
                <a:srgbClr val="808080"/>
              </a:outerShdw>
            </a:effectLst>
          </p:spPr>
          <p:txBody>
            <a:bodyPr wrap="none" anchor="ctr"/>
            <a:lstStyle/>
            <a:p>
              <a:endParaRPr lang="en-US"/>
            </a:p>
          </p:txBody>
        </p:sp>
        <p:sp>
          <p:nvSpPr>
            <p:cNvPr id="31749" name="Text Box 5"/>
            <p:cNvSpPr txBox="1">
              <a:spLocks noChangeArrowheads="1"/>
            </p:cNvSpPr>
            <p:nvPr/>
          </p:nvSpPr>
          <p:spPr bwMode="auto">
            <a:xfrm>
              <a:off x="538" y="1329"/>
              <a:ext cx="432" cy="378"/>
            </a:xfrm>
            <a:prstGeom prst="rect">
              <a:avLst/>
            </a:prstGeom>
            <a:noFill/>
            <a:ln w="9525">
              <a:noFill/>
              <a:miter lim="800000"/>
            </a:ln>
          </p:spPr>
          <p:txBody>
            <a:bodyPr wrap="none" lIns="90000" tIns="46800" rIns="90000" bIns="46800" anchor="ctr">
              <a:spAutoFit/>
            </a:bodyPr>
            <a:lstStyle/>
            <a:p>
              <a:pPr algn="ctr" eaLnBrk="1" hangingPunct="1">
                <a:buClr>
                  <a:srgbClr val="008380"/>
                </a:buClr>
                <a:buSzPct val="133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a:solidFill>
                    <a:srgbClr val="008380"/>
                  </a:solidFill>
                  <a:cs typeface="Arial Unicode MS" pitchFamily="32" charset="0"/>
                </a:rPr>
                <a:t>4</a:t>
              </a:r>
              <a:endParaRPr lang="en-GB" sz="3200">
                <a:solidFill>
                  <a:srgbClr val="008380"/>
                </a:solidFill>
                <a:cs typeface="Arial Unicode MS" pitchFamily="32" charset="0"/>
              </a:endParaRPr>
            </a:p>
          </p:txBody>
        </p:sp>
      </p:grpSp>
      <p:grpSp>
        <p:nvGrpSpPr>
          <p:cNvPr id="3" name="Group 6"/>
          <p:cNvGrpSpPr/>
          <p:nvPr/>
        </p:nvGrpSpPr>
        <p:grpSpPr bwMode="auto">
          <a:xfrm>
            <a:off x="1539875" y="2109788"/>
            <a:ext cx="684213" cy="598487"/>
            <a:chOff x="970" y="1329"/>
            <a:chExt cx="431" cy="377"/>
          </a:xfrm>
        </p:grpSpPr>
        <p:sp>
          <p:nvSpPr>
            <p:cNvPr id="31751" name="AutoShape 7"/>
            <p:cNvSpPr>
              <a:spLocks noChangeArrowheads="1"/>
            </p:cNvSpPr>
            <p:nvPr/>
          </p:nvSpPr>
          <p:spPr bwMode="auto">
            <a:xfrm>
              <a:off x="970" y="1329"/>
              <a:ext cx="432" cy="378"/>
            </a:xfrm>
            <a:prstGeom prst="roundRect">
              <a:avLst>
                <a:gd name="adj" fmla="val 264"/>
              </a:avLst>
            </a:prstGeom>
            <a:solidFill>
              <a:srgbClr val="FFCCCC"/>
            </a:solidFill>
            <a:ln w="9360">
              <a:solidFill>
                <a:srgbClr val="000000"/>
              </a:solidFill>
              <a:round/>
            </a:ln>
            <a:effectLst>
              <a:outerShdw dist="107933" dir="2700000" algn="ctr" rotWithShape="0">
                <a:srgbClr val="808080"/>
              </a:outerShdw>
            </a:effectLst>
          </p:spPr>
          <p:txBody>
            <a:bodyPr wrap="none" anchor="ctr"/>
            <a:lstStyle/>
            <a:p>
              <a:endParaRPr lang="en-US"/>
            </a:p>
          </p:txBody>
        </p:sp>
        <p:sp>
          <p:nvSpPr>
            <p:cNvPr id="31752" name="Text Box 8"/>
            <p:cNvSpPr txBox="1">
              <a:spLocks noChangeArrowheads="1"/>
            </p:cNvSpPr>
            <p:nvPr/>
          </p:nvSpPr>
          <p:spPr bwMode="auto">
            <a:xfrm>
              <a:off x="970" y="1329"/>
              <a:ext cx="432" cy="378"/>
            </a:xfrm>
            <a:prstGeom prst="rect">
              <a:avLst/>
            </a:prstGeom>
            <a:noFill/>
            <a:ln w="9525">
              <a:noFill/>
              <a:miter lim="800000"/>
            </a:ln>
          </p:spPr>
          <p:txBody>
            <a:bodyPr wrap="none" lIns="90000" tIns="46800" rIns="90000" bIns="46800" anchor="ctr">
              <a:spAutoFit/>
            </a:bodyPr>
            <a:lstStyle/>
            <a:p>
              <a:pPr algn="ctr" eaLnBrk="1" hangingPunct="1">
                <a:buClr>
                  <a:srgbClr val="008380"/>
                </a:buClr>
                <a:buSzPct val="133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a:solidFill>
                    <a:srgbClr val="008380"/>
                  </a:solidFill>
                  <a:cs typeface="Arial Unicode MS" pitchFamily="32" charset="0"/>
                </a:rPr>
                <a:t>1</a:t>
              </a:r>
              <a:endParaRPr lang="en-GB" sz="3200">
                <a:solidFill>
                  <a:srgbClr val="008380"/>
                </a:solidFill>
                <a:cs typeface="Arial Unicode MS" pitchFamily="32" charset="0"/>
              </a:endParaRPr>
            </a:p>
          </p:txBody>
        </p:sp>
      </p:grpSp>
      <p:grpSp>
        <p:nvGrpSpPr>
          <p:cNvPr id="4" name="Group 9"/>
          <p:cNvGrpSpPr/>
          <p:nvPr/>
        </p:nvGrpSpPr>
        <p:grpSpPr bwMode="auto">
          <a:xfrm>
            <a:off x="2225675" y="2109788"/>
            <a:ext cx="684213" cy="598487"/>
            <a:chOff x="1402" y="1329"/>
            <a:chExt cx="431" cy="377"/>
          </a:xfrm>
        </p:grpSpPr>
        <p:sp>
          <p:nvSpPr>
            <p:cNvPr id="31754" name="AutoShape 10"/>
            <p:cNvSpPr>
              <a:spLocks noChangeArrowheads="1"/>
            </p:cNvSpPr>
            <p:nvPr/>
          </p:nvSpPr>
          <p:spPr bwMode="auto">
            <a:xfrm>
              <a:off x="1402" y="1329"/>
              <a:ext cx="432" cy="378"/>
            </a:xfrm>
            <a:prstGeom prst="roundRect">
              <a:avLst>
                <a:gd name="adj" fmla="val 264"/>
              </a:avLst>
            </a:prstGeom>
            <a:solidFill>
              <a:srgbClr val="FFCCCC"/>
            </a:solidFill>
            <a:ln w="9360">
              <a:solidFill>
                <a:srgbClr val="000000"/>
              </a:solidFill>
              <a:round/>
            </a:ln>
            <a:effectLst>
              <a:outerShdw dist="107933" dir="2700000" algn="ctr" rotWithShape="0">
                <a:srgbClr val="808080"/>
              </a:outerShdw>
            </a:effectLst>
          </p:spPr>
          <p:txBody>
            <a:bodyPr wrap="none" anchor="ctr"/>
            <a:lstStyle/>
            <a:p>
              <a:endParaRPr lang="en-US"/>
            </a:p>
          </p:txBody>
        </p:sp>
        <p:sp>
          <p:nvSpPr>
            <p:cNvPr id="31755" name="Text Box 11"/>
            <p:cNvSpPr txBox="1">
              <a:spLocks noChangeArrowheads="1"/>
            </p:cNvSpPr>
            <p:nvPr/>
          </p:nvSpPr>
          <p:spPr bwMode="auto">
            <a:xfrm>
              <a:off x="1402" y="1329"/>
              <a:ext cx="432" cy="378"/>
            </a:xfrm>
            <a:prstGeom prst="rect">
              <a:avLst/>
            </a:prstGeom>
            <a:noFill/>
            <a:ln w="9525">
              <a:noFill/>
              <a:miter lim="800000"/>
            </a:ln>
          </p:spPr>
          <p:txBody>
            <a:bodyPr wrap="none" lIns="90000" tIns="46800" rIns="90000" bIns="46800" anchor="ctr">
              <a:spAutoFit/>
            </a:bodyPr>
            <a:lstStyle/>
            <a:p>
              <a:pPr algn="ctr" eaLnBrk="1" hangingPunct="1">
                <a:buClr>
                  <a:srgbClr val="008380"/>
                </a:buClr>
                <a:buSzPct val="133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a:solidFill>
                    <a:srgbClr val="008380"/>
                  </a:solidFill>
                  <a:cs typeface="Arial Unicode MS" pitchFamily="32" charset="0"/>
                </a:rPr>
                <a:t>3</a:t>
              </a:r>
              <a:endParaRPr lang="en-GB" sz="3200">
                <a:solidFill>
                  <a:srgbClr val="008380"/>
                </a:solidFill>
                <a:cs typeface="Arial Unicode MS" pitchFamily="32" charset="0"/>
              </a:endParaRPr>
            </a:p>
          </p:txBody>
        </p:sp>
      </p:grpSp>
      <p:grpSp>
        <p:nvGrpSpPr>
          <p:cNvPr id="5" name="Group 12"/>
          <p:cNvGrpSpPr/>
          <p:nvPr/>
        </p:nvGrpSpPr>
        <p:grpSpPr bwMode="auto">
          <a:xfrm>
            <a:off x="2911475" y="2109788"/>
            <a:ext cx="684213" cy="598487"/>
            <a:chOff x="1834" y="1329"/>
            <a:chExt cx="431" cy="377"/>
          </a:xfrm>
        </p:grpSpPr>
        <p:sp>
          <p:nvSpPr>
            <p:cNvPr id="31757" name="AutoShape 13"/>
            <p:cNvSpPr>
              <a:spLocks noChangeArrowheads="1"/>
            </p:cNvSpPr>
            <p:nvPr/>
          </p:nvSpPr>
          <p:spPr bwMode="auto">
            <a:xfrm>
              <a:off x="1834" y="1329"/>
              <a:ext cx="432" cy="378"/>
            </a:xfrm>
            <a:prstGeom prst="roundRect">
              <a:avLst>
                <a:gd name="adj" fmla="val 264"/>
              </a:avLst>
            </a:prstGeom>
            <a:solidFill>
              <a:srgbClr val="FFFF99"/>
            </a:solidFill>
            <a:ln w="9360">
              <a:solidFill>
                <a:srgbClr val="000000"/>
              </a:solidFill>
              <a:round/>
            </a:ln>
            <a:effectLst>
              <a:outerShdw dist="107933" dir="2700000" algn="ctr" rotWithShape="0">
                <a:srgbClr val="808080"/>
              </a:outerShdw>
            </a:effectLst>
          </p:spPr>
          <p:txBody>
            <a:bodyPr wrap="none" anchor="ctr"/>
            <a:lstStyle/>
            <a:p>
              <a:endParaRPr lang="en-US"/>
            </a:p>
          </p:txBody>
        </p:sp>
        <p:sp>
          <p:nvSpPr>
            <p:cNvPr id="31758" name="Text Box 14"/>
            <p:cNvSpPr txBox="1">
              <a:spLocks noChangeArrowheads="1"/>
            </p:cNvSpPr>
            <p:nvPr/>
          </p:nvSpPr>
          <p:spPr bwMode="auto">
            <a:xfrm>
              <a:off x="1834" y="1329"/>
              <a:ext cx="432" cy="378"/>
            </a:xfrm>
            <a:prstGeom prst="rect">
              <a:avLst/>
            </a:prstGeom>
            <a:noFill/>
            <a:ln w="9525">
              <a:noFill/>
              <a:miter lim="800000"/>
            </a:ln>
          </p:spPr>
          <p:txBody>
            <a:bodyPr wrap="none" lIns="90000" tIns="46800" rIns="90000" bIns="46800" anchor="ctr">
              <a:spAutoFit/>
            </a:bodyPr>
            <a:lstStyle/>
            <a:p>
              <a:pPr algn="ctr" eaLnBrk="1" hangingPunct="1">
                <a:buClr>
                  <a:srgbClr val="008380"/>
                </a:buClr>
                <a:buSzPct val="133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a:solidFill>
                    <a:srgbClr val="008380"/>
                  </a:solidFill>
                  <a:cs typeface="Arial Unicode MS" pitchFamily="32" charset="0"/>
                </a:rPr>
                <a:t>4</a:t>
              </a:r>
              <a:endParaRPr lang="en-GB" sz="3200">
                <a:solidFill>
                  <a:srgbClr val="008380"/>
                </a:solidFill>
                <a:cs typeface="Arial Unicode MS" pitchFamily="32" charset="0"/>
              </a:endParaRPr>
            </a:p>
          </p:txBody>
        </p:sp>
      </p:grpSp>
      <p:grpSp>
        <p:nvGrpSpPr>
          <p:cNvPr id="6" name="Group 15"/>
          <p:cNvGrpSpPr/>
          <p:nvPr/>
        </p:nvGrpSpPr>
        <p:grpSpPr bwMode="auto">
          <a:xfrm>
            <a:off x="3597275" y="2109788"/>
            <a:ext cx="684213" cy="598487"/>
            <a:chOff x="2266" y="1329"/>
            <a:chExt cx="431" cy="377"/>
          </a:xfrm>
        </p:grpSpPr>
        <p:sp>
          <p:nvSpPr>
            <p:cNvPr id="31760" name="AutoShape 16"/>
            <p:cNvSpPr>
              <a:spLocks noChangeArrowheads="1"/>
            </p:cNvSpPr>
            <p:nvPr/>
          </p:nvSpPr>
          <p:spPr bwMode="auto">
            <a:xfrm>
              <a:off x="2266" y="1329"/>
              <a:ext cx="432" cy="378"/>
            </a:xfrm>
            <a:prstGeom prst="roundRect">
              <a:avLst>
                <a:gd name="adj" fmla="val 264"/>
              </a:avLst>
            </a:prstGeom>
            <a:solidFill>
              <a:srgbClr val="FFCCCC"/>
            </a:solidFill>
            <a:ln w="9360">
              <a:solidFill>
                <a:srgbClr val="000000"/>
              </a:solidFill>
              <a:round/>
            </a:ln>
            <a:effectLst>
              <a:outerShdw dist="107933" dir="2700000" algn="ctr" rotWithShape="0">
                <a:srgbClr val="808080"/>
              </a:outerShdw>
            </a:effectLst>
          </p:spPr>
          <p:txBody>
            <a:bodyPr wrap="none" anchor="ctr"/>
            <a:lstStyle/>
            <a:p>
              <a:endParaRPr lang="en-US"/>
            </a:p>
          </p:txBody>
        </p:sp>
        <p:sp>
          <p:nvSpPr>
            <p:cNvPr id="31761" name="Text Box 17"/>
            <p:cNvSpPr txBox="1">
              <a:spLocks noChangeArrowheads="1"/>
            </p:cNvSpPr>
            <p:nvPr/>
          </p:nvSpPr>
          <p:spPr bwMode="auto">
            <a:xfrm>
              <a:off x="2266" y="1329"/>
              <a:ext cx="432" cy="378"/>
            </a:xfrm>
            <a:prstGeom prst="rect">
              <a:avLst/>
            </a:prstGeom>
            <a:noFill/>
            <a:ln w="9525">
              <a:noFill/>
              <a:miter lim="800000"/>
            </a:ln>
          </p:spPr>
          <p:txBody>
            <a:bodyPr wrap="none" lIns="90000" tIns="46800" rIns="90000" bIns="46800" anchor="ctr">
              <a:spAutoFit/>
            </a:bodyPr>
            <a:lstStyle/>
            <a:p>
              <a:pPr algn="ctr" eaLnBrk="1" hangingPunct="1">
                <a:buClr>
                  <a:srgbClr val="008380"/>
                </a:buClr>
                <a:buSzPct val="133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a:solidFill>
                    <a:srgbClr val="008380"/>
                  </a:solidFill>
                  <a:cs typeface="Arial Unicode MS" pitchFamily="32" charset="0"/>
                </a:rPr>
                <a:t>3</a:t>
              </a:r>
              <a:endParaRPr lang="en-GB" sz="3200">
                <a:solidFill>
                  <a:srgbClr val="008380"/>
                </a:solidFill>
                <a:cs typeface="Arial Unicode MS" pitchFamily="32" charset="0"/>
              </a:endParaRPr>
            </a:p>
          </p:txBody>
        </p:sp>
      </p:grpSp>
      <p:sp>
        <p:nvSpPr>
          <p:cNvPr id="31762" name="Text Box 18"/>
          <p:cNvSpPr txBox="1">
            <a:spLocks noChangeArrowheads="1"/>
          </p:cNvSpPr>
          <p:nvPr/>
        </p:nvSpPr>
        <p:spPr bwMode="auto">
          <a:xfrm>
            <a:off x="214313" y="3514725"/>
            <a:ext cx="558800" cy="582613"/>
          </a:xfrm>
          <a:prstGeom prst="rect">
            <a:avLst/>
          </a:prstGeom>
          <a:noFill/>
          <a:ln w="9525">
            <a:noFill/>
            <a:miter lim="800000"/>
          </a:ln>
        </p:spPr>
        <p:txBody>
          <a:bodyPr wrap="none" lIns="90000" tIns="46800" rIns="90000" bIns="46800">
            <a:spAutoFit/>
          </a:bodyPr>
          <a:lstStyle/>
          <a:p>
            <a:pPr algn="r" eaLnBrk="1" hangingPunct="1">
              <a:buClr>
                <a:srgbClr val="008380"/>
              </a:buClr>
              <a:buSzPct val="133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i="1">
                <a:solidFill>
                  <a:srgbClr val="008380"/>
                </a:solidFill>
                <a:cs typeface="Arial Unicode MS" pitchFamily="32" charset="0"/>
              </a:rPr>
              <a:t>B</a:t>
            </a:r>
            <a:r>
              <a:rPr lang="en-GB" sz="3200">
                <a:solidFill>
                  <a:schemeClr val="tx1"/>
                </a:solidFill>
                <a:cs typeface="Arial Unicode MS" pitchFamily="32" charset="0"/>
              </a:rPr>
              <a:t>:</a:t>
            </a:r>
            <a:endParaRPr lang="en-GB" sz="3200">
              <a:solidFill>
                <a:schemeClr val="tx1"/>
              </a:solidFill>
              <a:cs typeface="Arial Unicode MS" pitchFamily="32" charset="0"/>
            </a:endParaRPr>
          </a:p>
        </p:txBody>
      </p:sp>
      <p:sp>
        <p:nvSpPr>
          <p:cNvPr id="31763" name="AutoShape 19"/>
          <p:cNvSpPr>
            <a:spLocks noChangeArrowheads="1"/>
          </p:cNvSpPr>
          <p:nvPr/>
        </p:nvSpPr>
        <p:spPr bwMode="auto">
          <a:xfrm>
            <a:off x="854075" y="3505200"/>
            <a:ext cx="685800" cy="600075"/>
          </a:xfrm>
          <a:prstGeom prst="roundRect">
            <a:avLst>
              <a:gd name="adj" fmla="val 264"/>
            </a:avLst>
          </a:prstGeom>
          <a:solidFill>
            <a:srgbClr val="FFCCCC"/>
          </a:solidFill>
          <a:ln w="9360">
            <a:solidFill>
              <a:srgbClr val="000000"/>
            </a:solidFill>
            <a:round/>
          </a:ln>
          <a:effectLst>
            <a:outerShdw dist="107933" dir="2700000" algn="ctr" rotWithShape="0">
              <a:srgbClr val="808080"/>
            </a:outerShdw>
          </a:effectLst>
        </p:spPr>
        <p:txBody>
          <a:bodyPr wrap="none" anchor="ctr"/>
          <a:lstStyle/>
          <a:p>
            <a:endParaRPr lang="en-US"/>
          </a:p>
        </p:txBody>
      </p:sp>
      <p:sp>
        <p:nvSpPr>
          <p:cNvPr id="31764" name="AutoShape 20"/>
          <p:cNvSpPr>
            <a:spLocks noChangeArrowheads="1"/>
          </p:cNvSpPr>
          <p:nvPr/>
        </p:nvSpPr>
        <p:spPr bwMode="auto">
          <a:xfrm>
            <a:off x="1539875" y="3505200"/>
            <a:ext cx="685800" cy="600075"/>
          </a:xfrm>
          <a:prstGeom prst="roundRect">
            <a:avLst>
              <a:gd name="adj" fmla="val 264"/>
            </a:avLst>
          </a:prstGeom>
          <a:solidFill>
            <a:srgbClr val="FFCCCC"/>
          </a:solidFill>
          <a:ln w="9360">
            <a:solidFill>
              <a:srgbClr val="000000"/>
            </a:solidFill>
            <a:round/>
          </a:ln>
          <a:effectLst>
            <a:outerShdw dist="107933" dir="2700000" algn="ctr" rotWithShape="0">
              <a:srgbClr val="808080"/>
            </a:outerShdw>
          </a:effectLst>
        </p:spPr>
        <p:txBody>
          <a:bodyPr wrap="none" anchor="ctr"/>
          <a:lstStyle/>
          <a:p>
            <a:endParaRPr lang="en-US"/>
          </a:p>
        </p:txBody>
      </p:sp>
      <p:sp>
        <p:nvSpPr>
          <p:cNvPr id="31765" name="AutoShape 21"/>
          <p:cNvSpPr>
            <a:spLocks noChangeArrowheads="1"/>
          </p:cNvSpPr>
          <p:nvPr/>
        </p:nvSpPr>
        <p:spPr bwMode="auto">
          <a:xfrm>
            <a:off x="2225675" y="3505200"/>
            <a:ext cx="685800" cy="600075"/>
          </a:xfrm>
          <a:prstGeom prst="roundRect">
            <a:avLst>
              <a:gd name="adj" fmla="val 264"/>
            </a:avLst>
          </a:prstGeom>
          <a:solidFill>
            <a:srgbClr val="FFCCCC"/>
          </a:solidFill>
          <a:ln w="9360">
            <a:solidFill>
              <a:srgbClr val="000000"/>
            </a:solidFill>
            <a:round/>
          </a:ln>
          <a:effectLst>
            <a:outerShdw dist="107933" dir="2700000" algn="ctr" rotWithShape="0">
              <a:srgbClr val="808080"/>
            </a:outerShdw>
          </a:effectLst>
        </p:spPr>
        <p:txBody>
          <a:bodyPr wrap="none" anchor="ctr"/>
          <a:lstStyle/>
          <a:p>
            <a:endParaRPr lang="en-US"/>
          </a:p>
        </p:txBody>
      </p:sp>
      <p:sp>
        <p:nvSpPr>
          <p:cNvPr id="31766" name="AutoShape 22"/>
          <p:cNvSpPr>
            <a:spLocks noChangeArrowheads="1"/>
          </p:cNvSpPr>
          <p:nvPr/>
        </p:nvSpPr>
        <p:spPr bwMode="auto">
          <a:xfrm>
            <a:off x="2911475" y="3505200"/>
            <a:ext cx="685800" cy="600075"/>
          </a:xfrm>
          <a:prstGeom prst="roundRect">
            <a:avLst>
              <a:gd name="adj" fmla="val 264"/>
            </a:avLst>
          </a:prstGeom>
          <a:solidFill>
            <a:srgbClr val="FFCCCC"/>
          </a:solidFill>
          <a:ln w="9360">
            <a:solidFill>
              <a:srgbClr val="000000"/>
            </a:solidFill>
            <a:round/>
          </a:ln>
          <a:effectLst>
            <a:outerShdw dist="107933" dir="2700000" algn="ctr" rotWithShape="0">
              <a:srgbClr val="808080"/>
            </a:outerShdw>
          </a:effectLst>
        </p:spPr>
        <p:txBody>
          <a:bodyPr wrap="none" anchor="ctr"/>
          <a:lstStyle/>
          <a:p>
            <a:endParaRPr lang="en-US"/>
          </a:p>
        </p:txBody>
      </p:sp>
      <p:sp>
        <p:nvSpPr>
          <p:cNvPr id="31767" name="AutoShape 23"/>
          <p:cNvSpPr>
            <a:spLocks noChangeArrowheads="1"/>
          </p:cNvSpPr>
          <p:nvPr/>
        </p:nvSpPr>
        <p:spPr bwMode="auto">
          <a:xfrm>
            <a:off x="3597275" y="3505200"/>
            <a:ext cx="685800" cy="600075"/>
          </a:xfrm>
          <a:prstGeom prst="roundRect">
            <a:avLst>
              <a:gd name="adj" fmla="val 264"/>
            </a:avLst>
          </a:prstGeom>
          <a:solidFill>
            <a:srgbClr val="FFCCCC"/>
          </a:solidFill>
          <a:ln w="9360">
            <a:solidFill>
              <a:srgbClr val="000000"/>
            </a:solidFill>
            <a:round/>
          </a:ln>
          <a:effectLst>
            <a:outerShdw dist="107933" dir="2700000" algn="ctr" rotWithShape="0">
              <a:srgbClr val="808080"/>
            </a:outerShdw>
          </a:effectLst>
        </p:spPr>
        <p:txBody>
          <a:bodyPr wrap="none" anchor="ctr"/>
          <a:lstStyle/>
          <a:p>
            <a:endParaRPr lang="en-US"/>
          </a:p>
        </p:txBody>
      </p:sp>
      <p:sp>
        <p:nvSpPr>
          <p:cNvPr id="31768" name="Text Box 24"/>
          <p:cNvSpPr txBox="1">
            <a:spLocks noChangeArrowheads="1"/>
          </p:cNvSpPr>
          <p:nvPr/>
        </p:nvSpPr>
        <p:spPr bwMode="auto">
          <a:xfrm>
            <a:off x="1041400" y="1676400"/>
            <a:ext cx="311150" cy="398463"/>
          </a:xfrm>
          <a:prstGeom prst="rect">
            <a:avLst/>
          </a:prstGeom>
          <a:noFill/>
          <a:ln w="9525">
            <a:noFill/>
            <a:miter lim="800000"/>
          </a:ln>
        </p:spPr>
        <p:txBody>
          <a:bodyPr wrap="none" lIns="90000" tIns="46800" rIns="90000" bIns="46800">
            <a:spAutoFit/>
          </a:bodyPr>
          <a:lstStyle/>
          <a:p>
            <a:pPr algn="ctr" eaLnBrk="1" hangingPunct="1">
              <a:buClr>
                <a:srgbClr val="000000"/>
              </a:buClr>
              <a:buSzPct val="100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chemeClr val="tx1"/>
                </a:solidFill>
                <a:cs typeface="Arial Unicode MS" pitchFamily="32" charset="0"/>
              </a:rPr>
              <a:t>1</a:t>
            </a:r>
            <a:endParaRPr lang="en-GB" sz="2000">
              <a:solidFill>
                <a:schemeClr val="tx1"/>
              </a:solidFill>
              <a:cs typeface="Arial Unicode MS" pitchFamily="32" charset="0"/>
            </a:endParaRPr>
          </a:p>
        </p:txBody>
      </p:sp>
      <p:sp>
        <p:nvSpPr>
          <p:cNvPr id="31769" name="Text Box 25"/>
          <p:cNvSpPr txBox="1">
            <a:spLocks noChangeArrowheads="1"/>
          </p:cNvSpPr>
          <p:nvPr/>
        </p:nvSpPr>
        <p:spPr bwMode="auto">
          <a:xfrm>
            <a:off x="1727200" y="1676400"/>
            <a:ext cx="311150" cy="398463"/>
          </a:xfrm>
          <a:prstGeom prst="rect">
            <a:avLst/>
          </a:prstGeom>
          <a:noFill/>
          <a:ln w="9525">
            <a:noFill/>
            <a:miter lim="800000"/>
          </a:ln>
        </p:spPr>
        <p:txBody>
          <a:bodyPr wrap="none" lIns="90000" tIns="46800" rIns="90000" bIns="46800">
            <a:spAutoFit/>
          </a:bodyPr>
          <a:lstStyle/>
          <a:p>
            <a:pPr algn="ctr" eaLnBrk="1" hangingPunct="1">
              <a:buClr>
                <a:srgbClr val="000000"/>
              </a:buClr>
              <a:buSzPct val="100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chemeClr val="tx1"/>
                </a:solidFill>
                <a:cs typeface="Arial Unicode MS" pitchFamily="32" charset="0"/>
              </a:rPr>
              <a:t>2</a:t>
            </a:r>
            <a:endParaRPr lang="en-GB" sz="2000">
              <a:solidFill>
                <a:schemeClr val="tx1"/>
              </a:solidFill>
              <a:cs typeface="Arial Unicode MS" pitchFamily="32" charset="0"/>
            </a:endParaRPr>
          </a:p>
        </p:txBody>
      </p:sp>
      <p:sp>
        <p:nvSpPr>
          <p:cNvPr id="31770" name="Text Box 26"/>
          <p:cNvSpPr txBox="1">
            <a:spLocks noChangeArrowheads="1"/>
          </p:cNvSpPr>
          <p:nvPr/>
        </p:nvSpPr>
        <p:spPr bwMode="auto">
          <a:xfrm>
            <a:off x="2413000" y="1676400"/>
            <a:ext cx="311150" cy="398463"/>
          </a:xfrm>
          <a:prstGeom prst="rect">
            <a:avLst/>
          </a:prstGeom>
          <a:noFill/>
          <a:ln w="9525">
            <a:noFill/>
            <a:miter lim="800000"/>
          </a:ln>
        </p:spPr>
        <p:txBody>
          <a:bodyPr wrap="none" lIns="90000" tIns="46800" rIns="90000" bIns="46800">
            <a:spAutoFit/>
          </a:bodyPr>
          <a:lstStyle/>
          <a:p>
            <a:pPr algn="ctr" eaLnBrk="1" hangingPunct="1">
              <a:buClr>
                <a:srgbClr val="000000"/>
              </a:buClr>
              <a:buSzPct val="100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chemeClr val="tx1"/>
                </a:solidFill>
                <a:cs typeface="Arial Unicode MS" pitchFamily="32" charset="0"/>
              </a:rPr>
              <a:t>3</a:t>
            </a:r>
            <a:endParaRPr lang="en-GB" sz="2000">
              <a:solidFill>
                <a:schemeClr val="tx1"/>
              </a:solidFill>
              <a:cs typeface="Arial Unicode MS" pitchFamily="32" charset="0"/>
            </a:endParaRPr>
          </a:p>
        </p:txBody>
      </p:sp>
      <p:sp>
        <p:nvSpPr>
          <p:cNvPr id="31771" name="Text Box 27"/>
          <p:cNvSpPr txBox="1">
            <a:spLocks noChangeArrowheads="1"/>
          </p:cNvSpPr>
          <p:nvPr/>
        </p:nvSpPr>
        <p:spPr bwMode="auto">
          <a:xfrm>
            <a:off x="3098800" y="1676400"/>
            <a:ext cx="311150" cy="398463"/>
          </a:xfrm>
          <a:prstGeom prst="rect">
            <a:avLst/>
          </a:prstGeom>
          <a:noFill/>
          <a:ln w="9525">
            <a:noFill/>
            <a:miter lim="800000"/>
          </a:ln>
        </p:spPr>
        <p:txBody>
          <a:bodyPr wrap="none" lIns="90000" tIns="46800" rIns="90000" bIns="46800">
            <a:spAutoFit/>
          </a:bodyPr>
          <a:lstStyle/>
          <a:p>
            <a:pPr algn="ctr" eaLnBrk="1" hangingPunct="1">
              <a:buClr>
                <a:srgbClr val="000000"/>
              </a:buClr>
              <a:buSzPct val="100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chemeClr val="tx1"/>
                </a:solidFill>
                <a:cs typeface="Arial Unicode MS" pitchFamily="32" charset="0"/>
              </a:rPr>
              <a:t>4</a:t>
            </a:r>
            <a:endParaRPr lang="en-GB" sz="2000">
              <a:solidFill>
                <a:schemeClr val="tx1"/>
              </a:solidFill>
              <a:cs typeface="Arial Unicode MS" pitchFamily="32" charset="0"/>
            </a:endParaRPr>
          </a:p>
        </p:txBody>
      </p:sp>
      <p:sp>
        <p:nvSpPr>
          <p:cNvPr id="31772" name="Text Box 28"/>
          <p:cNvSpPr txBox="1">
            <a:spLocks noChangeArrowheads="1"/>
          </p:cNvSpPr>
          <p:nvPr/>
        </p:nvSpPr>
        <p:spPr bwMode="auto">
          <a:xfrm>
            <a:off x="3784600" y="1676400"/>
            <a:ext cx="311150" cy="398463"/>
          </a:xfrm>
          <a:prstGeom prst="rect">
            <a:avLst/>
          </a:prstGeom>
          <a:noFill/>
          <a:ln w="9525">
            <a:noFill/>
            <a:miter lim="800000"/>
          </a:ln>
        </p:spPr>
        <p:txBody>
          <a:bodyPr wrap="none" lIns="90000" tIns="46800" rIns="90000" bIns="46800">
            <a:spAutoFit/>
          </a:bodyPr>
          <a:lstStyle/>
          <a:p>
            <a:pPr algn="ctr" eaLnBrk="1" hangingPunct="1">
              <a:buClr>
                <a:srgbClr val="000000"/>
              </a:buClr>
              <a:buSzPct val="100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chemeClr val="tx1"/>
                </a:solidFill>
                <a:cs typeface="Arial Unicode MS" pitchFamily="32" charset="0"/>
              </a:rPr>
              <a:t>5</a:t>
            </a:r>
            <a:endParaRPr lang="en-GB" sz="2000">
              <a:solidFill>
                <a:schemeClr val="tx1"/>
              </a:solidFill>
              <a:cs typeface="Arial Unicode MS" pitchFamily="32" charset="0"/>
            </a:endParaRPr>
          </a:p>
        </p:txBody>
      </p:sp>
      <p:sp>
        <p:nvSpPr>
          <p:cNvPr id="31773" name="Text Box 29"/>
          <p:cNvSpPr txBox="1">
            <a:spLocks noChangeArrowheads="1"/>
          </p:cNvSpPr>
          <p:nvPr/>
        </p:nvSpPr>
        <p:spPr bwMode="auto">
          <a:xfrm>
            <a:off x="5029200" y="2143125"/>
            <a:ext cx="568325" cy="582613"/>
          </a:xfrm>
          <a:prstGeom prst="rect">
            <a:avLst/>
          </a:prstGeom>
          <a:noFill/>
          <a:ln w="9525">
            <a:noFill/>
            <a:miter lim="800000"/>
          </a:ln>
        </p:spPr>
        <p:txBody>
          <a:bodyPr wrap="none" lIns="90000" tIns="46800" rIns="90000" bIns="46800">
            <a:spAutoFit/>
          </a:bodyPr>
          <a:lstStyle/>
          <a:p>
            <a:pPr algn="r" eaLnBrk="1" hangingPunct="1">
              <a:buClr>
                <a:srgbClr val="008380"/>
              </a:buClr>
              <a:buSzPct val="133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i="1">
                <a:solidFill>
                  <a:srgbClr val="008380"/>
                </a:solidFill>
                <a:cs typeface="Arial Unicode MS" pitchFamily="32" charset="0"/>
              </a:rPr>
              <a:t>C</a:t>
            </a:r>
            <a:r>
              <a:rPr lang="en-GB" sz="3200">
                <a:solidFill>
                  <a:schemeClr val="tx1"/>
                </a:solidFill>
                <a:cs typeface="Arial Unicode MS" pitchFamily="32" charset="0"/>
              </a:rPr>
              <a:t>:</a:t>
            </a:r>
            <a:endParaRPr lang="en-GB" sz="3200">
              <a:solidFill>
                <a:schemeClr val="tx1"/>
              </a:solidFill>
              <a:cs typeface="Arial Unicode MS" pitchFamily="32" charset="0"/>
            </a:endParaRPr>
          </a:p>
        </p:txBody>
      </p:sp>
      <p:grpSp>
        <p:nvGrpSpPr>
          <p:cNvPr id="7" name="Group 30"/>
          <p:cNvGrpSpPr/>
          <p:nvPr/>
        </p:nvGrpSpPr>
        <p:grpSpPr bwMode="auto">
          <a:xfrm>
            <a:off x="5678488" y="2133600"/>
            <a:ext cx="684212" cy="598488"/>
            <a:chOff x="3577" y="1344"/>
            <a:chExt cx="431" cy="377"/>
          </a:xfrm>
        </p:grpSpPr>
        <p:sp>
          <p:nvSpPr>
            <p:cNvPr id="31775" name="AutoShape 31"/>
            <p:cNvSpPr>
              <a:spLocks noChangeArrowheads="1"/>
            </p:cNvSpPr>
            <p:nvPr/>
          </p:nvSpPr>
          <p:spPr bwMode="auto">
            <a:xfrm>
              <a:off x="3577" y="1344"/>
              <a:ext cx="432" cy="378"/>
            </a:xfrm>
            <a:prstGeom prst="roundRect">
              <a:avLst>
                <a:gd name="adj" fmla="val 264"/>
              </a:avLst>
            </a:prstGeom>
            <a:solidFill>
              <a:srgbClr val="FFCCCC"/>
            </a:solidFill>
            <a:ln w="9360">
              <a:solidFill>
                <a:srgbClr val="000000"/>
              </a:solidFill>
              <a:round/>
            </a:ln>
            <a:effectLst>
              <a:outerShdw dist="107933" dir="2700000" algn="ctr" rotWithShape="0">
                <a:srgbClr val="808080"/>
              </a:outerShdw>
            </a:effectLst>
          </p:spPr>
          <p:txBody>
            <a:bodyPr wrap="none" anchor="ctr"/>
            <a:lstStyle/>
            <a:p>
              <a:endParaRPr lang="en-US"/>
            </a:p>
          </p:txBody>
        </p:sp>
        <p:sp>
          <p:nvSpPr>
            <p:cNvPr id="31776" name="Text Box 32"/>
            <p:cNvSpPr txBox="1">
              <a:spLocks noChangeArrowheads="1"/>
            </p:cNvSpPr>
            <p:nvPr/>
          </p:nvSpPr>
          <p:spPr bwMode="auto">
            <a:xfrm>
              <a:off x="3577" y="1344"/>
              <a:ext cx="432" cy="378"/>
            </a:xfrm>
            <a:prstGeom prst="rect">
              <a:avLst/>
            </a:prstGeom>
            <a:noFill/>
            <a:ln w="9525">
              <a:noFill/>
              <a:miter lim="800000"/>
            </a:ln>
          </p:spPr>
          <p:txBody>
            <a:bodyPr wrap="none" lIns="90000" tIns="46800" rIns="90000" bIns="46800" anchor="ctr">
              <a:spAutoFit/>
            </a:bodyPr>
            <a:lstStyle/>
            <a:p>
              <a:pPr algn="ctr" eaLnBrk="1" hangingPunct="1">
                <a:buClr>
                  <a:srgbClr val="008380"/>
                </a:buClr>
                <a:buSzPct val="133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a:solidFill>
                    <a:srgbClr val="008380"/>
                  </a:solidFill>
                  <a:cs typeface="Arial Unicode MS" pitchFamily="32" charset="0"/>
                </a:rPr>
                <a:t>1</a:t>
              </a:r>
              <a:endParaRPr lang="en-GB" sz="3200">
                <a:solidFill>
                  <a:srgbClr val="008380"/>
                </a:solidFill>
                <a:cs typeface="Arial Unicode MS" pitchFamily="32" charset="0"/>
              </a:endParaRPr>
            </a:p>
          </p:txBody>
        </p:sp>
      </p:grpSp>
      <p:grpSp>
        <p:nvGrpSpPr>
          <p:cNvPr id="8" name="Group 33"/>
          <p:cNvGrpSpPr/>
          <p:nvPr/>
        </p:nvGrpSpPr>
        <p:grpSpPr bwMode="auto">
          <a:xfrm>
            <a:off x="6364288" y="2133600"/>
            <a:ext cx="684212" cy="598488"/>
            <a:chOff x="4009" y="1344"/>
            <a:chExt cx="431" cy="377"/>
          </a:xfrm>
        </p:grpSpPr>
        <p:sp>
          <p:nvSpPr>
            <p:cNvPr id="31778" name="AutoShape 34"/>
            <p:cNvSpPr>
              <a:spLocks noChangeArrowheads="1"/>
            </p:cNvSpPr>
            <p:nvPr/>
          </p:nvSpPr>
          <p:spPr bwMode="auto">
            <a:xfrm>
              <a:off x="4009" y="1344"/>
              <a:ext cx="432" cy="378"/>
            </a:xfrm>
            <a:prstGeom prst="roundRect">
              <a:avLst>
                <a:gd name="adj" fmla="val 264"/>
              </a:avLst>
            </a:prstGeom>
            <a:solidFill>
              <a:srgbClr val="FFCCCC"/>
            </a:solidFill>
            <a:ln w="9360">
              <a:solidFill>
                <a:srgbClr val="000000"/>
              </a:solidFill>
              <a:round/>
            </a:ln>
            <a:effectLst>
              <a:outerShdw dist="107933" dir="2700000" algn="ctr" rotWithShape="0">
                <a:srgbClr val="808080"/>
              </a:outerShdw>
            </a:effectLst>
          </p:spPr>
          <p:txBody>
            <a:bodyPr wrap="none" anchor="ctr"/>
            <a:lstStyle/>
            <a:p>
              <a:endParaRPr lang="en-US"/>
            </a:p>
          </p:txBody>
        </p:sp>
        <p:sp>
          <p:nvSpPr>
            <p:cNvPr id="31779" name="Text Box 35"/>
            <p:cNvSpPr txBox="1">
              <a:spLocks noChangeArrowheads="1"/>
            </p:cNvSpPr>
            <p:nvPr/>
          </p:nvSpPr>
          <p:spPr bwMode="auto">
            <a:xfrm>
              <a:off x="4009" y="1344"/>
              <a:ext cx="432" cy="378"/>
            </a:xfrm>
            <a:prstGeom prst="rect">
              <a:avLst/>
            </a:prstGeom>
            <a:noFill/>
            <a:ln w="9525">
              <a:noFill/>
              <a:miter lim="800000"/>
            </a:ln>
          </p:spPr>
          <p:txBody>
            <a:bodyPr wrap="none" lIns="90000" tIns="46800" rIns="90000" bIns="46800" anchor="ctr">
              <a:spAutoFit/>
            </a:bodyPr>
            <a:lstStyle/>
            <a:p>
              <a:pPr algn="ctr" eaLnBrk="1" hangingPunct="1">
                <a:buClr>
                  <a:srgbClr val="008380"/>
                </a:buClr>
                <a:buSzPct val="133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a:solidFill>
                    <a:srgbClr val="008380"/>
                  </a:solidFill>
                  <a:cs typeface="Arial Unicode MS" pitchFamily="32" charset="0"/>
                </a:rPr>
                <a:t>0</a:t>
              </a:r>
              <a:endParaRPr lang="en-GB" sz="3200">
                <a:solidFill>
                  <a:srgbClr val="008380"/>
                </a:solidFill>
                <a:cs typeface="Arial Unicode MS" pitchFamily="32" charset="0"/>
              </a:endParaRPr>
            </a:p>
          </p:txBody>
        </p:sp>
      </p:grpSp>
      <p:grpSp>
        <p:nvGrpSpPr>
          <p:cNvPr id="9" name="Group 36"/>
          <p:cNvGrpSpPr/>
          <p:nvPr/>
        </p:nvGrpSpPr>
        <p:grpSpPr bwMode="auto">
          <a:xfrm>
            <a:off x="7050088" y="2133600"/>
            <a:ext cx="684212" cy="598488"/>
            <a:chOff x="4441" y="1344"/>
            <a:chExt cx="431" cy="377"/>
          </a:xfrm>
        </p:grpSpPr>
        <p:sp>
          <p:nvSpPr>
            <p:cNvPr id="31781" name="AutoShape 37"/>
            <p:cNvSpPr>
              <a:spLocks noChangeArrowheads="1"/>
            </p:cNvSpPr>
            <p:nvPr/>
          </p:nvSpPr>
          <p:spPr bwMode="auto">
            <a:xfrm>
              <a:off x="4441" y="1344"/>
              <a:ext cx="432" cy="378"/>
            </a:xfrm>
            <a:prstGeom prst="roundRect">
              <a:avLst>
                <a:gd name="adj" fmla="val 264"/>
              </a:avLst>
            </a:prstGeom>
            <a:solidFill>
              <a:srgbClr val="FFCCCC"/>
            </a:solidFill>
            <a:ln w="9360">
              <a:solidFill>
                <a:srgbClr val="000000"/>
              </a:solidFill>
              <a:round/>
            </a:ln>
            <a:effectLst>
              <a:outerShdw dist="107933" dir="2700000" algn="ctr" rotWithShape="0">
                <a:srgbClr val="808080"/>
              </a:outerShdw>
            </a:effectLst>
          </p:spPr>
          <p:txBody>
            <a:bodyPr wrap="none" anchor="ctr"/>
            <a:lstStyle/>
            <a:p>
              <a:endParaRPr lang="en-US"/>
            </a:p>
          </p:txBody>
        </p:sp>
        <p:sp>
          <p:nvSpPr>
            <p:cNvPr id="31782" name="Text Box 38"/>
            <p:cNvSpPr txBox="1">
              <a:spLocks noChangeArrowheads="1"/>
            </p:cNvSpPr>
            <p:nvPr/>
          </p:nvSpPr>
          <p:spPr bwMode="auto">
            <a:xfrm>
              <a:off x="4441" y="1344"/>
              <a:ext cx="432" cy="378"/>
            </a:xfrm>
            <a:prstGeom prst="rect">
              <a:avLst/>
            </a:prstGeom>
            <a:noFill/>
            <a:ln w="9525">
              <a:noFill/>
              <a:miter lim="800000"/>
            </a:ln>
          </p:spPr>
          <p:txBody>
            <a:bodyPr wrap="none" lIns="90000" tIns="46800" rIns="90000" bIns="46800" anchor="ctr">
              <a:spAutoFit/>
            </a:bodyPr>
            <a:lstStyle/>
            <a:p>
              <a:pPr algn="ctr" eaLnBrk="1" hangingPunct="1">
                <a:buClr>
                  <a:srgbClr val="008380"/>
                </a:buClr>
                <a:buSzPct val="133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a:solidFill>
                    <a:srgbClr val="008380"/>
                  </a:solidFill>
                  <a:cs typeface="Arial Unicode MS" pitchFamily="32" charset="0"/>
                </a:rPr>
                <a:t>1</a:t>
              </a:r>
              <a:endParaRPr lang="en-GB" sz="3200">
                <a:solidFill>
                  <a:srgbClr val="008380"/>
                </a:solidFill>
                <a:cs typeface="Arial Unicode MS" pitchFamily="32" charset="0"/>
              </a:endParaRPr>
            </a:p>
          </p:txBody>
        </p:sp>
      </p:grpSp>
      <p:grpSp>
        <p:nvGrpSpPr>
          <p:cNvPr id="10" name="Group 39"/>
          <p:cNvGrpSpPr/>
          <p:nvPr/>
        </p:nvGrpSpPr>
        <p:grpSpPr bwMode="auto">
          <a:xfrm>
            <a:off x="7735888" y="2133600"/>
            <a:ext cx="684212" cy="598488"/>
            <a:chOff x="4873" y="1344"/>
            <a:chExt cx="431" cy="377"/>
          </a:xfrm>
        </p:grpSpPr>
        <p:sp>
          <p:nvSpPr>
            <p:cNvPr id="31784" name="AutoShape 40"/>
            <p:cNvSpPr>
              <a:spLocks noChangeArrowheads="1"/>
            </p:cNvSpPr>
            <p:nvPr/>
          </p:nvSpPr>
          <p:spPr bwMode="auto">
            <a:xfrm>
              <a:off x="4873" y="1344"/>
              <a:ext cx="432" cy="378"/>
            </a:xfrm>
            <a:prstGeom prst="roundRect">
              <a:avLst>
                <a:gd name="adj" fmla="val 264"/>
              </a:avLst>
            </a:prstGeom>
            <a:solidFill>
              <a:srgbClr val="FFFF99"/>
            </a:solidFill>
            <a:ln w="9360">
              <a:solidFill>
                <a:srgbClr val="000000"/>
              </a:solidFill>
              <a:round/>
            </a:ln>
            <a:effectLst>
              <a:outerShdw dist="107933" dir="2700000" algn="ctr" rotWithShape="0">
                <a:srgbClr val="808080"/>
              </a:outerShdw>
            </a:effectLst>
          </p:spPr>
          <p:txBody>
            <a:bodyPr wrap="none" anchor="ctr"/>
            <a:lstStyle/>
            <a:p>
              <a:endParaRPr lang="en-US"/>
            </a:p>
          </p:txBody>
        </p:sp>
        <p:sp>
          <p:nvSpPr>
            <p:cNvPr id="31785" name="Text Box 41"/>
            <p:cNvSpPr txBox="1">
              <a:spLocks noChangeArrowheads="1"/>
            </p:cNvSpPr>
            <p:nvPr/>
          </p:nvSpPr>
          <p:spPr bwMode="auto">
            <a:xfrm>
              <a:off x="4873" y="1344"/>
              <a:ext cx="432" cy="378"/>
            </a:xfrm>
            <a:prstGeom prst="rect">
              <a:avLst/>
            </a:prstGeom>
            <a:noFill/>
            <a:ln w="9525">
              <a:noFill/>
              <a:miter lim="800000"/>
            </a:ln>
          </p:spPr>
          <p:txBody>
            <a:bodyPr wrap="none" lIns="90000" tIns="46800" rIns="90000" bIns="46800" anchor="ctr">
              <a:spAutoFit/>
            </a:bodyPr>
            <a:lstStyle/>
            <a:p>
              <a:pPr algn="ctr" eaLnBrk="1" hangingPunct="1">
                <a:buClr>
                  <a:srgbClr val="008380"/>
                </a:buClr>
                <a:buSzPct val="133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a:solidFill>
                    <a:srgbClr val="008380"/>
                  </a:solidFill>
                  <a:cs typeface="Arial Unicode MS" pitchFamily="32" charset="0"/>
                </a:rPr>
                <a:t>2</a:t>
              </a:r>
              <a:endParaRPr lang="en-GB" sz="3200">
                <a:solidFill>
                  <a:srgbClr val="008380"/>
                </a:solidFill>
                <a:cs typeface="Arial Unicode MS" pitchFamily="32" charset="0"/>
              </a:endParaRPr>
            </a:p>
          </p:txBody>
        </p:sp>
      </p:grpSp>
      <p:sp>
        <p:nvSpPr>
          <p:cNvPr id="31786" name="Text Box 42"/>
          <p:cNvSpPr txBox="1">
            <a:spLocks noChangeArrowheads="1"/>
          </p:cNvSpPr>
          <p:nvPr/>
        </p:nvSpPr>
        <p:spPr bwMode="auto">
          <a:xfrm>
            <a:off x="5865813" y="1700213"/>
            <a:ext cx="311150" cy="398462"/>
          </a:xfrm>
          <a:prstGeom prst="rect">
            <a:avLst/>
          </a:prstGeom>
          <a:noFill/>
          <a:ln w="9525">
            <a:noFill/>
            <a:miter lim="800000"/>
          </a:ln>
        </p:spPr>
        <p:txBody>
          <a:bodyPr wrap="none" lIns="90000" tIns="46800" rIns="90000" bIns="46800">
            <a:spAutoFit/>
          </a:bodyPr>
          <a:lstStyle/>
          <a:p>
            <a:pPr algn="ctr" eaLnBrk="1" hangingPunct="1">
              <a:buClr>
                <a:srgbClr val="000000"/>
              </a:buClr>
              <a:buSzPct val="100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chemeClr val="tx1"/>
                </a:solidFill>
                <a:cs typeface="Arial Unicode MS" pitchFamily="32" charset="0"/>
              </a:rPr>
              <a:t>1</a:t>
            </a:r>
            <a:endParaRPr lang="en-GB" sz="2000">
              <a:solidFill>
                <a:schemeClr val="tx1"/>
              </a:solidFill>
              <a:cs typeface="Arial Unicode MS" pitchFamily="32" charset="0"/>
            </a:endParaRPr>
          </a:p>
        </p:txBody>
      </p:sp>
      <p:sp>
        <p:nvSpPr>
          <p:cNvPr id="31787" name="Text Box 43"/>
          <p:cNvSpPr txBox="1">
            <a:spLocks noChangeArrowheads="1"/>
          </p:cNvSpPr>
          <p:nvPr/>
        </p:nvSpPr>
        <p:spPr bwMode="auto">
          <a:xfrm>
            <a:off x="6551613" y="1700213"/>
            <a:ext cx="311150" cy="398462"/>
          </a:xfrm>
          <a:prstGeom prst="rect">
            <a:avLst/>
          </a:prstGeom>
          <a:noFill/>
          <a:ln w="9525">
            <a:noFill/>
            <a:miter lim="800000"/>
          </a:ln>
        </p:spPr>
        <p:txBody>
          <a:bodyPr wrap="none" lIns="90000" tIns="46800" rIns="90000" bIns="46800">
            <a:spAutoFit/>
          </a:bodyPr>
          <a:lstStyle/>
          <a:p>
            <a:pPr algn="ctr" eaLnBrk="1" hangingPunct="1">
              <a:buClr>
                <a:srgbClr val="000000"/>
              </a:buClr>
              <a:buSzPct val="100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chemeClr val="tx1"/>
                </a:solidFill>
                <a:cs typeface="Arial Unicode MS" pitchFamily="32" charset="0"/>
              </a:rPr>
              <a:t>2</a:t>
            </a:r>
            <a:endParaRPr lang="en-GB" sz="2000">
              <a:solidFill>
                <a:schemeClr val="tx1"/>
              </a:solidFill>
              <a:cs typeface="Arial Unicode MS" pitchFamily="32" charset="0"/>
            </a:endParaRPr>
          </a:p>
        </p:txBody>
      </p:sp>
      <p:sp>
        <p:nvSpPr>
          <p:cNvPr id="31788" name="Text Box 44"/>
          <p:cNvSpPr txBox="1">
            <a:spLocks noChangeArrowheads="1"/>
          </p:cNvSpPr>
          <p:nvPr/>
        </p:nvSpPr>
        <p:spPr bwMode="auto">
          <a:xfrm>
            <a:off x="7237413" y="1700213"/>
            <a:ext cx="311150" cy="398462"/>
          </a:xfrm>
          <a:prstGeom prst="rect">
            <a:avLst/>
          </a:prstGeom>
          <a:noFill/>
          <a:ln w="9525">
            <a:noFill/>
            <a:miter lim="800000"/>
          </a:ln>
        </p:spPr>
        <p:txBody>
          <a:bodyPr wrap="none" lIns="90000" tIns="46800" rIns="90000" bIns="46800">
            <a:spAutoFit/>
          </a:bodyPr>
          <a:lstStyle/>
          <a:p>
            <a:pPr algn="ctr" eaLnBrk="1" hangingPunct="1">
              <a:buClr>
                <a:srgbClr val="000000"/>
              </a:buClr>
              <a:buSzPct val="100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chemeClr val="tx1"/>
                </a:solidFill>
                <a:cs typeface="Arial Unicode MS" pitchFamily="32" charset="0"/>
              </a:rPr>
              <a:t>3</a:t>
            </a:r>
            <a:endParaRPr lang="en-GB" sz="2000">
              <a:solidFill>
                <a:schemeClr val="tx1"/>
              </a:solidFill>
              <a:cs typeface="Arial Unicode MS" pitchFamily="32" charset="0"/>
            </a:endParaRPr>
          </a:p>
        </p:txBody>
      </p:sp>
      <p:sp>
        <p:nvSpPr>
          <p:cNvPr id="31789" name="Text Box 45"/>
          <p:cNvSpPr txBox="1">
            <a:spLocks noChangeArrowheads="1"/>
          </p:cNvSpPr>
          <p:nvPr/>
        </p:nvSpPr>
        <p:spPr bwMode="auto">
          <a:xfrm>
            <a:off x="7923213" y="1700213"/>
            <a:ext cx="311150" cy="398462"/>
          </a:xfrm>
          <a:prstGeom prst="rect">
            <a:avLst/>
          </a:prstGeom>
          <a:noFill/>
          <a:ln w="9525">
            <a:noFill/>
            <a:miter lim="800000"/>
          </a:ln>
        </p:spPr>
        <p:txBody>
          <a:bodyPr wrap="none" lIns="90000" tIns="46800" rIns="90000" bIns="46800">
            <a:spAutoFit/>
          </a:bodyPr>
          <a:lstStyle/>
          <a:p>
            <a:pPr algn="ctr" eaLnBrk="1" hangingPunct="1">
              <a:buClr>
                <a:srgbClr val="000000"/>
              </a:buClr>
              <a:buSzPct val="100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chemeClr val="tx1"/>
                </a:solidFill>
                <a:cs typeface="Arial Unicode MS" pitchFamily="32" charset="0"/>
              </a:rPr>
              <a:t>4</a:t>
            </a:r>
            <a:endParaRPr lang="en-GB" sz="2000">
              <a:solidFill>
                <a:schemeClr val="tx1"/>
              </a:solidFill>
              <a:cs typeface="Arial Unicode MS" pitchFamily="32" charset="0"/>
            </a:endParaRPr>
          </a:p>
        </p:txBody>
      </p:sp>
    </p:spTree>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1"/>
          <p:cNvSpPr>
            <a:spLocks noGrp="1" noChangeArrowheads="1"/>
          </p:cNvSpPr>
          <p:nvPr>
            <p:ph type="title"/>
          </p:nvPr>
        </p:nvSpPr>
        <p:spPr>
          <a:xfrm>
            <a:off x="1447800" y="304800"/>
            <a:ext cx="7543800" cy="1143000"/>
          </a:xfrm>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0" dirty="0"/>
              <a:t>Loop 2</a:t>
            </a:r>
            <a:endParaRPr lang="en-GB" b="0" dirty="0"/>
          </a:p>
        </p:txBody>
      </p:sp>
      <p:sp>
        <p:nvSpPr>
          <p:cNvPr id="32770" name="Text Box 2"/>
          <p:cNvSpPr txBox="1">
            <a:spLocks noChangeArrowheads="1"/>
          </p:cNvSpPr>
          <p:nvPr/>
        </p:nvSpPr>
        <p:spPr bwMode="auto">
          <a:xfrm>
            <a:off x="190500" y="2119313"/>
            <a:ext cx="584200" cy="582612"/>
          </a:xfrm>
          <a:prstGeom prst="rect">
            <a:avLst/>
          </a:prstGeom>
          <a:noFill/>
          <a:ln w="9525">
            <a:noFill/>
            <a:miter lim="800000"/>
          </a:ln>
        </p:spPr>
        <p:txBody>
          <a:bodyPr wrap="none" lIns="90000" tIns="46800" rIns="90000" bIns="46800">
            <a:spAutoFit/>
          </a:bodyPr>
          <a:lstStyle/>
          <a:p>
            <a:pPr algn="r" eaLnBrk="1" hangingPunct="1">
              <a:buClr>
                <a:srgbClr val="008380"/>
              </a:buClr>
              <a:buSzPct val="133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i="1">
                <a:solidFill>
                  <a:srgbClr val="008380"/>
                </a:solidFill>
                <a:cs typeface="Arial Unicode MS" pitchFamily="32" charset="0"/>
              </a:rPr>
              <a:t>A</a:t>
            </a:r>
            <a:r>
              <a:rPr lang="en-GB" sz="3200">
                <a:solidFill>
                  <a:schemeClr val="tx1"/>
                </a:solidFill>
                <a:cs typeface="Arial Unicode MS" pitchFamily="32" charset="0"/>
              </a:rPr>
              <a:t>:</a:t>
            </a:r>
            <a:endParaRPr lang="en-GB" sz="3200">
              <a:solidFill>
                <a:schemeClr val="tx1"/>
              </a:solidFill>
              <a:cs typeface="Arial Unicode MS" pitchFamily="32" charset="0"/>
            </a:endParaRPr>
          </a:p>
        </p:txBody>
      </p:sp>
      <p:grpSp>
        <p:nvGrpSpPr>
          <p:cNvPr id="2" name="Group 3"/>
          <p:cNvGrpSpPr/>
          <p:nvPr/>
        </p:nvGrpSpPr>
        <p:grpSpPr bwMode="auto">
          <a:xfrm>
            <a:off x="854075" y="2109788"/>
            <a:ext cx="684213" cy="598487"/>
            <a:chOff x="538" y="1329"/>
            <a:chExt cx="431" cy="377"/>
          </a:xfrm>
        </p:grpSpPr>
        <p:sp>
          <p:nvSpPr>
            <p:cNvPr id="32772" name="AutoShape 4"/>
            <p:cNvSpPr>
              <a:spLocks noChangeArrowheads="1"/>
            </p:cNvSpPr>
            <p:nvPr/>
          </p:nvSpPr>
          <p:spPr bwMode="auto">
            <a:xfrm>
              <a:off x="538" y="1329"/>
              <a:ext cx="432" cy="378"/>
            </a:xfrm>
            <a:prstGeom prst="roundRect">
              <a:avLst>
                <a:gd name="adj" fmla="val 264"/>
              </a:avLst>
            </a:prstGeom>
            <a:solidFill>
              <a:srgbClr val="FFCCCC"/>
            </a:solidFill>
            <a:ln w="9360">
              <a:solidFill>
                <a:srgbClr val="000000"/>
              </a:solidFill>
              <a:round/>
            </a:ln>
            <a:effectLst>
              <a:outerShdw dist="107933" dir="2700000" algn="ctr" rotWithShape="0">
                <a:srgbClr val="808080"/>
              </a:outerShdw>
            </a:effectLst>
          </p:spPr>
          <p:txBody>
            <a:bodyPr wrap="none" anchor="ctr"/>
            <a:lstStyle/>
            <a:p>
              <a:endParaRPr lang="en-US"/>
            </a:p>
          </p:txBody>
        </p:sp>
        <p:sp>
          <p:nvSpPr>
            <p:cNvPr id="32773" name="Text Box 5"/>
            <p:cNvSpPr txBox="1">
              <a:spLocks noChangeArrowheads="1"/>
            </p:cNvSpPr>
            <p:nvPr/>
          </p:nvSpPr>
          <p:spPr bwMode="auto">
            <a:xfrm>
              <a:off x="538" y="1329"/>
              <a:ext cx="432" cy="378"/>
            </a:xfrm>
            <a:prstGeom prst="rect">
              <a:avLst/>
            </a:prstGeom>
            <a:noFill/>
            <a:ln w="9525">
              <a:noFill/>
              <a:miter lim="800000"/>
            </a:ln>
          </p:spPr>
          <p:txBody>
            <a:bodyPr wrap="none" lIns="90000" tIns="46800" rIns="90000" bIns="46800" anchor="ctr">
              <a:spAutoFit/>
            </a:bodyPr>
            <a:lstStyle/>
            <a:p>
              <a:pPr algn="ctr" eaLnBrk="1" hangingPunct="1">
                <a:buClr>
                  <a:srgbClr val="008380"/>
                </a:buClr>
                <a:buSzPct val="133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a:solidFill>
                    <a:srgbClr val="008380"/>
                  </a:solidFill>
                  <a:cs typeface="Arial Unicode MS" pitchFamily="32" charset="0"/>
                </a:rPr>
                <a:t>4</a:t>
              </a:r>
              <a:endParaRPr lang="en-GB" sz="3200">
                <a:solidFill>
                  <a:srgbClr val="008380"/>
                </a:solidFill>
                <a:cs typeface="Arial Unicode MS" pitchFamily="32" charset="0"/>
              </a:endParaRPr>
            </a:p>
          </p:txBody>
        </p:sp>
      </p:grpSp>
      <p:grpSp>
        <p:nvGrpSpPr>
          <p:cNvPr id="3" name="Group 6"/>
          <p:cNvGrpSpPr/>
          <p:nvPr/>
        </p:nvGrpSpPr>
        <p:grpSpPr bwMode="auto">
          <a:xfrm>
            <a:off x="1539875" y="2109788"/>
            <a:ext cx="684213" cy="598487"/>
            <a:chOff x="970" y="1329"/>
            <a:chExt cx="431" cy="377"/>
          </a:xfrm>
        </p:grpSpPr>
        <p:sp>
          <p:nvSpPr>
            <p:cNvPr id="32775" name="AutoShape 7"/>
            <p:cNvSpPr>
              <a:spLocks noChangeArrowheads="1"/>
            </p:cNvSpPr>
            <p:nvPr/>
          </p:nvSpPr>
          <p:spPr bwMode="auto">
            <a:xfrm>
              <a:off x="970" y="1329"/>
              <a:ext cx="432" cy="378"/>
            </a:xfrm>
            <a:prstGeom prst="roundRect">
              <a:avLst>
                <a:gd name="adj" fmla="val 264"/>
              </a:avLst>
            </a:prstGeom>
            <a:solidFill>
              <a:srgbClr val="FFCCCC"/>
            </a:solidFill>
            <a:ln w="9360">
              <a:solidFill>
                <a:srgbClr val="000000"/>
              </a:solidFill>
              <a:round/>
            </a:ln>
            <a:effectLst>
              <a:outerShdw dist="107933" dir="2700000" algn="ctr" rotWithShape="0">
                <a:srgbClr val="808080"/>
              </a:outerShdw>
            </a:effectLst>
          </p:spPr>
          <p:txBody>
            <a:bodyPr wrap="none" anchor="ctr"/>
            <a:lstStyle/>
            <a:p>
              <a:endParaRPr lang="en-US"/>
            </a:p>
          </p:txBody>
        </p:sp>
        <p:sp>
          <p:nvSpPr>
            <p:cNvPr id="32776" name="Text Box 8"/>
            <p:cNvSpPr txBox="1">
              <a:spLocks noChangeArrowheads="1"/>
            </p:cNvSpPr>
            <p:nvPr/>
          </p:nvSpPr>
          <p:spPr bwMode="auto">
            <a:xfrm>
              <a:off x="970" y="1329"/>
              <a:ext cx="432" cy="378"/>
            </a:xfrm>
            <a:prstGeom prst="rect">
              <a:avLst/>
            </a:prstGeom>
            <a:noFill/>
            <a:ln w="9525">
              <a:noFill/>
              <a:miter lim="800000"/>
            </a:ln>
          </p:spPr>
          <p:txBody>
            <a:bodyPr wrap="none" lIns="90000" tIns="46800" rIns="90000" bIns="46800" anchor="ctr">
              <a:spAutoFit/>
            </a:bodyPr>
            <a:lstStyle/>
            <a:p>
              <a:pPr algn="ctr" eaLnBrk="1" hangingPunct="1">
                <a:buClr>
                  <a:srgbClr val="008380"/>
                </a:buClr>
                <a:buSzPct val="133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a:solidFill>
                    <a:srgbClr val="008380"/>
                  </a:solidFill>
                  <a:cs typeface="Arial Unicode MS" pitchFamily="32" charset="0"/>
                </a:rPr>
                <a:t>1</a:t>
              </a:r>
              <a:endParaRPr lang="en-GB" sz="3200">
                <a:solidFill>
                  <a:srgbClr val="008380"/>
                </a:solidFill>
                <a:cs typeface="Arial Unicode MS" pitchFamily="32" charset="0"/>
              </a:endParaRPr>
            </a:p>
          </p:txBody>
        </p:sp>
      </p:grpSp>
      <p:grpSp>
        <p:nvGrpSpPr>
          <p:cNvPr id="4" name="Group 9"/>
          <p:cNvGrpSpPr/>
          <p:nvPr/>
        </p:nvGrpSpPr>
        <p:grpSpPr bwMode="auto">
          <a:xfrm>
            <a:off x="2225675" y="2109788"/>
            <a:ext cx="684213" cy="598487"/>
            <a:chOff x="1402" y="1329"/>
            <a:chExt cx="431" cy="377"/>
          </a:xfrm>
        </p:grpSpPr>
        <p:sp>
          <p:nvSpPr>
            <p:cNvPr id="32778" name="AutoShape 10"/>
            <p:cNvSpPr>
              <a:spLocks noChangeArrowheads="1"/>
            </p:cNvSpPr>
            <p:nvPr/>
          </p:nvSpPr>
          <p:spPr bwMode="auto">
            <a:xfrm>
              <a:off x="1402" y="1329"/>
              <a:ext cx="432" cy="378"/>
            </a:xfrm>
            <a:prstGeom prst="roundRect">
              <a:avLst>
                <a:gd name="adj" fmla="val 264"/>
              </a:avLst>
            </a:prstGeom>
            <a:solidFill>
              <a:srgbClr val="FFCCCC"/>
            </a:solidFill>
            <a:ln w="9360">
              <a:solidFill>
                <a:srgbClr val="000000"/>
              </a:solidFill>
              <a:round/>
            </a:ln>
            <a:effectLst>
              <a:outerShdw dist="107933" dir="2700000" algn="ctr" rotWithShape="0">
                <a:srgbClr val="808080"/>
              </a:outerShdw>
            </a:effectLst>
          </p:spPr>
          <p:txBody>
            <a:bodyPr wrap="none" anchor="ctr"/>
            <a:lstStyle/>
            <a:p>
              <a:endParaRPr lang="en-US"/>
            </a:p>
          </p:txBody>
        </p:sp>
        <p:sp>
          <p:nvSpPr>
            <p:cNvPr id="32779" name="Text Box 11"/>
            <p:cNvSpPr txBox="1">
              <a:spLocks noChangeArrowheads="1"/>
            </p:cNvSpPr>
            <p:nvPr/>
          </p:nvSpPr>
          <p:spPr bwMode="auto">
            <a:xfrm>
              <a:off x="1402" y="1329"/>
              <a:ext cx="432" cy="378"/>
            </a:xfrm>
            <a:prstGeom prst="rect">
              <a:avLst/>
            </a:prstGeom>
            <a:noFill/>
            <a:ln w="9525">
              <a:noFill/>
              <a:miter lim="800000"/>
            </a:ln>
          </p:spPr>
          <p:txBody>
            <a:bodyPr wrap="none" lIns="90000" tIns="46800" rIns="90000" bIns="46800" anchor="ctr">
              <a:spAutoFit/>
            </a:bodyPr>
            <a:lstStyle/>
            <a:p>
              <a:pPr algn="ctr" eaLnBrk="1" hangingPunct="1">
                <a:buClr>
                  <a:srgbClr val="008380"/>
                </a:buClr>
                <a:buSzPct val="133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a:solidFill>
                    <a:srgbClr val="008380"/>
                  </a:solidFill>
                  <a:cs typeface="Arial Unicode MS" pitchFamily="32" charset="0"/>
                </a:rPr>
                <a:t>3</a:t>
              </a:r>
              <a:endParaRPr lang="en-GB" sz="3200">
                <a:solidFill>
                  <a:srgbClr val="008380"/>
                </a:solidFill>
                <a:cs typeface="Arial Unicode MS" pitchFamily="32" charset="0"/>
              </a:endParaRPr>
            </a:p>
          </p:txBody>
        </p:sp>
      </p:grpSp>
      <p:grpSp>
        <p:nvGrpSpPr>
          <p:cNvPr id="5" name="Group 12"/>
          <p:cNvGrpSpPr/>
          <p:nvPr/>
        </p:nvGrpSpPr>
        <p:grpSpPr bwMode="auto">
          <a:xfrm>
            <a:off x="2911475" y="2109788"/>
            <a:ext cx="684213" cy="598487"/>
            <a:chOff x="1834" y="1329"/>
            <a:chExt cx="431" cy="377"/>
          </a:xfrm>
        </p:grpSpPr>
        <p:sp>
          <p:nvSpPr>
            <p:cNvPr id="32781" name="AutoShape 13"/>
            <p:cNvSpPr>
              <a:spLocks noChangeArrowheads="1"/>
            </p:cNvSpPr>
            <p:nvPr/>
          </p:nvSpPr>
          <p:spPr bwMode="auto">
            <a:xfrm>
              <a:off x="1834" y="1329"/>
              <a:ext cx="432" cy="378"/>
            </a:xfrm>
            <a:prstGeom prst="roundRect">
              <a:avLst>
                <a:gd name="adj" fmla="val 264"/>
              </a:avLst>
            </a:prstGeom>
            <a:solidFill>
              <a:srgbClr val="FFCCCC"/>
            </a:solidFill>
            <a:ln w="9360">
              <a:solidFill>
                <a:srgbClr val="000000"/>
              </a:solidFill>
              <a:round/>
            </a:ln>
            <a:effectLst>
              <a:outerShdw dist="107933" dir="2700000" algn="ctr" rotWithShape="0">
                <a:srgbClr val="808080"/>
              </a:outerShdw>
            </a:effectLst>
          </p:spPr>
          <p:txBody>
            <a:bodyPr wrap="none" anchor="ctr"/>
            <a:lstStyle/>
            <a:p>
              <a:endParaRPr lang="en-US"/>
            </a:p>
          </p:txBody>
        </p:sp>
        <p:sp>
          <p:nvSpPr>
            <p:cNvPr id="32782" name="Text Box 14"/>
            <p:cNvSpPr txBox="1">
              <a:spLocks noChangeArrowheads="1"/>
            </p:cNvSpPr>
            <p:nvPr/>
          </p:nvSpPr>
          <p:spPr bwMode="auto">
            <a:xfrm>
              <a:off x="1834" y="1329"/>
              <a:ext cx="432" cy="378"/>
            </a:xfrm>
            <a:prstGeom prst="rect">
              <a:avLst/>
            </a:prstGeom>
            <a:noFill/>
            <a:ln w="9525">
              <a:noFill/>
              <a:miter lim="800000"/>
            </a:ln>
          </p:spPr>
          <p:txBody>
            <a:bodyPr wrap="none" lIns="90000" tIns="46800" rIns="90000" bIns="46800" anchor="ctr">
              <a:spAutoFit/>
            </a:bodyPr>
            <a:lstStyle/>
            <a:p>
              <a:pPr algn="ctr" eaLnBrk="1" hangingPunct="1">
                <a:buClr>
                  <a:srgbClr val="008380"/>
                </a:buClr>
                <a:buSzPct val="133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a:solidFill>
                    <a:srgbClr val="008380"/>
                  </a:solidFill>
                  <a:cs typeface="Arial Unicode MS" pitchFamily="32" charset="0"/>
                </a:rPr>
                <a:t>4</a:t>
              </a:r>
              <a:endParaRPr lang="en-GB" sz="3200">
                <a:solidFill>
                  <a:srgbClr val="008380"/>
                </a:solidFill>
                <a:cs typeface="Arial Unicode MS" pitchFamily="32" charset="0"/>
              </a:endParaRPr>
            </a:p>
          </p:txBody>
        </p:sp>
      </p:grpSp>
      <p:grpSp>
        <p:nvGrpSpPr>
          <p:cNvPr id="6" name="Group 15"/>
          <p:cNvGrpSpPr/>
          <p:nvPr/>
        </p:nvGrpSpPr>
        <p:grpSpPr bwMode="auto">
          <a:xfrm>
            <a:off x="3597275" y="2109788"/>
            <a:ext cx="684213" cy="598487"/>
            <a:chOff x="2266" y="1329"/>
            <a:chExt cx="431" cy="377"/>
          </a:xfrm>
        </p:grpSpPr>
        <p:sp>
          <p:nvSpPr>
            <p:cNvPr id="32784" name="AutoShape 16"/>
            <p:cNvSpPr>
              <a:spLocks noChangeArrowheads="1"/>
            </p:cNvSpPr>
            <p:nvPr/>
          </p:nvSpPr>
          <p:spPr bwMode="auto">
            <a:xfrm>
              <a:off x="2266" y="1329"/>
              <a:ext cx="432" cy="378"/>
            </a:xfrm>
            <a:prstGeom prst="roundRect">
              <a:avLst>
                <a:gd name="adj" fmla="val 264"/>
              </a:avLst>
            </a:prstGeom>
            <a:solidFill>
              <a:srgbClr val="FFFF99"/>
            </a:solidFill>
            <a:ln w="9360">
              <a:solidFill>
                <a:srgbClr val="000000"/>
              </a:solidFill>
              <a:round/>
            </a:ln>
            <a:effectLst>
              <a:outerShdw dist="107933" dir="2700000" algn="ctr" rotWithShape="0">
                <a:srgbClr val="808080"/>
              </a:outerShdw>
            </a:effectLst>
          </p:spPr>
          <p:txBody>
            <a:bodyPr wrap="none" anchor="ctr"/>
            <a:lstStyle/>
            <a:p>
              <a:endParaRPr lang="en-US"/>
            </a:p>
          </p:txBody>
        </p:sp>
        <p:sp>
          <p:nvSpPr>
            <p:cNvPr id="32785" name="Text Box 17"/>
            <p:cNvSpPr txBox="1">
              <a:spLocks noChangeArrowheads="1"/>
            </p:cNvSpPr>
            <p:nvPr/>
          </p:nvSpPr>
          <p:spPr bwMode="auto">
            <a:xfrm>
              <a:off x="2266" y="1329"/>
              <a:ext cx="432" cy="378"/>
            </a:xfrm>
            <a:prstGeom prst="rect">
              <a:avLst/>
            </a:prstGeom>
            <a:noFill/>
            <a:ln w="9525">
              <a:noFill/>
              <a:miter lim="800000"/>
            </a:ln>
          </p:spPr>
          <p:txBody>
            <a:bodyPr wrap="none" lIns="90000" tIns="46800" rIns="90000" bIns="46800" anchor="ctr">
              <a:spAutoFit/>
            </a:bodyPr>
            <a:lstStyle/>
            <a:p>
              <a:pPr algn="ctr" eaLnBrk="1" hangingPunct="1">
                <a:buClr>
                  <a:srgbClr val="008380"/>
                </a:buClr>
                <a:buSzPct val="133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a:solidFill>
                    <a:srgbClr val="008380"/>
                  </a:solidFill>
                  <a:cs typeface="Arial Unicode MS" pitchFamily="32" charset="0"/>
                </a:rPr>
                <a:t>3</a:t>
              </a:r>
              <a:endParaRPr lang="en-GB" sz="3200">
                <a:solidFill>
                  <a:srgbClr val="008380"/>
                </a:solidFill>
                <a:cs typeface="Arial Unicode MS" pitchFamily="32" charset="0"/>
              </a:endParaRPr>
            </a:p>
          </p:txBody>
        </p:sp>
      </p:grpSp>
      <p:sp>
        <p:nvSpPr>
          <p:cNvPr id="32786" name="Text Box 18"/>
          <p:cNvSpPr txBox="1">
            <a:spLocks noChangeArrowheads="1"/>
          </p:cNvSpPr>
          <p:nvPr/>
        </p:nvSpPr>
        <p:spPr bwMode="auto">
          <a:xfrm>
            <a:off x="214313" y="3514725"/>
            <a:ext cx="558800" cy="582613"/>
          </a:xfrm>
          <a:prstGeom prst="rect">
            <a:avLst/>
          </a:prstGeom>
          <a:noFill/>
          <a:ln w="9525">
            <a:noFill/>
            <a:miter lim="800000"/>
          </a:ln>
        </p:spPr>
        <p:txBody>
          <a:bodyPr wrap="none" lIns="90000" tIns="46800" rIns="90000" bIns="46800">
            <a:spAutoFit/>
          </a:bodyPr>
          <a:lstStyle/>
          <a:p>
            <a:pPr algn="r" eaLnBrk="1" hangingPunct="1">
              <a:buClr>
                <a:srgbClr val="008380"/>
              </a:buClr>
              <a:buSzPct val="133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i="1">
                <a:solidFill>
                  <a:srgbClr val="008380"/>
                </a:solidFill>
                <a:cs typeface="Arial Unicode MS" pitchFamily="32" charset="0"/>
              </a:rPr>
              <a:t>B</a:t>
            </a:r>
            <a:r>
              <a:rPr lang="en-GB" sz="3200">
                <a:solidFill>
                  <a:schemeClr val="tx1"/>
                </a:solidFill>
                <a:cs typeface="Arial Unicode MS" pitchFamily="32" charset="0"/>
              </a:rPr>
              <a:t>:</a:t>
            </a:r>
            <a:endParaRPr lang="en-GB" sz="3200">
              <a:solidFill>
                <a:schemeClr val="tx1"/>
              </a:solidFill>
              <a:cs typeface="Arial Unicode MS" pitchFamily="32" charset="0"/>
            </a:endParaRPr>
          </a:p>
        </p:txBody>
      </p:sp>
      <p:sp>
        <p:nvSpPr>
          <p:cNvPr id="32787" name="AutoShape 19"/>
          <p:cNvSpPr>
            <a:spLocks noChangeArrowheads="1"/>
          </p:cNvSpPr>
          <p:nvPr/>
        </p:nvSpPr>
        <p:spPr bwMode="auto">
          <a:xfrm>
            <a:off x="854075" y="3505200"/>
            <a:ext cx="685800" cy="600075"/>
          </a:xfrm>
          <a:prstGeom prst="roundRect">
            <a:avLst>
              <a:gd name="adj" fmla="val 264"/>
            </a:avLst>
          </a:prstGeom>
          <a:solidFill>
            <a:srgbClr val="FFCCCC"/>
          </a:solidFill>
          <a:ln w="9360">
            <a:solidFill>
              <a:srgbClr val="000000"/>
            </a:solidFill>
            <a:round/>
          </a:ln>
          <a:effectLst>
            <a:outerShdw dist="107933" dir="2700000" algn="ctr" rotWithShape="0">
              <a:srgbClr val="808080"/>
            </a:outerShdw>
          </a:effectLst>
        </p:spPr>
        <p:txBody>
          <a:bodyPr wrap="none" anchor="ctr"/>
          <a:lstStyle/>
          <a:p>
            <a:endParaRPr lang="en-US"/>
          </a:p>
        </p:txBody>
      </p:sp>
      <p:sp>
        <p:nvSpPr>
          <p:cNvPr id="32788" name="AutoShape 20"/>
          <p:cNvSpPr>
            <a:spLocks noChangeArrowheads="1"/>
          </p:cNvSpPr>
          <p:nvPr/>
        </p:nvSpPr>
        <p:spPr bwMode="auto">
          <a:xfrm>
            <a:off x="1539875" y="3505200"/>
            <a:ext cx="685800" cy="600075"/>
          </a:xfrm>
          <a:prstGeom prst="roundRect">
            <a:avLst>
              <a:gd name="adj" fmla="val 264"/>
            </a:avLst>
          </a:prstGeom>
          <a:solidFill>
            <a:srgbClr val="FFCCCC"/>
          </a:solidFill>
          <a:ln w="9360">
            <a:solidFill>
              <a:srgbClr val="000000"/>
            </a:solidFill>
            <a:round/>
          </a:ln>
          <a:effectLst>
            <a:outerShdw dist="107933" dir="2700000" algn="ctr" rotWithShape="0">
              <a:srgbClr val="808080"/>
            </a:outerShdw>
          </a:effectLst>
        </p:spPr>
        <p:txBody>
          <a:bodyPr wrap="none" anchor="ctr"/>
          <a:lstStyle/>
          <a:p>
            <a:endParaRPr lang="en-US"/>
          </a:p>
        </p:txBody>
      </p:sp>
      <p:sp>
        <p:nvSpPr>
          <p:cNvPr id="32789" name="AutoShape 21"/>
          <p:cNvSpPr>
            <a:spLocks noChangeArrowheads="1"/>
          </p:cNvSpPr>
          <p:nvPr/>
        </p:nvSpPr>
        <p:spPr bwMode="auto">
          <a:xfrm>
            <a:off x="2225675" y="3505200"/>
            <a:ext cx="685800" cy="600075"/>
          </a:xfrm>
          <a:prstGeom prst="roundRect">
            <a:avLst>
              <a:gd name="adj" fmla="val 264"/>
            </a:avLst>
          </a:prstGeom>
          <a:solidFill>
            <a:srgbClr val="FFCCCC"/>
          </a:solidFill>
          <a:ln w="9360">
            <a:solidFill>
              <a:srgbClr val="000000"/>
            </a:solidFill>
            <a:round/>
          </a:ln>
          <a:effectLst>
            <a:outerShdw dist="107933" dir="2700000" algn="ctr" rotWithShape="0">
              <a:srgbClr val="808080"/>
            </a:outerShdw>
          </a:effectLst>
        </p:spPr>
        <p:txBody>
          <a:bodyPr wrap="none" anchor="ctr"/>
          <a:lstStyle/>
          <a:p>
            <a:endParaRPr lang="en-US"/>
          </a:p>
        </p:txBody>
      </p:sp>
      <p:sp>
        <p:nvSpPr>
          <p:cNvPr id="32790" name="AutoShape 22"/>
          <p:cNvSpPr>
            <a:spLocks noChangeArrowheads="1"/>
          </p:cNvSpPr>
          <p:nvPr/>
        </p:nvSpPr>
        <p:spPr bwMode="auto">
          <a:xfrm>
            <a:off x="2911475" y="3505200"/>
            <a:ext cx="685800" cy="600075"/>
          </a:xfrm>
          <a:prstGeom prst="roundRect">
            <a:avLst>
              <a:gd name="adj" fmla="val 264"/>
            </a:avLst>
          </a:prstGeom>
          <a:solidFill>
            <a:srgbClr val="FFCCCC"/>
          </a:solidFill>
          <a:ln w="9360">
            <a:solidFill>
              <a:srgbClr val="000000"/>
            </a:solidFill>
            <a:round/>
          </a:ln>
          <a:effectLst>
            <a:outerShdw dist="107933" dir="2700000" algn="ctr" rotWithShape="0">
              <a:srgbClr val="808080"/>
            </a:outerShdw>
          </a:effectLst>
        </p:spPr>
        <p:txBody>
          <a:bodyPr wrap="none" anchor="ctr"/>
          <a:lstStyle/>
          <a:p>
            <a:endParaRPr lang="en-US"/>
          </a:p>
        </p:txBody>
      </p:sp>
      <p:sp>
        <p:nvSpPr>
          <p:cNvPr id="32791" name="AutoShape 23"/>
          <p:cNvSpPr>
            <a:spLocks noChangeArrowheads="1"/>
          </p:cNvSpPr>
          <p:nvPr/>
        </p:nvSpPr>
        <p:spPr bwMode="auto">
          <a:xfrm>
            <a:off x="3597275" y="3505200"/>
            <a:ext cx="685800" cy="600075"/>
          </a:xfrm>
          <a:prstGeom prst="roundRect">
            <a:avLst>
              <a:gd name="adj" fmla="val 264"/>
            </a:avLst>
          </a:prstGeom>
          <a:solidFill>
            <a:srgbClr val="FFCCCC"/>
          </a:solidFill>
          <a:ln w="9360">
            <a:solidFill>
              <a:srgbClr val="000000"/>
            </a:solidFill>
            <a:round/>
          </a:ln>
          <a:effectLst>
            <a:outerShdw dist="107933" dir="2700000" algn="ctr" rotWithShape="0">
              <a:srgbClr val="808080"/>
            </a:outerShdw>
          </a:effectLst>
        </p:spPr>
        <p:txBody>
          <a:bodyPr wrap="none" anchor="ctr"/>
          <a:lstStyle/>
          <a:p>
            <a:endParaRPr lang="en-US"/>
          </a:p>
        </p:txBody>
      </p:sp>
      <p:sp>
        <p:nvSpPr>
          <p:cNvPr id="32792" name="Text Box 24"/>
          <p:cNvSpPr txBox="1">
            <a:spLocks noChangeArrowheads="1"/>
          </p:cNvSpPr>
          <p:nvPr/>
        </p:nvSpPr>
        <p:spPr bwMode="auto">
          <a:xfrm>
            <a:off x="1041400" y="1676400"/>
            <a:ext cx="311150" cy="398463"/>
          </a:xfrm>
          <a:prstGeom prst="rect">
            <a:avLst/>
          </a:prstGeom>
          <a:noFill/>
          <a:ln w="9525">
            <a:noFill/>
            <a:miter lim="800000"/>
          </a:ln>
        </p:spPr>
        <p:txBody>
          <a:bodyPr wrap="none" lIns="90000" tIns="46800" rIns="90000" bIns="46800">
            <a:spAutoFit/>
          </a:bodyPr>
          <a:lstStyle/>
          <a:p>
            <a:pPr algn="ctr" eaLnBrk="1" hangingPunct="1">
              <a:buClr>
                <a:srgbClr val="000000"/>
              </a:buClr>
              <a:buSzPct val="100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chemeClr val="tx1"/>
                </a:solidFill>
                <a:cs typeface="Arial Unicode MS" pitchFamily="32" charset="0"/>
              </a:rPr>
              <a:t>1</a:t>
            </a:r>
            <a:endParaRPr lang="en-GB" sz="2000">
              <a:solidFill>
                <a:schemeClr val="tx1"/>
              </a:solidFill>
              <a:cs typeface="Arial Unicode MS" pitchFamily="32" charset="0"/>
            </a:endParaRPr>
          </a:p>
        </p:txBody>
      </p:sp>
      <p:sp>
        <p:nvSpPr>
          <p:cNvPr id="32793" name="Text Box 25"/>
          <p:cNvSpPr txBox="1">
            <a:spLocks noChangeArrowheads="1"/>
          </p:cNvSpPr>
          <p:nvPr/>
        </p:nvSpPr>
        <p:spPr bwMode="auto">
          <a:xfrm>
            <a:off x="1727200" y="1676400"/>
            <a:ext cx="311150" cy="398463"/>
          </a:xfrm>
          <a:prstGeom prst="rect">
            <a:avLst/>
          </a:prstGeom>
          <a:noFill/>
          <a:ln w="9525">
            <a:noFill/>
            <a:miter lim="800000"/>
          </a:ln>
        </p:spPr>
        <p:txBody>
          <a:bodyPr wrap="none" lIns="90000" tIns="46800" rIns="90000" bIns="46800">
            <a:spAutoFit/>
          </a:bodyPr>
          <a:lstStyle/>
          <a:p>
            <a:pPr algn="ctr" eaLnBrk="1" hangingPunct="1">
              <a:buClr>
                <a:srgbClr val="000000"/>
              </a:buClr>
              <a:buSzPct val="100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chemeClr val="tx1"/>
                </a:solidFill>
                <a:cs typeface="Arial Unicode MS" pitchFamily="32" charset="0"/>
              </a:rPr>
              <a:t>2</a:t>
            </a:r>
            <a:endParaRPr lang="en-GB" sz="2000">
              <a:solidFill>
                <a:schemeClr val="tx1"/>
              </a:solidFill>
              <a:cs typeface="Arial Unicode MS" pitchFamily="32" charset="0"/>
            </a:endParaRPr>
          </a:p>
        </p:txBody>
      </p:sp>
      <p:sp>
        <p:nvSpPr>
          <p:cNvPr id="32794" name="Text Box 26"/>
          <p:cNvSpPr txBox="1">
            <a:spLocks noChangeArrowheads="1"/>
          </p:cNvSpPr>
          <p:nvPr/>
        </p:nvSpPr>
        <p:spPr bwMode="auto">
          <a:xfrm>
            <a:off x="2413000" y="1676400"/>
            <a:ext cx="311150" cy="398463"/>
          </a:xfrm>
          <a:prstGeom prst="rect">
            <a:avLst/>
          </a:prstGeom>
          <a:noFill/>
          <a:ln w="9525">
            <a:noFill/>
            <a:miter lim="800000"/>
          </a:ln>
        </p:spPr>
        <p:txBody>
          <a:bodyPr wrap="none" lIns="90000" tIns="46800" rIns="90000" bIns="46800">
            <a:spAutoFit/>
          </a:bodyPr>
          <a:lstStyle/>
          <a:p>
            <a:pPr algn="ctr" eaLnBrk="1" hangingPunct="1">
              <a:buClr>
                <a:srgbClr val="000000"/>
              </a:buClr>
              <a:buSzPct val="100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chemeClr val="tx1"/>
                </a:solidFill>
                <a:cs typeface="Arial Unicode MS" pitchFamily="32" charset="0"/>
              </a:rPr>
              <a:t>3</a:t>
            </a:r>
            <a:endParaRPr lang="en-GB" sz="2000">
              <a:solidFill>
                <a:schemeClr val="tx1"/>
              </a:solidFill>
              <a:cs typeface="Arial Unicode MS" pitchFamily="32" charset="0"/>
            </a:endParaRPr>
          </a:p>
        </p:txBody>
      </p:sp>
      <p:sp>
        <p:nvSpPr>
          <p:cNvPr id="32795" name="Text Box 27"/>
          <p:cNvSpPr txBox="1">
            <a:spLocks noChangeArrowheads="1"/>
          </p:cNvSpPr>
          <p:nvPr/>
        </p:nvSpPr>
        <p:spPr bwMode="auto">
          <a:xfrm>
            <a:off x="3098800" y="1676400"/>
            <a:ext cx="311150" cy="398463"/>
          </a:xfrm>
          <a:prstGeom prst="rect">
            <a:avLst/>
          </a:prstGeom>
          <a:noFill/>
          <a:ln w="9525">
            <a:noFill/>
            <a:miter lim="800000"/>
          </a:ln>
        </p:spPr>
        <p:txBody>
          <a:bodyPr wrap="none" lIns="90000" tIns="46800" rIns="90000" bIns="46800">
            <a:spAutoFit/>
          </a:bodyPr>
          <a:lstStyle/>
          <a:p>
            <a:pPr algn="ctr" eaLnBrk="1" hangingPunct="1">
              <a:buClr>
                <a:srgbClr val="000000"/>
              </a:buClr>
              <a:buSzPct val="100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chemeClr val="tx1"/>
                </a:solidFill>
                <a:cs typeface="Arial Unicode MS" pitchFamily="32" charset="0"/>
              </a:rPr>
              <a:t>4</a:t>
            </a:r>
            <a:endParaRPr lang="en-GB" sz="2000">
              <a:solidFill>
                <a:schemeClr val="tx1"/>
              </a:solidFill>
              <a:cs typeface="Arial Unicode MS" pitchFamily="32" charset="0"/>
            </a:endParaRPr>
          </a:p>
        </p:txBody>
      </p:sp>
      <p:sp>
        <p:nvSpPr>
          <p:cNvPr id="32796" name="Text Box 28"/>
          <p:cNvSpPr txBox="1">
            <a:spLocks noChangeArrowheads="1"/>
          </p:cNvSpPr>
          <p:nvPr/>
        </p:nvSpPr>
        <p:spPr bwMode="auto">
          <a:xfrm>
            <a:off x="3784600" y="1676400"/>
            <a:ext cx="311150" cy="398463"/>
          </a:xfrm>
          <a:prstGeom prst="rect">
            <a:avLst/>
          </a:prstGeom>
          <a:noFill/>
          <a:ln w="9525">
            <a:noFill/>
            <a:miter lim="800000"/>
          </a:ln>
        </p:spPr>
        <p:txBody>
          <a:bodyPr wrap="none" lIns="90000" tIns="46800" rIns="90000" bIns="46800">
            <a:spAutoFit/>
          </a:bodyPr>
          <a:lstStyle/>
          <a:p>
            <a:pPr algn="ctr" eaLnBrk="1" hangingPunct="1">
              <a:buClr>
                <a:srgbClr val="000000"/>
              </a:buClr>
              <a:buSzPct val="100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chemeClr val="tx1"/>
                </a:solidFill>
                <a:cs typeface="Arial Unicode MS" pitchFamily="32" charset="0"/>
              </a:rPr>
              <a:t>5</a:t>
            </a:r>
            <a:endParaRPr lang="en-GB" sz="2000">
              <a:solidFill>
                <a:schemeClr val="tx1"/>
              </a:solidFill>
              <a:cs typeface="Arial Unicode MS" pitchFamily="32" charset="0"/>
            </a:endParaRPr>
          </a:p>
        </p:txBody>
      </p:sp>
      <p:sp>
        <p:nvSpPr>
          <p:cNvPr id="32797" name="Text Box 29"/>
          <p:cNvSpPr txBox="1">
            <a:spLocks noChangeArrowheads="1"/>
          </p:cNvSpPr>
          <p:nvPr/>
        </p:nvSpPr>
        <p:spPr bwMode="auto">
          <a:xfrm>
            <a:off x="5029200" y="2143125"/>
            <a:ext cx="568325" cy="582613"/>
          </a:xfrm>
          <a:prstGeom prst="rect">
            <a:avLst/>
          </a:prstGeom>
          <a:noFill/>
          <a:ln w="9525">
            <a:noFill/>
            <a:miter lim="800000"/>
          </a:ln>
        </p:spPr>
        <p:txBody>
          <a:bodyPr wrap="none" lIns="90000" tIns="46800" rIns="90000" bIns="46800">
            <a:spAutoFit/>
          </a:bodyPr>
          <a:lstStyle/>
          <a:p>
            <a:pPr algn="r" eaLnBrk="1" hangingPunct="1">
              <a:buClr>
                <a:srgbClr val="008380"/>
              </a:buClr>
              <a:buSzPct val="133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i="1">
                <a:solidFill>
                  <a:srgbClr val="008380"/>
                </a:solidFill>
                <a:cs typeface="Arial Unicode MS" pitchFamily="32" charset="0"/>
              </a:rPr>
              <a:t>C</a:t>
            </a:r>
            <a:r>
              <a:rPr lang="en-GB" sz="3200">
                <a:solidFill>
                  <a:schemeClr val="tx1"/>
                </a:solidFill>
                <a:cs typeface="Arial Unicode MS" pitchFamily="32" charset="0"/>
              </a:rPr>
              <a:t>:</a:t>
            </a:r>
            <a:endParaRPr lang="en-GB" sz="3200">
              <a:solidFill>
                <a:schemeClr val="tx1"/>
              </a:solidFill>
              <a:cs typeface="Arial Unicode MS" pitchFamily="32" charset="0"/>
            </a:endParaRPr>
          </a:p>
        </p:txBody>
      </p:sp>
      <p:grpSp>
        <p:nvGrpSpPr>
          <p:cNvPr id="7" name="Group 30"/>
          <p:cNvGrpSpPr/>
          <p:nvPr/>
        </p:nvGrpSpPr>
        <p:grpSpPr bwMode="auto">
          <a:xfrm>
            <a:off x="5678488" y="2133600"/>
            <a:ext cx="684212" cy="598488"/>
            <a:chOff x="3577" y="1344"/>
            <a:chExt cx="431" cy="377"/>
          </a:xfrm>
        </p:grpSpPr>
        <p:sp>
          <p:nvSpPr>
            <p:cNvPr id="32799" name="AutoShape 31"/>
            <p:cNvSpPr>
              <a:spLocks noChangeArrowheads="1"/>
            </p:cNvSpPr>
            <p:nvPr/>
          </p:nvSpPr>
          <p:spPr bwMode="auto">
            <a:xfrm>
              <a:off x="3577" y="1344"/>
              <a:ext cx="432" cy="378"/>
            </a:xfrm>
            <a:prstGeom prst="roundRect">
              <a:avLst>
                <a:gd name="adj" fmla="val 264"/>
              </a:avLst>
            </a:prstGeom>
            <a:solidFill>
              <a:srgbClr val="FFCCCC"/>
            </a:solidFill>
            <a:ln w="9360">
              <a:solidFill>
                <a:srgbClr val="000000"/>
              </a:solidFill>
              <a:round/>
            </a:ln>
            <a:effectLst>
              <a:outerShdw dist="107933" dir="2700000" algn="ctr" rotWithShape="0">
                <a:srgbClr val="808080"/>
              </a:outerShdw>
            </a:effectLst>
          </p:spPr>
          <p:txBody>
            <a:bodyPr wrap="none" anchor="ctr"/>
            <a:lstStyle/>
            <a:p>
              <a:endParaRPr lang="en-US"/>
            </a:p>
          </p:txBody>
        </p:sp>
        <p:sp>
          <p:nvSpPr>
            <p:cNvPr id="32800" name="Text Box 32"/>
            <p:cNvSpPr txBox="1">
              <a:spLocks noChangeArrowheads="1"/>
            </p:cNvSpPr>
            <p:nvPr/>
          </p:nvSpPr>
          <p:spPr bwMode="auto">
            <a:xfrm>
              <a:off x="3577" y="1344"/>
              <a:ext cx="432" cy="378"/>
            </a:xfrm>
            <a:prstGeom prst="rect">
              <a:avLst/>
            </a:prstGeom>
            <a:noFill/>
            <a:ln w="9525">
              <a:noFill/>
              <a:miter lim="800000"/>
            </a:ln>
          </p:spPr>
          <p:txBody>
            <a:bodyPr wrap="none" lIns="90000" tIns="46800" rIns="90000" bIns="46800" anchor="ctr">
              <a:spAutoFit/>
            </a:bodyPr>
            <a:lstStyle/>
            <a:p>
              <a:pPr algn="ctr" eaLnBrk="1" hangingPunct="1">
                <a:buClr>
                  <a:srgbClr val="008380"/>
                </a:buClr>
                <a:buSzPct val="133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a:solidFill>
                    <a:srgbClr val="008380"/>
                  </a:solidFill>
                  <a:cs typeface="Arial Unicode MS" pitchFamily="32" charset="0"/>
                </a:rPr>
                <a:t>1</a:t>
              </a:r>
              <a:endParaRPr lang="en-GB" sz="3200">
                <a:solidFill>
                  <a:srgbClr val="008380"/>
                </a:solidFill>
                <a:cs typeface="Arial Unicode MS" pitchFamily="32" charset="0"/>
              </a:endParaRPr>
            </a:p>
          </p:txBody>
        </p:sp>
      </p:grpSp>
      <p:grpSp>
        <p:nvGrpSpPr>
          <p:cNvPr id="8" name="Group 33"/>
          <p:cNvGrpSpPr/>
          <p:nvPr/>
        </p:nvGrpSpPr>
        <p:grpSpPr bwMode="auto">
          <a:xfrm>
            <a:off x="6364288" y="2133600"/>
            <a:ext cx="684212" cy="598488"/>
            <a:chOff x="4009" y="1344"/>
            <a:chExt cx="431" cy="377"/>
          </a:xfrm>
        </p:grpSpPr>
        <p:sp>
          <p:nvSpPr>
            <p:cNvPr id="32802" name="AutoShape 34"/>
            <p:cNvSpPr>
              <a:spLocks noChangeArrowheads="1"/>
            </p:cNvSpPr>
            <p:nvPr/>
          </p:nvSpPr>
          <p:spPr bwMode="auto">
            <a:xfrm>
              <a:off x="4009" y="1344"/>
              <a:ext cx="432" cy="378"/>
            </a:xfrm>
            <a:prstGeom prst="roundRect">
              <a:avLst>
                <a:gd name="adj" fmla="val 264"/>
              </a:avLst>
            </a:prstGeom>
            <a:solidFill>
              <a:srgbClr val="FFCCCC"/>
            </a:solidFill>
            <a:ln w="9360">
              <a:solidFill>
                <a:srgbClr val="000000"/>
              </a:solidFill>
              <a:round/>
            </a:ln>
            <a:effectLst>
              <a:outerShdw dist="107933" dir="2700000" algn="ctr" rotWithShape="0">
                <a:srgbClr val="808080"/>
              </a:outerShdw>
            </a:effectLst>
          </p:spPr>
          <p:txBody>
            <a:bodyPr wrap="none" anchor="ctr"/>
            <a:lstStyle/>
            <a:p>
              <a:endParaRPr lang="en-US"/>
            </a:p>
          </p:txBody>
        </p:sp>
        <p:sp>
          <p:nvSpPr>
            <p:cNvPr id="32803" name="Text Box 35"/>
            <p:cNvSpPr txBox="1">
              <a:spLocks noChangeArrowheads="1"/>
            </p:cNvSpPr>
            <p:nvPr/>
          </p:nvSpPr>
          <p:spPr bwMode="auto">
            <a:xfrm>
              <a:off x="4009" y="1344"/>
              <a:ext cx="432" cy="378"/>
            </a:xfrm>
            <a:prstGeom prst="rect">
              <a:avLst/>
            </a:prstGeom>
            <a:noFill/>
            <a:ln w="9525">
              <a:noFill/>
              <a:miter lim="800000"/>
            </a:ln>
          </p:spPr>
          <p:txBody>
            <a:bodyPr wrap="none" lIns="90000" tIns="46800" rIns="90000" bIns="46800" anchor="ctr">
              <a:spAutoFit/>
            </a:bodyPr>
            <a:lstStyle/>
            <a:p>
              <a:pPr algn="ctr" eaLnBrk="1" hangingPunct="1">
                <a:buClr>
                  <a:srgbClr val="008380"/>
                </a:buClr>
                <a:buSzPct val="133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a:solidFill>
                    <a:srgbClr val="008380"/>
                  </a:solidFill>
                  <a:cs typeface="Arial Unicode MS" pitchFamily="32" charset="0"/>
                </a:rPr>
                <a:t>0</a:t>
              </a:r>
              <a:endParaRPr lang="en-GB" sz="3200">
                <a:solidFill>
                  <a:srgbClr val="008380"/>
                </a:solidFill>
                <a:cs typeface="Arial Unicode MS" pitchFamily="32" charset="0"/>
              </a:endParaRPr>
            </a:p>
          </p:txBody>
        </p:sp>
      </p:grpSp>
      <p:grpSp>
        <p:nvGrpSpPr>
          <p:cNvPr id="9" name="Group 36"/>
          <p:cNvGrpSpPr/>
          <p:nvPr/>
        </p:nvGrpSpPr>
        <p:grpSpPr bwMode="auto">
          <a:xfrm>
            <a:off x="7050088" y="2133600"/>
            <a:ext cx="684212" cy="598488"/>
            <a:chOff x="4441" y="1344"/>
            <a:chExt cx="431" cy="377"/>
          </a:xfrm>
        </p:grpSpPr>
        <p:sp>
          <p:nvSpPr>
            <p:cNvPr id="32805" name="AutoShape 37"/>
            <p:cNvSpPr>
              <a:spLocks noChangeArrowheads="1"/>
            </p:cNvSpPr>
            <p:nvPr/>
          </p:nvSpPr>
          <p:spPr bwMode="auto">
            <a:xfrm>
              <a:off x="4441" y="1344"/>
              <a:ext cx="432" cy="378"/>
            </a:xfrm>
            <a:prstGeom prst="roundRect">
              <a:avLst>
                <a:gd name="adj" fmla="val 264"/>
              </a:avLst>
            </a:prstGeom>
            <a:solidFill>
              <a:srgbClr val="FFFF99"/>
            </a:solidFill>
            <a:ln w="9360">
              <a:solidFill>
                <a:srgbClr val="000000"/>
              </a:solidFill>
              <a:round/>
            </a:ln>
            <a:effectLst>
              <a:outerShdw dist="107933" dir="2700000" algn="ctr" rotWithShape="0">
                <a:srgbClr val="808080"/>
              </a:outerShdw>
            </a:effectLst>
          </p:spPr>
          <p:txBody>
            <a:bodyPr wrap="none" anchor="ctr"/>
            <a:lstStyle/>
            <a:p>
              <a:endParaRPr lang="en-US"/>
            </a:p>
          </p:txBody>
        </p:sp>
        <p:sp>
          <p:nvSpPr>
            <p:cNvPr id="32806" name="Text Box 38"/>
            <p:cNvSpPr txBox="1">
              <a:spLocks noChangeArrowheads="1"/>
            </p:cNvSpPr>
            <p:nvPr/>
          </p:nvSpPr>
          <p:spPr bwMode="auto">
            <a:xfrm>
              <a:off x="4441" y="1344"/>
              <a:ext cx="432" cy="378"/>
            </a:xfrm>
            <a:prstGeom prst="rect">
              <a:avLst/>
            </a:prstGeom>
            <a:noFill/>
            <a:ln w="9525">
              <a:noFill/>
              <a:miter lim="800000"/>
            </a:ln>
          </p:spPr>
          <p:txBody>
            <a:bodyPr wrap="none" lIns="90000" tIns="46800" rIns="90000" bIns="46800" anchor="ctr">
              <a:spAutoFit/>
            </a:bodyPr>
            <a:lstStyle/>
            <a:p>
              <a:pPr algn="ctr" eaLnBrk="1" hangingPunct="1">
                <a:buClr>
                  <a:srgbClr val="008380"/>
                </a:buClr>
                <a:buSzPct val="133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a:solidFill>
                    <a:srgbClr val="008380"/>
                  </a:solidFill>
                  <a:cs typeface="Arial Unicode MS" pitchFamily="32" charset="0"/>
                </a:rPr>
                <a:t>2</a:t>
              </a:r>
              <a:endParaRPr lang="en-GB" sz="3200">
                <a:solidFill>
                  <a:srgbClr val="008380"/>
                </a:solidFill>
                <a:cs typeface="Arial Unicode MS" pitchFamily="32" charset="0"/>
              </a:endParaRPr>
            </a:p>
          </p:txBody>
        </p:sp>
      </p:grpSp>
      <p:grpSp>
        <p:nvGrpSpPr>
          <p:cNvPr id="10" name="Group 39"/>
          <p:cNvGrpSpPr/>
          <p:nvPr/>
        </p:nvGrpSpPr>
        <p:grpSpPr bwMode="auto">
          <a:xfrm>
            <a:off x="7735888" y="2133600"/>
            <a:ext cx="684212" cy="598488"/>
            <a:chOff x="4873" y="1344"/>
            <a:chExt cx="431" cy="377"/>
          </a:xfrm>
        </p:grpSpPr>
        <p:sp>
          <p:nvSpPr>
            <p:cNvPr id="32808" name="AutoShape 40"/>
            <p:cNvSpPr>
              <a:spLocks noChangeArrowheads="1"/>
            </p:cNvSpPr>
            <p:nvPr/>
          </p:nvSpPr>
          <p:spPr bwMode="auto">
            <a:xfrm>
              <a:off x="4873" y="1344"/>
              <a:ext cx="432" cy="378"/>
            </a:xfrm>
            <a:prstGeom prst="roundRect">
              <a:avLst>
                <a:gd name="adj" fmla="val 264"/>
              </a:avLst>
            </a:prstGeom>
            <a:solidFill>
              <a:srgbClr val="FFCCCC"/>
            </a:solidFill>
            <a:ln w="9360">
              <a:solidFill>
                <a:srgbClr val="000000"/>
              </a:solidFill>
              <a:round/>
            </a:ln>
            <a:effectLst>
              <a:outerShdw dist="107933" dir="2700000" algn="ctr" rotWithShape="0">
                <a:srgbClr val="808080"/>
              </a:outerShdw>
            </a:effectLst>
          </p:spPr>
          <p:txBody>
            <a:bodyPr wrap="none" anchor="ctr"/>
            <a:lstStyle/>
            <a:p>
              <a:endParaRPr lang="en-US"/>
            </a:p>
          </p:txBody>
        </p:sp>
        <p:sp>
          <p:nvSpPr>
            <p:cNvPr id="32809" name="Text Box 41"/>
            <p:cNvSpPr txBox="1">
              <a:spLocks noChangeArrowheads="1"/>
            </p:cNvSpPr>
            <p:nvPr/>
          </p:nvSpPr>
          <p:spPr bwMode="auto">
            <a:xfrm>
              <a:off x="4873" y="1344"/>
              <a:ext cx="432" cy="378"/>
            </a:xfrm>
            <a:prstGeom prst="rect">
              <a:avLst/>
            </a:prstGeom>
            <a:noFill/>
            <a:ln w="9525">
              <a:noFill/>
              <a:miter lim="800000"/>
            </a:ln>
          </p:spPr>
          <p:txBody>
            <a:bodyPr wrap="none" lIns="90000" tIns="46800" rIns="90000" bIns="46800" anchor="ctr">
              <a:spAutoFit/>
            </a:bodyPr>
            <a:lstStyle/>
            <a:p>
              <a:pPr algn="ctr" eaLnBrk="1" hangingPunct="1">
                <a:buClr>
                  <a:srgbClr val="008380"/>
                </a:buClr>
                <a:buSzPct val="133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a:solidFill>
                    <a:srgbClr val="008380"/>
                  </a:solidFill>
                  <a:cs typeface="Arial Unicode MS" pitchFamily="32" charset="0"/>
                </a:rPr>
                <a:t>2</a:t>
              </a:r>
              <a:endParaRPr lang="en-GB" sz="3200">
                <a:solidFill>
                  <a:srgbClr val="008380"/>
                </a:solidFill>
                <a:cs typeface="Arial Unicode MS" pitchFamily="32" charset="0"/>
              </a:endParaRPr>
            </a:p>
          </p:txBody>
        </p:sp>
      </p:grpSp>
      <p:sp>
        <p:nvSpPr>
          <p:cNvPr id="32810" name="Text Box 42"/>
          <p:cNvSpPr txBox="1">
            <a:spLocks noChangeArrowheads="1"/>
          </p:cNvSpPr>
          <p:nvPr/>
        </p:nvSpPr>
        <p:spPr bwMode="auto">
          <a:xfrm>
            <a:off x="5865813" y="1700213"/>
            <a:ext cx="311150" cy="398462"/>
          </a:xfrm>
          <a:prstGeom prst="rect">
            <a:avLst/>
          </a:prstGeom>
          <a:noFill/>
          <a:ln w="9525">
            <a:noFill/>
            <a:miter lim="800000"/>
          </a:ln>
        </p:spPr>
        <p:txBody>
          <a:bodyPr wrap="none" lIns="90000" tIns="46800" rIns="90000" bIns="46800">
            <a:spAutoFit/>
          </a:bodyPr>
          <a:lstStyle/>
          <a:p>
            <a:pPr algn="ctr" eaLnBrk="1" hangingPunct="1">
              <a:buClr>
                <a:srgbClr val="000000"/>
              </a:buClr>
              <a:buSzPct val="100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chemeClr val="tx1"/>
                </a:solidFill>
                <a:cs typeface="Arial Unicode MS" pitchFamily="32" charset="0"/>
              </a:rPr>
              <a:t>1</a:t>
            </a:r>
            <a:endParaRPr lang="en-GB" sz="2000">
              <a:solidFill>
                <a:schemeClr val="tx1"/>
              </a:solidFill>
              <a:cs typeface="Arial Unicode MS" pitchFamily="32" charset="0"/>
            </a:endParaRPr>
          </a:p>
        </p:txBody>
      </p:sp>
      <p:sp>
        <p:nvSpPr>
          <p:cNvPr id="32811" name="Text Box 43"/>
          <p:cNvSpPr txBox="1">
            <a:spLocks noChangeArrowheads="1"/>
          </p:cNvSpPr>
          <p:nvPr/>
        </p:nvSpPr>
        <p:spPr bwMode="auto">
          <a:xfrm>
            <a:off x="6551613" y="1700213"/>
            <a:ext cx="311150" cy="398462"/>
          </a:xfrm>
          <a:prstGeom prst="rect">
            <a:avLst/>
          </a:prstGeom>
          <a:noFill/>
          <a:ln w="9525">
            <a:noFill/>
            <a:miter lim="800000"/>
          </a:ln>
        </p:spPr>
        <p:txBody>
          <a:bodyPr wrap="none" lIns="90000" tIns="46800" rIns="90000" bIns="46800">
            <a:spAutoFit/>
          </a:bodyPr>
          <a:lstStyle/>
          <a:p>
            <a:pPr algn="ctr" eaLnBrk="1" hangingPunct="1">
              <a:buClr>
                <a:srgbClr val="000000"/>
              </a:buClr>
              <a:buSzPct val="100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chemeClr val="tx1"/>
                </a:solidFill>
                <a:cs typeface="Arial Unicode MS" pitchFamily="32" charset="0"/>
              </a:rPr>
              <a:t>2</a:t>
            </a:r>
            <a:endParaRPr lang="en-GB" sz="2000">
              <a:solidFill>
                <a:schemeClr val="tx1"/>
              </a:solidFill>
              <a:cs typeface="Arial Unicode MS" pitchFamily="32" charset="0"/>
            </a:endParaRPr>
          </a:p>
        </p:txBody>
      </p:sp>
      <p:sp>
        <p:nvSpPr>
          <p:cNvPr id="32812" name="Text Box 44"/>
          <p:cNvSpPr txBox="1">
            <a:spLocks noChangeArrowheads="1"/>
          </p:cNvSpPr>
          <p:nvPr/>
        </p:nvSpPr>
        <p:spPr bwMode="auto">
          <a:xfrm>
            <a:off x="7237413" y="1700213"/>
            <a:ext cx="311150" cy="398462"/>
          </a:xfrm>
          <a:prstGeom prst="rect">
            <a:avLst/>
          </a:prstGeom>
          <a:noFill/>
          <a:ln w="9525">
            <a:noFill/>
            <a:miter lim="800000"/>
          </a:ln>
        </p:spPr>
        <p:txBody>
          <a:bodyPr wrap="none" lIns="90000" tIns="46800" rIns="90000" bIns="46800">
            <a:spAutoFit/>
          </a:bodyPr>
          <a:lstStyle/>
          <a:p>
            <a:pPr algn="ctr" eaLnBrk="1" hangingPunct="1">
              <a:buClr>
                <a:srgbClr val="000000"/>
              </a:buClr>
              <a:buSzPct val="100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chemeClr val="tx1"/>
                </a:solidFill>
                <a:cs typeface="Arial Unicode MS" pitchFamily="32" charset="0"/>
              </a:rPr>
              <a:t>3</a:t>
            </a:r>
            <a:endParaRPr lang="en-GB" sz="2000">
              <a:solidFill>
                <a:schemeClr val="tx1"/>
              </a:solidFill>
              <a:cs typeface="Arial Unicode MS" pitchFamily="32" charset="0"/>
            </a:endParaRPr>
          </a:p>
        </p:txBody>
      </p:sp>
      <p:sp>
        <p:nvSpPr>
          <p:cNvPr id="32813" name="Text Box 45"/>
          <p:cNvSpPr txBox="1">
            <a:spLocks noChangeArrowheads="1"/>
          </p:cNvSpPr>
          <p:nvPr/>
        </p:nvSpPr>
        <p:spPr bwMode="auto">
          <a:xfrm>
            <a:off x="7923213" y="1700213"/>
            <a:ext cx="311150" cy="398462"/>
          </a:xfrm>
          <a:prstGeom prst="rect">
            <a:avLst/>
          </a:prstGeom>
          <a:noFill/>
          <a:ln w="9525">
            <a:noFill/>
            <a:miter lim="800000"/>
          </a:ln>
        </p:spPr>
        <p:txBody>
          <a:bodyPr wrap="none" lIns="90000" tIns="46800" rIns="90000" bIns="46800">
            <a:spAutoFit/>
          </a:bodyPr>
          <a:lstStyle/>
          <a:p>
            <a:pPr algn="ctr" eaLnBrk="1" hangingPunct="1">
              <a:buClr>
                <a:srgbClr val="000000"/>
              </a:buClr>
              <a:buSzPct val="100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chemeClr val="tx1"/>
                </a:solidFill>
                <a:cs typeface="Arial Unicode MS" pitchFamily="32" charset="0"/>
              </a:rPr>
              <a:t>4</a:t>
            </a:r>
            <a:endParaRPr lang="en-GB" sz="2000">
              <a:solidFill>
                <a:schemeClr val="tx1"/>
              </a:solidFill>
              <a:cs typeface="Arial Unicode MS" pitchFamily="32" charset="0"/>
            </a:endParaRPr>
          </a:p>
        </p:txBody>
      </p:sp>
    </p:spTree>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1"/>
          <p:cNvSpPr>
            <a:spLocks noGrp="1" noChangeArrowheads="1"/>
          </p:cNvSpPr>
          <p:nvPr>
            <p:ph type="title"/>
          </p:nvPr>
        </p:nvSpPr>
        <p:spPr>
          <a:xfrm>
            <a:off x="1447800" y="304800"/>
            <a:ext cx="7543800" cy="1143000"/>
          </a:xfrm>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0" dirty="0"/>
              <a:t>Loop 3</a:t>
            </a:r>
            <a:endParaRPr lang="en-GB" b="0" dirty="0"/>
          </a:p>
        </p:txBody>
      </p:sp>
      <p:sp>
        <p:nvSpPr>
          <p:cNvPr id="33794" name="Text Box 2"/>
          <p:cNvSpPr txBox="1">
            <a:spLocks noChangeArrowheads="1"/>
          </p:cNvSpPr>
          <p:nvPr/>
        </p:nvSpPr>
        <p:spPr bwMode="auto">
          <a:xfrm>
            <a:off x="190500" y="2119313"/>
            <a:ext cx="584200" cy="582612"/>
          </a:xfrm>
          <a:prstGeom prst="rect">
            <a:avLst/>
          </a:prstGeom>
          <a:noFill/>
          <a:ln w="9525">
            <a:noFill/>
            <a:miter lim="800000"/>
          </a:ln>
        </p:spPr>
        <p:txBody>
          <a:bodyPr wrap="none" lIns="90000" tIns="46800" rIns="90000" bIns="46800">
            <a:spAutoFit/>
          </a:bodyPr>
          <a:lstStyle/>
          <a:p>
            <a:pPr algn="r" eaLnBrk="1" hangingPunct="1">
              <a:buClr>
                <a:srgbClr val="008380"/>
              </a:buClr>
              <a:buSzPct val="133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i="1">
                <a:solidFill>
                  <a:srgbClr val="008380"/>
                </a:solidFill>
                <a:cs typeface="Arial Unicode MS" pitchFamily="32" charset="0"/>
              </a:rPr>
              <a:t>A</a:t>
            </a:r>
            <a:r>
              <a:rPr lang="en-GB" sz="3200">
                <a:solidFill>
                  <a:schemeClr val="tx1"/>
                </a:solidFill>
                <a:cs typeface="Arial Unicode MS" pitchFamily="32" charset="0"/>
              </a:rPr>
              <a:t>:</a:t>
            </a:r>
            <a:endParaRPr lang="en-GB" sz="3200">
              <a:solidFill>
                <a:schemeClr val="tx1"/>
              </a:solidFill>
              <a:cs typeface="Arial Unicode MS" pitchFamily="32" charset="0"/>
            </a:endParaRPr>
          </a:p>
        </p:txBody>
      </p:sp>
      <p:grpSp>
        <p:nvGrpSpPr>
          <p:cNvPr id="2" name="Group 3"/>
          <p:cNvGrpSpPr/>
          <p:nvPr/>
        </p:nvGrpSpPr>
        <p:grpSpPr bwMode="auto">
          <a:xfrm>
            <a:off x="854075" y="2109788"/>
            <a:ext cx="684213" cy="598487"/>
            <a:chOff x="538" y="1329"/>
            <a:chExt cx="431" cy="377"/>
          </a:xfrm>
        </p:grpSpPr>
        <p:sp>
          <p:nvSpPr>
            <p:cNvPr id="33796" name="AutoShape 4"/>
            <p:cNvSpPr>
              <a:spLocks noChangeArrowheads="1"/>
            </p:cNvSpPr>
            <p:nvPr/>
          </p:nvSpPr>
          <p:spPr bwMode="auto">
            <a:xfrm>
              <a:off x="538" y="1329"/>
              <a:ext cx="432" cy="378"/>
            </a:xfrm>
            <a:prstGeom prst="roundRect">
              <a:avLst>
                <a:gd name="adj" fmla="val 264"/>
              </a:avLst>
            </a:prstGeom>
            <a:solidFill>
              <a:srgbClr val="FFCCCC"/>
            </a:solidFill>
            <a:ln w="9360">
              <a:solidFill>
                <a:srgbClr val="000000"/>
              </a:solidFill>
              <a:round/>
            </a:ln>
            <a:effectLst>
              <a:outerShdw dist="107933" dir="2700000" algn="ctr" rotWithShape="0">
                <a:srgbClr val="808080"/>
              </a:outerShdw>
            </a:effectLst>
          </p:spPr>
          <p:txBody>
            <a:bodyPr wrap="none" anchor="ctr"/>
            <a:lstStyle/>
            <a:p>
              <a:endParaRPr lang="en-US"/>
            </a:p>
          </p:txBody>
        </p:sp>
        <p:sp>
          <p:nvSpPr>
            <p:cNvPr id="33797" name="Text Box 5"/>
            <p:cNvSpPr txBox="1">
              <a:spLocks noChangeArrowheads="1"/>
            </p:cNvSpPr>
            <p:nvPr/>
          </p:nvSpPr>
          <p:spPr bwMode="auto">
            <a:xfrm>
              <a:off x="538" y="1329"/>
              <a:ext cx="432" cy="378"/>
            </a:xfrm>
            <a:prstGeom prst="rect">
              <a:avLst/>
            </a:prstGeom>
            <a:noFill/>
            <a:ln w="9525">
              <a:noFill/>
              <a:miter lim="800000"/>
            </a:ln>
          </p:spPr>
          <p:txBody>
            <a:bodyPr wrap="none" lIns="90000" tIns="46800" rIns="90000" bIns="46800" anchor="ctr">
              <a:spAutoFit/>
            </a:bodyPr>
            <a:lstStyle/>
            <a:p>
              <a:pPr algn="ctr" eaLnBrk="1" hangingPunct="1">
                <a:buClr>
                  <a:srgbClr val="008380"/>
                </a:buClr>
                <a:buSzPct val="133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a:solidFill>
                    <a:srgbClr val="008380"/>
                  </a:solidFill>
                  <a:cs typeface="Arial Unicode MS" pitchFamily="32" charset="0"/>
                </a:rPr>
                <a:t>4</a:t>
              </a:r>
              <a:endParaRPr lang="en-GB" sz="3200">
                <a:solidFill>
                  <a:srgbClr val="008380"/>
                </a:solidFill>
                <a:cs typeface="Arial Unicode MS" pitchFamily="32" charset="0"/>
              </a:endParaRPr>
            </a:p>
          </p:txBody>
        </p:sp>
      </p:grpSp>
      <p:grpSp>
        <p:nvGrpSpPr>
          <p:cNvPr id="3" name="Group 6"/>
          <p:cNvGrpSpPr/>
          <p:nvPr/>
        </p:nvGrpSpPr>
        <p:grpSpPr bwMode="auto">
          <a:xfrm>
            <a:off x="1539875" y="2109788"/>
            <a:ext cx="684213" cy="598487"/>
            <a:chOff x="970" y="1329"/>
            <a:chExt cx="431" cy="377"/>
          </a:xfrm>
        </p:grpSpPr>
        <p:sp>
          <p:nvSpPr>
            <p:cNvPr id="33799" name="AutoShape 7"/>
            <p:cNvSpPr>
              <a:spLocks noChangeArrowheads="1"/>
            </p:cNvSpPr>
            <p:nvPr/>
          </p:nvSpPr>
          <p:spPr bwMode="auto">
            <a:xfrm>
              <a:off x="970" y="1329"/>
              <a:ext cx="432" cy="378"/>
            </a:xfrm>
            <a:prstGeom prst="roundRect">
              <a:avLst>
                <a:gd name="adj" fmla="val 264"/>
              </a:avLst>
            </a:prstGeom>
            <a:solidFill>
              <a:srgbClr val="FFCCCC"/>
            </a:solidFill>
            <a:ln w="9360">
              <a:solidFill>
                <a:srgbClr val="000000"/>
              </a:solidFill>
              <a:round/>
            </a:ln>
            <a:effectLst>
              <a:outerShdw dist="107933" dir="2700000" algn="ctr" rotWithShape="0">
                <a:srgbClr val="808080"/>
              </a:outerShdw>
            </a:effectLst>
          </p:spPr>
          <p:txBody>
            <a:bodyPr wrap="none" anchor="ctr"/>
            <a:lstStyle/>
            <a:p>
              <a:endParaRPr lang="en-US"/>
            </a:p>
          </p:txBody>
        </p:sp>
        <p:sp>
          <p:nvSpPr>
            <p:cNvPr id="33800" name="Text Box 8"/>
            <p:cNvSpPr txBox="1">
              <a:spLocks noChangeArrowheads="1"/>
            </p:cNvSpPr>
            <p:nvPr/>
          </p:nvSpPr>
          <p:spPr bwMode="auto">
            <a:xfrm>
              <a:off x="970" y="1329"/>
              <a:ext cx="432" cy="378"/>
            </a:xfrm>
            <a:prstGeom prst="rect">
              <a:avLst/>
            </a:prstGeom>
            <a:noFill/>
            <a:ln w="9525">
              <a:noFill/>
              <a:miter lim="800000"/>
            </a:ln>
          </p:spPr>
          <p:txBody>
            <a:bodyPr wrap="none" lIns="90000" tIns="46800" rIns="90000" bIns="46800" anchor="ctr">
              <a:spAutoFit/>
            </a:bodyPr>
            <a:lstStyle/>
            <a:p>
              <a:pPr algn="ctr" eaLnBrk="1" hangingPunct="1">
                <a:buClr>
                  <a:srgbClr val="008380"/>
                </a:buClr>
                <a:buSzPct val="133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a:solidFill>
                    <a:srgbClr val="008380"/>
                  </a:solidFill>
                  <a:cs typeface="Arial Unicode MS" pitchFamily="32" charset="0"/>
                </a:rPr>
                <a:t>1</a:t>
              </a:r>
              <a:endParaRPr lang="en-GB" sz="3200">
                <a:solidFill>
                  <a:srgbClr val="008380"/>
                </a:solidFill>
                <a:cs typeface="Arial Unicode MS" pitchFamily="32" charset="0"/>
              </a:endParaRPr>
            </a:p>
          </p:txBody>
        </p:sp>
      </p:grpSp>
      <p:grpSp>
        <p:nvGrpSpPr>
          <p:cNvPr id="4" name="Group 9"/>
          <p:cNvGrpSpPr/>
          <p:nvPr/>
        </p:nvGrpSpPr>
        <p:grpSpPr bwMode="auto">
          <a:xfrm>
            <a:off x="2225675" y="2109788"/>
            <a:ext cx="684213" cy="598487"/>
            <a:chOff x="1402" y="1329"/>
            <a:chExt cx="431" cy="377"/>
          </a:xfrm>
        </p:grpSpPr>
        <p:sp>
          <p:nvSpPr>
            <p:cNvPr id="33802" name="AutoShape 10"/>
            <p:cNvSpPr>
              <a:spLocks noChangeArrowheads="1"/>
            </p:cNvSpPr>
            <p:nvPr/>
          </p:nvSpPr>
          <p:spPr bwMode="auto">
            <a:xfrm>
              <a:off x="1402" y="1329"/>
              <a:ext cx="432" cy="378"/>
            </a:xfrm>
            <a:prstGeom prst="roundRect">
              <a:avLst>
                <a:gd name="adj" fmla="val 264"/>
              </a:avLst>
            </a:prstGeom>
            <a:solidFill>
              <a:srgbClr val="FFCCCC"/>
            </a:solidFill>
            <a:ln w="9360">
              <a:solidFill>
                <a:srgbClr val="000000"/>
              </a:solidFill>
              <a:round/>
            </a:ln>
            <a:effectLst>
              <a:outerShdw dist="107933" dir="2700000" algn="ctr" rotWithShape="0">
                <a:srgbClr val="808080"/>
              </a:outerShdw>
            </a:effectLst>
          </p:spPr>
          <p:txBody>
            <a:bodyPr wrap="none" anchor="ctr"/>
            <a:lstStyle/>
            <a:p>
              <a:endParaRPr lang="en-US"/>
            </a:p>
          </p:txBody>
        </p:sp>
        <p:sp>
          <p:nvSpPr>
            <p:cNvPr id="33803" name="Text Box 11"/>
            <p:cNvSpPr txBox="1">
              <a:spLocks noChangeArrowheads="1"/>
            </p:cNvSpPr>
            <p:nvPr/>
          </p:nvSpPr>
          <p:spPr bwMode="auto">
            <a:xfrm>
              <a:off x="1402" y="1329"/>
              <a:ext cx="432" cy="378"/>
            </a:xfrm>
            <a:prstGeom prst="rect">
              <a:avLst/>
            </a:prstGeom>
            <a:noFill/>
            <a:ln w="9525">
              <a:noFill/>
              <a:miter lim="800000"/>
            </a:ln>
          </p:spPr>
          <p:txBody>
            <a:bodyPr wrap="none" lIns="90000" tIns="46800" rIns="90000" bIns="46800" anchor="ctr">
              <a:spAutoFit/>
            </a:bodyPr>
            <a:lstStyle/>
            <a:p>
              <a:pPr algn="ctr" eaLnBrk="1" hangingPunct="1">
                <a:buClr>
                  <a:srgbClr val="008380"/>
                </a:buClr>
                <a:buSzPct val="133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a:solidFill>
                    <a:srgbClr val="008380"/>
                  </a:solidFill>
                  <a:cs typeface="Arial Unicode MS" pitchFamily="32" charset="0"/>
                </a:rPr>
                <a:t>3</a:t>
              </a:r>
              <a:endParaRPr lang="en-GB" sz="3200">
                <a:solidFill>
                  <a:srgbClr val="008380"/>
                </a:solidFill>
                <a:cs typeface="Arial Unicode MS" pitchFamily="32" charset="0"/>
              </a:endParaRPr>
            </a:p>
          </p:txBody>
        </p:sp>
      </p:grpSp>
      <p:grpSp>
        <p:nvGrpSpPr>
          <p:cNvPr id="5" name="Group 12"/>
          <p:cNvGrpSpPr/>
          <p:nvPr/>
        </p:nvGrpSpPr>
        <p:grpSpPr bwMode="auto">
          <a:xfrm>
            <a:off x="2911475" y="2109788"/>
            <a:ext cx="684213" cy="598487"/>
            <a:chOff x="1834" y="1329"/>
            <a:chExt cx="431" cy="377"/>
          </a:xfrm>
        </p:grpSpPr>
        <p:sp>
          <p:nvSpPr>
            <p:cNvPr id="33805" name="AutoShape 13"/>
            <p:cNvSpPr>
              <a:spLocks noChangeArrowheads="1"/>
            </p:cNvSpPr>
            <p:nvPr/>
          </p:nvSpPr>
          <p:spPr bwMode="auto">
            <a:xfrm>
              <a:off x="1834" y="1329"/>
              <a:ext cx="432" cy="378"/>
            </a:xfrm>
            <a:prstGeom prst="roundRect">
              <a:avLst>
                <a:gd name="adj" fmla="val 264"/>
              </a:avLst>
            </a:prstGeom>
            <a:solidFill>
              <a:srgbClr val="FFCCCC"/>
            </a:solidFill>
            <a:ln w="9360">
              <a:solidFill>
                <a:srgbClr val="000000"/>
              </a:solidFill>
              <a:round/>
            </a:ln>
            <a:effectLst>
              <a:outerShdw dist="107933" dir="2700000" algn="ctr" rotWithShape="0">
                <a:srgbClr val="808080"/>
              </a:outerShdw>
            </a:effectLst>
          </p:spPr>
          <p:txBody>
            <a:bodyPr wrap="none" anchor="ctr"/>
            <a:lstStyle/>
            <a:p>
              <a:endParaRPr lang="en-US"/>
            </a:p>
          </p:txBody>
        </p:sp>
        <p:sp>
          <p:nvSpPr>
            <p:cNvPr id="33806" name="Text Box 14"/>
            <p:cNvSpPr txBox="1">
              <a:spLocks noChangeArrowheads="1"/>
            </p:cNvSpPr>
            <p:nvPr/>
          </p:nvSpPr>
          <p:spPr bwMode="auto">
            <a:xfrm>
              <a:off x="1834" y="1329"/>
              <a:ext cx="432" cy="378"/>
            </a:xfrm>
            <a:prstGeom prst="rect">
              <a:avLst/>
            </a:prstGeom>
            <a:noFill/>
            <a:ln w="9525">
              <a:noFill/>
              <a:miter lim="800000"/>
            </a:ln>
          </p:spPr>
          <p:txBody>
            <a:bodyPr wrap="none" lIns="90000" tIns="46800" rIns="90000" bIns="46800" anchor="ctr">
              <a:spAutoFit/>
            </a:bodyPr>
            <a:lstStyle/>
            <a:p>
              <a:pPr algn="ctr" eaLnBrk="1" hangingPunct="1">
                <a:buClr>
                  <a:srgbClr val="008380"/>
                </a:buClr>
                <a:buSzPct val="133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a:solidFill>
                    <a:srgbClr val="008380"/>
                  </a:solidFill>
                  <a:cs typeface="Arial Unicode MS" pitchFamily="32" charset="0"/>
                </a:rPr>
                <a:t>4</a:t>
              </a:r>
              <a:endParaRPr lang="en-GB" sz="3200">
                <a:solidFill>
                  <a:srgbClr val="008380"/>
                </a:solidFill>
                <a:cs typeface="Arial Unicode MS" pitchFamily="32" charset="0"/>
              </a:endParaRPr>
            </a:p>
          </p:txBody>
        </p:sp>
      </p:grpSp>
      <p:grpSp>
        <p:nvGrpSpPr>
          <p:cNvPr id="6" name="Group 15"/>
          <p:cNvGrpSpPr/>
          <p:nvPr/>
        </p:nvGrpSpPr>
        <p:grpSpPr bwMode="auto">
          <a:xfrm>
            <a:off x="3597275" y="2109788"/>
            <a:ext cx="684213" cy="598487"/>
            <a:chOff x="2266" y="1329"/>
            <a:chExt cx="431" cy="377"/>
          </a:xfrm>
        </p:grpSpPr>
        <p:sp>
          <p:nvSpPr>
            <p:cNvPr id="33808" name="AutoShape 16"/>
            <p:cNvSpPr>
              <a:spLocks noChangeArrowheads="1"/>
            </p:cNvSpPr>
            <p:nvPr/>
          </p:nvSpPr>
          <p:spPr bwMode="auto">
            <a:xfrm>
              <a:off x="2266" y="1329"/>
              <a:ext cx="432" cy="378"/>
            </a:xfrm>
            <a:prstGeom prst="roundRect">
              <a:avLst>
                <a:gd name="adj" fmla="val 264"/>
              </a:avLst>
            </a:prstGeom>
            <a:solidFill>
              <a:srgbClr val="FFCCCC"/>
            </a:solidFill>
            <a:ln w="9360">
              <a:solidFill>
                <a:srgbClr val="000000"/>
              </a:solidFill>
              <a:round/>
            </a:ln>
            <a:effectLst>
              <a:outerShdw dist="107933" dir="2700000" algn="ctr" rotWithShape="0">
                <a:srgbClr val="808080"/>
              </a:outerShdw>
            </a:effectLst>
          </p:spPr>
          <p:txBody>
            <a:bodyPr wrap="none" anchor="ctr"/>
            <a:lstStyle/>
            <a:p>
              <a:endParaRPr lang="en-US"/>
            </a:p>
          </p:txBody>
        </p:sp>
        <p:sp>
          <p:nvSpPr>
            <p:cNvPr id="33809" name="Text Box 17"/>
            <p:cNvSpPr txBox="1">
              <a:spLocks noChangeArrowheads="1"/>
            </p:cNvSpPr>
            <p:nvPr/>
          </p:nvSpPr>
          <p:spPr bwMode="auto">
            <a:xfrm>
              <a:off x="2266" y="1329"/>
              <a:ext cx="432" cy="378"/>
            </a:xfrm>
            <a:prstGeom prst="rect">
              <a:avLst/>
            </a:prstGeom>
            <a:noFill/>
            <a:ln w="9525">
              <a:noFill/>
              <a:miter lim="800000"/>
            </a:ln>
          </p:spPr>
          <p:txBody>
            <a:bodyPr wrap="none" lIns="90000" tIns="46800" rIns="90000" bIns="46800" anchor="ctr">
              <a:spAutoFit/>
            </a:bodyPr>
            <a:lstStyle/>
            <a:p>
              <a:pPr algn="ctr" eaLnBrk="1" hangingPunct="1">
                <a:buClr>
                  <a:srgbClr val="008380"/>
                </a:buClr>
                <a:buSzPct val="133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a:solidFill>
                    <a:srgbClr val="008380"/>
                  </a:solidFill>
                  <a:cs typeface="Arial Unicode MS" pitchFamily="32" charset="0"/>
                </a:rPr>
                <a:t>3</a:t>
              </a:r>
              <a:endParaRPr lang="en-GB" sz="3200">
                <a:solidFill>
                  <a:srgbClr val="008380"/>
                </a:solidFill>
                <a:cs typeface="Arial Unicode MS" pitchFamily="32" charset="0"/>
              </a:endParaRPr>
            </a:p>
          </p:txBody>
        </p:sp>
      </p:grpSp>
      <p:grpSp>
        <p:nvGrpSpPr>
          <p:cNvPr id="7" name="Group 18"/>
          <p:cNvGrpSpPr/>
          <p:nvPr/>
        </p:nvGrpSpPr>
        <p:grpSpPr bwMode="auto">
          <a:xfrm>
            <a:off x="227013" y="3505200"/>
            <a:ext cx="4054475" cy="598488"/>
            <a:chOff x="143" y="2208"/>
            <a:chExt cx="2554" cy="377"/>
          </a:xfrm>
        </p:grpSpPr>
        <p:sp>
          <p:nvSpPr>
            <p:cNvPr id="33811" name="Text Box 19"/>
            <p:cNvSpPr txBox="1">
              <a:spLocks noChangeArrowheads="1"/>
            </p:cNvSpPr>
            <p:nvPr/>
          </p:nvSpPr>
          <p:spPr bwMode="auto">
            <a:xfrm>
              <a:off x="143" y="2214"/>
              <a:ext cx="352" cy="367"/>
            </a:xfrm>
            <a:prstGeom prst="rect">
              <a:avLst/>
            </a:prstGeom>
            <a:noFill/>
            <a:ln w="9525">
              <a:noFill/>
              <a:miter lim="800000"/>
            </a:ln>
          </p:spPr>
          <p:txBody>
            <a:bodyPr wrap="none" lIns="90000" tIns="46800" rIns="90000" bIns="46800">
              <a:spAutoFit/>
            </a:bodyPr>
            <a:lstStyle/>
            <a:p>
              <a:pPr algn="r" eaLnBrk="1" hangingPunct="1">
                <a:buClr>
                  <a:srgbClr val="008380"/>
                </a:buClr>
                <a:buSzPct val="133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i="1">
                  <a:solidFill>
                    <a:srgbClr val="008380"/>
                  </a:solidFill>
                  <a:cs typeface="Arial Unicode MS" pitchFamily="32" charset="0"/>
                </a:rPr>
                <a:t>B</a:t>
              </a:r>
              <a:r>
                <a:rPr lang="en-GB" sz="3200">
                  <a:solidFill>
                    <a:schemeClr val="tx1"/>
                  </a:solidFill>
                  <a:cs typeface="Arial Unicode MS" pitchFamily="32" charset="0"/>
                </a:rPr>
                <a:t>:</a:t>
              </a:r>
              <a:endParaRPr lang="en-GB" sz="3200">
                <a:solidFill>
                  <a:schemeClr val="tx1"/>
                </a:solidFill>
                <a:cs typeface="Arial Unicode MS" pitchFamily="32" charset="0"/>
              </a:endParaRPr>
            </a:p>
          </p:txBody>
        </p:sp>
        <p:sp>
          <p:nvSpPr>
            <p:cNvPr id="33812" name="AutoShape 20"/>
            <p:cNvSpPr>
              <a:spLocks noChangeArrowheads="1"/>
            </p:cNvSpPr>
            <p:nvPr/>
          </p:nvSpPr>
          <p:spPr bwMode="auto">
            <a:xfrm>
              <a:off x="545" y="2208"/>
              <a:ext cx="431" cy="378"/>
            </a:xfrm>
            <a:prstGeom prst="roundRect">
              <a:avLst>
                <a:gd name="adj" fmla="val 264"/>
              </a:avLst>
            </a:prstGeom>
            <a:solidFill>
              <a:srgbClr val="FFCCCC"/>
            </a:solidFill>
            <a:ln w="9360">
              <a:solidFill>
                <a:srgbClr val="000000"/>
              </a:solidFill>
              <a:round/>
            </a:ln>
            <a:effectLst>
              <a:outerShdw dist="107933" dir="2700000" algn="ctr" rotWithShape="0">
                <a:srgbClr val="808080"/>
              </a:outerShdw>
            </a:effectLst>
          </p:spPr>
          <p:txBody>
            <a:bodyPr wrap="none" anchor="ctr"/>
            <a:lstStyle/>
            <a:p>
              <a:endParaRPr lang="en-US"/>
            </a:p>
          </p:txBody>
        </p:sp>
        <p:sp>
          <p:nvSpPr>
            <p:cNvPr id="33813" name="AutoShape 21"/>
            <p:cNvSpPr>
              <a:spLocks noChangeArrowheads="1"/>
            </p:cNvSpPr>
            <p:nvPr/>
          </p:nvSpPr>
          <p:spPr bwMode="auto">
            <a:xfrm>
              <a:off x="976" y="2208"/>
              <a:ext cx="431" cy="378"/>
            </a:xfrm>
            <a:prstGeom prst="roundRect">
              <a:avLst>
                <a:gd name="adj" fmla="val 264"/>
              </a:avLst>
            </a:prstGeom>
            <a:solidFill>
              <a:srgbClr val="FFCCCC"/>
            </a:solidFill>
            <a:ln w="9360">
              <a:solidFill>
                <a:srgbClr val="000000"/>
              </a:solidFill>
              <a:round/>
            </a:ln>
            <a:effectLst>
              <a:outerShdw dist="107933" dir="2700000" algn="ctr" rotWithShape="0">
                <a:srgbClr val="808080"/>
              </a:outerShdw>
            </a:effectLst>
          </p:spPr>
          <p:txBody>
            <a:bodyPr wrap="none" anchor="ctr"/>
            <a:lstStyle/>
            <a:p>
              <a:endParaRPr lang="en-US"/>
            </a:p>
          </p:txBody>
        </p:sp>
        <p:sp>
          <p:nvSpPr>
            <p:cNvPr id="33814" name="AutoShape 22"/>
            <p:cNvSpPr>
              <a:spLocks noChangeArrowheads="1"/>
            </p:cNvSpPr>
            <p:nvPr/>
          </p:nvSpPr>
          <p:spPr bwMode="auto">
            <a:xfrm>
              <a:off x="1406" y="2208"/>
              <a:ext cx="431" cy="378"/>
            </a:xfrm>
            <a:prstGeom prst="roundRect">
              <a:avLst>
                <a:gd name="adj" fmla="val 264"/>
              </a:avLst>
            </a:prstGeom>
            <a:solidFill>
              <a:srgbClr val="FFCCCC"/>
            </a:solidFill>
            <a:ln w="9360">
              <a:solidFill>
                <a:srgbClr val="000000"/>
              </a:solidFill>
              <a:round/>
            </a:ln>
            <a:effectLst>
              <a:outerShdw dist="107933" dir="2700000" algn="ctr" rotWithShape="0">
                <a:srgbClr val="808080"/>
              </a:outerShdw>
            </a:effectLst>
          </p:spPr>
          <p:txBody>
            <a:bodyPr wrap="none" anchor="ctr"/>
            <a:lstStyle/>
            <a:p>
              <a:endParaRPr lang="en-US"/>
            </a:p>
          </p:txBody>
        </p:sp>
        <p:sp>
          <p:nvSpPr>
            <p:cNvPr id="33815" name="AutoShape 23"/>
            <p:cNvSpPr>
              <a:spLocks noChangeArrowheads="1"/>
            </p:cNvSpPr>
            <p:nvPr/>
          </p:nvSpPr>
          <p:spPr bwMode="auto">
            <a:xfrm>
              <a:off x="1837" y="2208"/>
              <a:ext cx="431" cy="378"/>
            </a:xfrm>
            <a:prstGeom prst="roundRect">
              <a:avLst>
                <a:gd name="adj" fmla="val 264"/>
              </a:avLst>
            </a:prstGeom>
            <a:solidFill>
              <a:srgbClr val="FFCCCC"/>
            </a:solidFill>
            <a:ln w="9360">
              <a:solidFill>
                <a:srgbClr val="000000"/>
              </a:solidFill>
              <a:round/>
            </a:ln>
            <a:effectLst>
              <a:outerShdw dist="107933" dir="2700000" algn="ctr" rotWithShape="0">
                <a:srgbClr val="808080"/>
              </a:outerShdw>
            </a:effectLst>
          </p:spPr>
          <p:txBody>
            <a:bodyPr wrap="none" anchor="ctr"/>
            <a:lstStyle/>
            <a:p>
              <a:endParaRPr lang="en-US"/>
            </a:p>
          </p:txBody>
        </p:sp>
        <p:sp>
          <p:nvSpPr>
            <p:cNvPr id="33816" name="AutoShape 24"/>
            <p:cNvSpPr>
              <a:spLocks noChangeArrowheads="1"/>
            </p:cNvSpPr>
            <p:nvPr/>
          </p:nvSpPr>
          <p:spPr bwMode="auto">
            <a:xfrm>
              <a:off x="2267" y="2208"/>
              <a:ext cx="431" cy="378"/>
            </a:xfrm>
            <a:prstGeom prst="roundRect">
              <a:avLst>
                <a:gd name="adj" fmla="val 264"/>
              </a:avLst>
            </a:prstGeom>
            <a:solidFill>
              <a:srgbClr val="FFCCCC"/>
            </a:solidFill>
            <a:ln w="9360">
              <a:solidFill>
                <a:srgbClr val="000000"/>
              </a:solidFill>
              <a:round/>
            </a:ln>
            <a:effectLst>
              <a:outerShdw dist="107933" dir="2700000" algn="ctr" rotWithShape="0">
                <a:srgbClr val="808080"/>
              </a:outerShdw>
            </a:effectLst>
          </p:spPr>
          <p:txBody>
            <a:bodyPr wrap="none" anchor="ctr"/>
            <a:lstStyle/>
            <a:p>
              <a:endParaRPr lang="en-US"/>
            </a:p>
          </p:txBody>
        </p:sp>
      </p:grpSp>
      <p:sp>
        <p:nvSpPr>
          <p:cNvPr id="33817" name="Text Box 25"/>
          <p:cNvSpPr txBox="1">
            <a:spLocks noChangeArrowheads="1"/>
          </p:cNvSpPr>
          <p:nvPr/>
        </p:nvSpPr>
        <p:spPr bwMode="auto">
          <a:xfrm>
            <a:off x="1041400" y="1676400"/>
            <a:ext cx="311150" cy="398463"/>
          </a:xfrm>
          <a:prstGeom prst="rect">
            <a:avLst/>
          </a:prstGeom>
          <a:noFill/>
          <a:ln w="9525">
            <a:noFill/>
            <a:miter lim="800000"/>
          </a:ln>
        </p:spPr>
        <p:txBody>
          <a:bodyPr wrap="none" lIns="90000" tIns="46800" rIns="90000" bIns="46800">
            <a:spAutoFit/>
          </a:bodyPr>
          <a:lstStyle/>
          <a:p>
            <a:pPr algn="ctr" eaLnBrk="1" hangingPunct="1">
              <a:buClr>
                <a:srgbClr val="000000"/>
              </a:buClr>
              <a:buSzPct val="100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chemeClr val="tx1"/>
                </a:solidFill>
                <a:cs typeface="Arial Unicode MS" pitchFamily="32" charset="0"/>
              </a:rPr>
              <a:t>1</a:t>
            </a:r>
            <a:endParaRPr lang="en-GB" sz="2000">
              <a:solidFill>
                <a:schemeClr val="tx1"/>
              </a:solidFill>
              <a:cs typeface="Arial Unicode MS" pitchFamily="32" charset="0"/>
            </a:endParaRPr>
          </a:p>
        </p:txBody>
      </p:sp>
      <p:sp>
        <p:nvSpPr>
          <p:cNvPr id="33818" name="Text Box 26"/>
          <p:cNvSpPr txBox="1">
            <a:spLocks noChangeArrowheads="1"/>
          </p:cNvSpPr>
          <p:nvPr/>
        </p:nvSpPr>
        <p:spPr bwMode="auto">
          <a:xfrm>
            <a:off x="1727200" y="1676400"/>
            <a:ext cx="311150" cy="398463"/>
          </a:xfrm>
          <a:prstGeom prst="rect">
            <a:avLst/>
          </a:prstGeom>
          <a:noFill/>
          <a:ln w="9525">
            <a:noFill/>
            <a:miter lim="800000"/>
          </a:ln>
        </p:spPr>
        <p:txBody>
          <a:bodyPr wrap="none" lIns="90000" tIns="46800" rIns="90000" bIns="46800">
            <a:spAutoFit/>
          </a:bodyPr>
          <a:lstStyle/>
          <a:p>
            <a:pPr algn="ctr" eaLnBrk="1" hangingPunct="1">
              <a:buClr>
                <a:srgbClr val="000000"/>
              </a:buClr>
              <a:buSzPct val="100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chemeClr val="tx1"/>
                </a:solidFill>
                <a:cs typeface="Arial Unicode MS" pitchFamily="32" charset="0"/>
              </a:rPr>
              <a:t>2</a:t>
            </a:r>
            <a:endParaRPr lang="en-GB" sz="2000">
              <a:solidFill>
                <a:schemeClr val="tx1"/>
              </a:solidFill>
              <a:cs typeface="Arial Unicode MS" pitchFamily="32" charset="0"/>
            </a:endParaRPr>
          </a:p>
        </p:txBody>
      </p:sp>
      <p:sp>
        <p:nvSpPr>
          <p:cNvPr id="33819" name="Text Box 27"/>
          <p:cNvSpPr txBox="1">
            <a:spLocks noChangeArrowheads="1"/>
          </p:cNvSpPr>
          <p:nvPr/>
        </p:nvSpPr>
        <p:spPr bwMode="auto">
          <a:xfrm>
            <a:off x="2413000" y="1676400"/>
            <a:ext cx="311150" cy="398463"/>
          </a:xfrm>
          <a:prstGeom prst="rect">
            <a:avLst/>
          </a:prstGeom>
          <a:noFill/>
          <a:ln w="9525">
            <a:noFill/>
            <a:miter lim="800000"/>
          </a:ln>
        </p:spPr>
        <p:txBody>
          <a:bodyPr wrap="none" lIns="90000" tIns="46800" rIns="90000" bIns="46800">
            <a:spAutoFit/>
          </a:bodyPr>
          <a:lstStyle/>
          <a:p>
            <a:pPr algn="ctr" eaLnBrk="1" hangingPunct="1">
              <a:buClr>
                <a:srgbClr val="000000"/>
              </a:buClr>
              <a:buSzPct val="100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chemeClr val="tx1"/>
                </a:solidFill>
                <a:cs typeface="Arial Unicode MS" pitchFamily="32" charset="0"/>
              </a:rPr>
              <a:t>3</a:t>
            </a:r>
            <a:endParaRPr lang="en-GB" sz="2000">
              <a:solidFill>
                <a:schemeClr val="tx1"/>
              </a:solidFill>
              <a:cs typeface="Arial Unicode MS" pitchFamily="32" charset="0"/>
            </a:endParaRPr>
          </a:p>
        </p:txBody>
      </p:sp>
      <p:sp>
        <p:nvSpPr>
          <p:cNvPr id="33820" name="Text Box 28"/>
          <p:cNvSpPr txBox="1">
            <a:spLocks noChangeArrowheads="1"/>
          </p:cNvSpPr>
          <p:nvPr/>
        </p:nvSpPr>
        <p:spPr bwMode="auto">
          <a:xfrm>
            <a:off x="3098800" y="1676400"/>
            <a:ext cx="311150" cy="398463"/>
          </a:xfrm>
          <a:prstGeom prst="rect">
            <a:avLst/>
          </a:prstGeom>
          <a:noFill/>
          <a:ln w="9525">
            <a:noFill/>
            <a:miter lim="800000"/>
          </a:ln>
        </p:spPr>
        <p:txBody>
          <a:bodyPr wrap="none" lIns="90000" tIns="46800" rIns="90000" bIns="46800">
            <a:spAutoFit/>
          </a:bodyPr>
          <a:lstStyle/>
          <a:p>
            <a:pPr algn="ctr" eaLnBrk="1" hangingPunct="1">
              <a:buClr>
                <a:srgbClr val="000000"/>
              </a:buClr>
              <a:buSzPct val="100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chemeClr val="tx1"/>
                </a:solidFill>
                <a:cs typeface="Arial Unicode MS" pitchFamily="32" charset="0"/>
              </a:rPr>
              <a:t>4</a:t>
            </a:r>
            <a:endParaRPr lang="en-GB" sz="2000">
              <a:solidFill>
                <a:schemeClr val="tx1"/>
              </a:solidFill>
              <a:cs typeface="Arial Unicode MS" pitchFamily="32" charset="0"/>
            </a:endParaRPr>
          </a:p>
        </p:txBody>
      </p:sp>
      <p:sp>
        <p:nvSpPr>
          <p:cNvPr id="33821" name="Text Box 29"/>
          <p:cNvSpPr txBox="1">
            <a:spLocks noChangeArrowheads="1"/>
          </p:cNvSpPr>
          <p:nvPr/>
        </p:nvSpPr>
        <p:spPr bwMode="auto">
          <a:xfrm>
            <a:off x="3784600" y="1676400"/>
            <a:ext cx="311150" cy="398463"/>
          </a:xfrm>
          <a:prstGeom prst="rect">
            <a:avLst/>
          </a:prstGeom>
          <a:noFill/>
          <a:ln w="9525">
            <a:noFill/>
            <a:miter lim="800000"/>
          </a:ln>
        </p:spPr>
        <p:txBody>
          <a:bodyPr wrap="none" lIns="90000" tIns="46800" rIns="90000" bIns="46800">
            <a:spAutoFit/>
          </a:bodyPr>
          <a:lstStyle/>
          <a:p>
            <a:pPr algn="ctr" eaLnBrk="1" hangingPunct="1">
              <a:buClr>
                <a:srgbClr val="000000"/>
              </a:buClr>
              <a:buSzPct val="100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chemeClr val="tx1"/>
                </a:solidFill>
                <a:cs typeface="Arial Unicode MS" pitchFamily="32" charset="0"/>
              </a:rPr>
              <a:t>5</a:t>
            </a:r>
            <a:endParaRPr lang="en-GB" sz="2000">
              <a:solidFill>
                <a:schemeClr val="tx1"/>
              </a:solidFill>
              <a:cs typeface="Arial Unicode MS" pitchFamily="32" charset="0"/>
            </a:endParaRPr>
          </a:p>
        </p:txBody>
      </p:sp>
      <p:sp>
        <p:nvSpPr>
          <p:cNvPr id="33822" name="Text Box 30"/>
          <p:cNvSpPr txBox="1">
            <a:spLocks noChangeArrowheads="1"/>
          </p:cNvSpPr>
          <p:nvPr/>
        </p:nvSpPr>
        <p:spPr bwMode="auto">
          <a:xfrm>
            <a:off x="5029200" y="2143125"/>
            <a:ext cx="568325" cy="582613"/>
          </a:xfrm>
          <a:prstGeom prst="rect">
            <a:avLst/>
          </a:prstGeom>
          <a:noFill/>
          <a:ln w="9525">
            <a:noFill/>
            <a:miter lim="800000"/>
          </a:ln>
        </p:spPr>
        <p:txBody>
          <a:bodyPr wrap="none" lIns="90000" tIns="46800" rIns="90000" bIns="46800">
            <a:spAutoFit/>
          </a:bodyPr>
          <a:lstStyle/>
          <a:p>
            <a:pPr algn="r" eaLnBrk="1" hangingPunct="1">
              <a:buClr>
                <a:srgbClr val="008380"/>
              </a:buClr>
              <a:buSzPct val="133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i="1">
                <a:solidFill>
                  <a:srgbClr val="008380"/>
                </a:solidFill>
                <a:cs typeface="Arial Unicode MS" pitchFamily="32" charset="0"/>
              </a:rPr>
              <a:t>C</a:t>
            </a:r>
            <a:r>
              <a:rPr lang="en-GB" sz="3200">
                <a:solidFill>
                  <a:schemeClr val="tx1"/>
                </a:solidFill>
                <a:cs typeface="Arial Unicode MS" pitchFamily="32" charset="0"/>
              </a:rPr>
              <a:t>:</a:t>
            </a:r>
            <a:endParaRPr lang="en-GB" sz="3200">
              <a:solidFill>
                <a:schemeClr val="tx1"/>
              </a:solidFill>
              <a:cs typeface="Arial Unicode MS" pitchFamily="32" charset="0"/>
            </a:endParaRPr>
          </a:p>
        </p:txBody>
      </p:sp>
      <p:grpSp>
        <p:nvGrpSpPr>
          <p:cNvPr id="8" name="Group 31"/>
          <p:cNvGrpSpPr/>
          <p:nvPr/>
        </p:nvGrpSpPr>
        <p:grpSpPr bwMode="auto">
          <a:xfrm>
            <a:off x="5678488" y="2133600"/>
            <a:ext cx="684212" cy="598488"/>
            <a:chOff x="3577" y="1344"/>
            <a:chExt cx="431" cy="377"/>
          </a:xfrm>
        </p:grpSpPr>
        <p:sp>
          <p:nvSpPr>
            <p:cNvPr id="33824" name="AutoShape 32"/>
            <p:cNvSpPr>
              <a:spLocks noChangeArrowheads="1"/>
            </p:cNvSpPr>
            <p:nvPr/>
          </p:nvSpPr>
          <p:spPr bwMode="auto">
            <a:xfrm>
              <a:off x="3577" y="1344"/>
              <a:ext cx="432" cy="378"/>
            </a:xfrm>
            <a:prstGeom prst="roundRect">
              <a:avLst>
                <a:gd name="adj" fmla="val 264"/>
              </a:avLst>
            </a:prstGeom>
            <a:solidFill>
              <a:srgbClr val="FFCCCC"/>
            </a:solidFill>
            <a:ln w="9360">
              <a:solidFill>
                <a:srgbClr val="000000"/>
              </a:solidFill>
              <a:round/>
            </a:ln>
            <a:effectLst>
              <a:outerShdw dist="107933" dir="2700000" algn="ctr" rotWithShape="0">
                <a:srgbClr val="808080"/>
              </a:outerShdw>
            </a:effectLst>
          </p:spPr>
          <p:txBody>
            <a:bodyPr wrap="none" anchor="ctr"/>
            <a:lstStyle/>
            <a:p>
              <a:endParaRPr lang="en-US"/>
            </a:p>
          </p:txBody>
        </p:sp>
        <p:sp>
          <p:nvSpPr>
            <p:cNvPr id="33825" name="Text Box 33"/>
            <p:cNvSpPr txBox="1">
              <a:spLocks noChangeArrowheads="1"/>
            </p:cNvSpPr>
            <p:nvPr/>
          </p:nvSpPr>
          <p:spPr bwMode="auto">
            <a:xfrm>
              <a:off x="3577" y="1344"/>
              <a:ext cx="432" cy="378"/>
            </a:xfrm>
            <a:prstGeom prst="rect">
              <a:avLst/>
            </a:prstGeom>
            <a:noFill/>
            <a:ln w="9525">
              <a:noFill/>
              <a:miter lim="800000"/>
            </a:ln>
          </p:spPr>
          <p:txBody>
            <a:bodyPr wrap="none" lIns="90000" tIns="46800" rIns="90000" bIns="46800" anchor="ctr">
              <a:spAutoFit/>
            </a:bodyPr>
            <a:lstStyle/>
            <a:p>
              <a:pPr algn="ctr" eaLnBrk="1" hangingPunct="1">
                <a:buClr>
                  <a:srgbClr val="008380"/>
                </a:buClr>
                <a:buSzPct val="133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a:solidFill>
                    <a:srgbClr val="008380"/>
                  </a:solidFill>
                  <a:cs typeface="Arial Unicode MS" pitchFamily="32" charset="0"/>
                </a:rPr>
                <a:t>1</a:t>
              </a:r>
              <a:endParaRPr lang="en-GB" sz="3200">
                <a:solidFill>
                  <a:srgbClr val="008380"/>
                </a:solidFill>
                <a:cs typeface="Arial Unicode MS" pitchFamily="32" charset="0"/>
              </a:endParaRPr>
            </a:p>
          </p:txBody>
        </p:sp>
      </p:grpSp>
      <p:grpSp>
        <p:nvGrpSpPr>
          <p:cNvPr id="9" name="Group 34"/>
          <p:cNvGrpSpPr/>
          <p:nvPr/>
        </p:nvGrpSpPr>
        <p:grpSpPr bwMode="auto">
          <a:xfrm>
            <a:off x="6364288" y="2133600"/>
            <a:ext cx="684212" cy="598488"/>
            <a:chOff x="4009" y="1344"/>
            <a:chExt cx="431" cy="377"/>
          </a:xfrm>
        </p:grpSpPr>
        <p:sp>
          <p:nvSpPr>
            <p:cNvPr id="33827" name="AutoShape 35"/>
            <p:cNvSpPr>
              <a:spLocks noChangeArrowheads="1"/>
            </p:cNvSpPr>
            <p:nvPr/>
          </p:nvSpPr>
          <p:spPr bwMode="auto">
            <a:xfrm>
              <a:off x="4009" y="1344"/>
              <a:ext cx="432" cy="378"/>
            </a:xfrm>
            <a:prstGeom prst="roundRect">
              <a:avLst>
                <a:gd name="adj" fmla="val 264"/>
              </a:avLst>
            </a:prstGeom>
            <a:solidFill>
              <a:srgbClr val="FFCCCC"/>
            </a:solidFill>
            <a:ln w="9360">
              <a:solidFill>
                <a:srgbClr val="000000"/>
              </a:solidFill>
              <a:round/>
            </a:ln>
            <a:effectLst>
              <a:outerShdw dist="107933" dir="2700000" algn="ctr" rotWithShape="0">
                <a:srgbClr val="808080"/>
              </a:outerShdw>
            </a:effectLst>
          </p:spPr>
          <p:txBody>
            <a:bodyPr wrap="none" anchor="ctr"/>
            <a:lstStyle/>
            <a:p>
              <a:endParaRPr lang="en-US"/>
            </a:p>
          </p:txBody>
        </p:sp>
        <p:sp>
          <p:nvSpPr>
            <p:cNvPr id="33828" name="Text Box 36"/>
            <p:cNvSpPr txBox="1">
              <a:spLocks noChangeArrowheads="1"/>
            </p:cNvSpPr>
            <p:nvPr/>
          </p:nvSpPr>
          <p:spPr bwMode="auto">
            <a:xfrm>
              <a:off x="4009" y="1344"/>
              <a:ext cx="432" cy="378"/>
            </a:xfrm>
            <a:prstGeom prst="rect">
              <a:avLst/>
            </a:prstGeom>
            <a:noFill/>
            <a:ln w="9525">
              <a:noFill/>
              <a:miter lim="800000"/>
            </a:ln>
          </p:spPr>
          <p:txBody>
            <a:bodyPr wrap="none" lIns="90000" tIns="46800" rIns="90000" bIns="46800" anchor="ctr">
              <a:spAutoFit/>
            </a:bodyPr>
            <a:lstStyle/>
            <a:p>
              <a:pPr algn="ctr" eaLnBrk="1" hangingPunct="1">
                <a:buClr>
                  <a:srgbClr val="008380"/>
                </a:buClr>
                <a:buSzPct val="133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a:solidFill>
                    <a:srgbClr val="008380"/>
                  </a:solidFill>
                  <a:cs typeface="Arial Unicode MS" pitchFamily="32" charset="0"/>
                </a:rPr>
                <a:t>0</a:t>
              </a:r>
              <a:endParaRPr lang="en-GB" sz="3200">
                <a:solidFill>
                  <a:srgbClr val="008380"/>
                </a:solidFill>
                <a:cs typeface="Arial Unicode MS" pitchFamily="32" charset="0"/>
              </a:endParaRPr>
            </a:p>
          </p:txBody>
        </p:sp>
      </p:grpSp>
      <p:grpSp>
        <p:nvGrpSpPr>
          <p:cNvPr id="10" name="Group 37"/>
          <p:cNvGrpSpPr/>
          <p:nvPr/>
        </p:nvGrpSpPr>
        <p:grpSpPr bwMode="auto">
          <a:xfrm>
            <a:off x="7050088" y="2133600"/>
            <a:ext cx="684212" cy="598488"/>
            <a:chOff x="4441" y="1344"/>
            <a:chExt cx="431" cy="377"/>
          </a:xfrm>
        </p:grpSpPr>
        <p:sp>
          <p:nvSpPr>
            <p:cNvPr id="33830" name="AutoShape 38"/>
            <p:cNvSpPr>
              <a:spLocks noChangeArrowheads="1"/>
            </p:cNvSpPr>
            <p:nvPr/>
          </p:nvSpPr>
          <p:spPr bwMode="auto">
            <a:xfrm>
              <a:off x="4441" y="1344"/>
              <a:ext cx="432" cy="378"/>
            </a:xfrm>
            <a:prstGeom prst="roundRect">
              <a:avLst>
                <a:gd name="adj" fmla="val 264"/>
              </a:avLst>
            </a:prstGeom>
            <a:solidFill>
              <a:srgbClr val="FFCCCC"/>
            </a:solidFill>
            <a:ln w="9360">
              <a:solidFill>
                <a:srgbClr val="000000"/>
              </a:solidFill>
              <a:round/>
            </a:ln>
            <a:effectLst>
              <a:outerShdw dist="107933" dir="2700000" algn="ctr" rotWithShape="0">
                <a:srgbClr val="808080"/>
              </a:outerShdw>
            </a:effectLst>
          </p:spPr>
          <p:txBody>
            <a:bodyPr wrap="none" anchor="ctr"/>
            <a:lstStyle/>
            <a:p>
              <a:endParaRPr lang="en-US"/>
            </a:p>
          </p:txBody>
        </p:sp>
        <p:sp>
          <p:nvSpPr>
            <p:cNvPr id="33831" name="Text Box 39"/>
            <p:cNvSpPr txBox="1">
              <a:spLocks noChangeArrowheads="1"/>
            </p:cNvSpPr>
            <p:nvPr/>
          </p:nvSpPr>
          <p:spPr bwMode="auto">
            <a:xfrm>
              <a:off x="4441" y="1344"/>
              <a:ext cx="432" cy="378"/>
            </a:xfrm>
            <a:prstGeom prst="rect">
              <a:avLst/>
            </a:prstGeom>
            <a:noFill/>
            <a:ln w="9525">
              <a:noFill/>
              <a:miter lim="800000"/>
            </a:ln>
          </p:spPr>
          <p:txBody>
            <a:bodyPr wrap="none" lIns="90000" tIns="46800" rIns="90000" bIns="46800" anchor="ctr">
              <a:spAutoFit/>
            </a:bodyPr>
            <a:lstStyle/>
            <a:p>
              <a:pPr algn="ctr" eaLnBrk="1" hangingPunct="1">
                <a:buClr>
                  <a:srgbClr val="008380"/>
                </a:buClr>
                <a:buSzPct val="133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a:solidFill>
                    <a:srgbClr val="008380"/>
                  </a:solidFill>
                  <a:cs typeface="Arial Unicode MS" pitchFamily="32" charset="0"/>
                </a:rPr>
                <a:t>2</a:t>
              </a:r>
              <a:endParaRPr lang="en-GB" sz="3200">
                <a:solidFill>
                  <a:srgbClr val="008380"/>
                </a:solidFill>
                <a:cs typeface="Arial Unicode MS" pitchFamily="32" charset="0"/>
              </a:endParaRPr>
            </a:p>
          </p:txBody>
        </p:sp>
      </p:grpSp>
      <p:grpSp>
        <p:nvGrpSpPr>
          <p:cNvPr id="11" name="Group 40"/>
          <p:cNvGrpSpPr/>
          <p:nvPr/>
        </p:nvGrpSpPr>
        <p:grpSpPr bwMode="auto">
          <a:xfrm>
            <a:off x="7735888" y="2133600"/>
            <a:ext cx="684212" cy="598488"/>
            <a:chOff x="4873" y="1344"/>
            <a:chExt cx="431" cy="377"/>
          </a:xfrm>
        </p:grpSpPr>
        <p:sp>
          <p:nvSpPr>
            <p:cNvPr id="33833" name="AutoShape 41"/>
            <p:cNvSpPr>
              <a:spLocks noChangeArrowheads="1"/>
            </p:cNvSpPr>
            <p:nvPr/>
          </p:nvSpPr>
          <p:spPr bwMode="auto">
            <a:xfrm>
              <a:off x="4873" y="1344"/>
              <a:ext cx="432" cy="378"/>
            </a:xfrm>
            <a:prstGeom prst="roundRect">
              <a:avLst>
                <a:gd name="adj" fmla="val 264"/>
              </a:avLst>
            </a:prstGeom>
            <a:solidFill>
              <a:srgbClr val="FFCCCC"/>
            </a:solidFill>
            <a:ln w="9360">
              <a:solidFill>
                <a:srgbClr val="000000"/>
              </a:solidFill>
              <a:round/>
            </a:ln>
            <a:effectLst>
              <a:outerShdw dist="107933" dir="2700000" algn="ctr" rotWithShape="0">
                <a:srgbClr val="808080"/>
              </a:outerShdw>
            </a:effectLst>
          </p:spPr>
          <p:txBody>
            <a:bodyPr wrap="none" anchor="ctr"/>
            <a:lstStyle/>
            <a:p>
              <a:endParaRPr lang="en-US"/>
            </a:p>
          </p:txBody>
        </p:sp>
        <p:sp>
          <p:nvSpPr>
            <p:cNvPr id="33834" name="Text Box 42"/>
            <p:cNvSpPr txBox="1">
              <a:spLocks noChangeArrowheads="1"/>
            </p:cNvSpPr>
            <p:nvPr/>
          </p:nvSpPr>
          <p:spPr bwMode="auto">
            <a:xfrm>
              <a:off x="4873" y="1344"/>
              <a:ext cx="432" cy="378"/>
            </a:xfrm>
            <a:prstGeom prst="rect">
              <a:avLst/>
            </a:prstGeom>
            <a:noFill/>
            <a:ln w="9525">
              <a:noFill/>
              <a:miter lim="800000"/>
            </a:ln>
          </p:spPr>
          <p:txBody>
            <a:bodyPr wrap="none" lIns="90000" tIns="46800" rIns="90000" bIns="46800" anchor="ctr">
              <a:spAutoFit/>
            </a:bodyPr>
            <a:lstStyle/>
            <a:p>
              <a:pPr algn="ctr" eaLnBrk="1" hangingPunct="1">
                <a:buClr>
                  <a:srgbClr val="008380"/>
                </a:buClr>
                <a:buSzPct val="133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a:solidFill>
                    <a:srgbClr val="008380"/>
                  </a:solidFill>
                  <a:cs typeface="Arial Unicode MS" pitchFamily="32" charset="0"/>
                </a:rPr>
                <a:t>2</a:t>
              </a:r>
              <a:endParaRPr lang="en-GB" sz="3200">
                <a:solidFill>
                  <a:srgbClr val="008380"/>
                </a:solidFill>
                <a:cs typeface="Arial Unicode MS" pitchFamily="32" charset="0"/>
              </a:endParaRPr>
            </a:p>
          </p:txBody>
        </p:sp>
      </p:grpSp>
      <p:sp>
        <p:nvSpPr>
          <p:cNvPr id="33835" name="Text Box 43"/>
          <p:cNvSpPr txBox="1">
            <a:spLocks noChangeArrowheads="1"/>
          </p:cNvSpPr>
          <p:nvPr/>
        </p:nvSpPr>
        <p:spPr bwMode="auto">
          <a:xfrm>
            <a:off x="5865813" y="1700213"/>
            <a:ext cx="311150" cy="398462"/>
          </a:xfrm>
          <a:prstGeom prst="rect">
            <a:avLst/>
          </a:prstGeom>
          <a:noFill/>
          <a:ln w="9525">
            <a:noFill/>
            <a:miter lim="800000"/>
          </a:ln>
        </p:spPr>
        <p:txBody>
          <a:bodyPr wrap="none" lIns="90000" tIns="46800" rIns="90000" bIns="46800">
            <a:spAutoFit/>
          </a:bodyPr>
          <a:lstStyle/>
          <a:p>
            <a:pPr algn="ctr" eaLnBrk="1" hangingPunct="1">
              <a:buClr>
                <a:srgbClr val="000000"/>
              </a:buClr>
              <a:buSzPct val="100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chemeClr val="tx1"/>
                </a:solidFill>
                <a:cs typeface="Arial Unicode MS" pitchFamily="32" charset="0"/>
              </a:rPr>
              <a:t>1</a:t>
            </a:r>
            <a:endParaRPr lang="en-GB" sz="2000">
              <a:solidFill>
                <a:schemeClr val="tx1"/>
              </a:solidFill>
              <a:cs typeface="Arial Unicode MS" pitchFamily="32" charset="0"/>
            </a:endParaRPr>
          </a:p>
        </p:txBody>
      </p:sp>
      <p:sp>
        <p:nvSpPr>
          <p:cNvPr id="33836" name="Text Box 44"/>
          <p:cNvSpPr txBox="1">
            <a:spLocks noChangeArrowheads="1"/>
          </p:cNvSpPr>
          <p:nvPr/>
        </p:nvSpPr>
        <p:spPr bwMode="auto">
          <a:xfrm>
            <a:off x="6551613" y="1700213"/>
            <a:ext cx="311150" cy="398462"/>
          </a:xfrm>
          <a:prstGeom prst="rect">
            <a:avLst/>
          </a:prstGeom>
          <a:noFill/>
          <a:ln w="9525">
            <a:noFill/>
            <a:miter lim="800000"/>
          </a:ln>
        </p:spPr>
        <p:txBody>
          <a:bodyPr wrap="none" lIns="90000" tIns="46800" rIns="90000" bIns="46800">
            <a:spAutoFit/>
          </a:bodyPr>
          <a:lstStyle/>
          <a:p>
            <a:pPr algn="ctr" eaLnBrk="1" hangingPunct="1">
              <a:buClr>
                <a:srgbClr val="000000"/>
              </a:buClr>
              <a:buSzPct val="100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chemeClr val="tx1"/>
                </a:solidFill>
                <a:cs typeface="Arial Unicode MS" pitchFamily="32" charset="0"/>
              </a:rPr>
              <a:t>2</a:t>
            </a:r>
            <a:endParaRPr lang="en-GB" sz="2000">
              <a:solidFill>
                <a:schemeClr val="tx1"/>
              </a:solidFill>
              <a:cs typeface="Arial Unicode MS" pitchFamily="32" charset="0"/>
            </a:endParaRPr>
          </a:p>
        </p:txBody>
      </p:sp>
      <p:sp>
        <p:nvSpPr>
          <p:cNvPr id="33837" name="Text Box 45"/>
          <p:cNvSpPr txBox="1">
            <a:spLocks noChangeArrowheads="1"/>
          </p:cNvSpPr>
          <p:nvPr/>
        </p:nvSpPr>
        <p:spPr bwMode="auto">
          <a:xfrm>
            <a:off x="7237413" y="1700213"/>
            <a:ext cx="311150" cy="398462"/>
          </a:xfrm>
          <a:prstGeom prst="rect">
            <a:avLst/>
          </a:prstGeom>
          <a:noFill/>
          <a:ln w="9525">
            <a:noFill/>
            <a:miter lim="800000"/>
          </a:ln>
        </p:spPr>
        <p:txBody>
          <a:bodyPr wrap="none" lIns="90000" tIns="46800" rIns="90000" bIns="46800">
            <a:spAutoFit/>
          </a:bodyPr>
          <a:lstStyle/>
          <a:p>
            <a:pPr algn="ctr" eaLnBrk="1" hangingPunct="1">
              <a:buClr>
                <a:srgbClr val="000000"/>
              </a:buClr>
              <a:buSzPct val="100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chemeClr val="tx1"/>
                </a:solidFill>
                <a:cs typeface="Arial Unicode MS" pitchFamily="32" charset="0"/>
              </a:rPr>
              <a:t>3</a:t>
            </a:r>
            <a:endParaRPr lang="en-GB" sz="2000">
              <a:solidFill>
                <a:schemeClr val="tx1"/>
              </a:solidFill>
              <a:cs typeface="Arial Unicode MS" pitchFamily="32" charset="0"/>
            </a:endParaRPr>
          </a:p>
        </p:txBody>
      </p:sp>
      <p:sp>
        <p:nvSpPr>
          <p:cNvPr id="33838" name="Text Box 46"/>
          <p:cNvSpPr txBox="1">
            <a:spLocks noChangeArrowheads="1"/>
          </p:cNvSpPr>
          <p:nvPr/>
        </p:nvSpPr>
        <p:spPr bwMode="auto">
          <a:xfrm>
            <a:off x="7923213" y="1700213"/>
            <a:ext cx="311150" cy="398462"/>
          </a:xfrm>
          <a:prstGeom prst="rect">
            <a:avLst/>
          </a:prstGeom>
          <a:noFill/>
          <a:ln w="9525">
            <a:noFill/>
            <a:miter lim="800000"/>
          </a:ln>
        </p:spPr>
        <p:txBody>
          <a:bodyPr wrap="none" lIns="90000" tIns="46800" rIns="90000" bIns="46800">
            <a:spAutoFit/>
          </a:bodyPr>
          <a:lstStyle/>
          <a:p>
            <a:pPr algn="ctr" eaLnBrk="1" hangingPunct="1">
              <a:buClr>
                <a:srgbClr val="000000"/>
              </a:buClr>
              <a:buSzPct val="100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chemeClr val="tx1"/>
                </a:solidFill>
                <a:cs typeface="Arial Unicode MS" pitchFamily="32" charset="0"/>
              </a:rPr>
              <a:t>4</a:t>
            </a:r>
            <a:endParaRPr lang="en-GB" sz="2000">
              <a:solidFill>
                <a:schemeClr val="tx1"/>
              </a:solidFill>
              <a:cs typeface="Arial Unicode MS" pitchFamily="32" charset="0"/>
            </a:endParaRPr>
          </a:p>
        </p:txBody>
      </p:sp>
      <p:sp>
        <p:nvSpPr>
          <p:cNvPr id="33839" name="Text Box 47"/>
          <p:cNvSpPr txBox="1">
            <a:spLocks noChangeArrowheads="1"/>
          </p:cNvSpPr>
          <p:nvPr/>
        </p:nvSpPr>
        <p:spPr bwMode="auto">
          <a:xfrm>
            <a:off x="4941888" y="3514725"/>
            <a:ext cx="655637" cy="582613"/>
          </a:xfrm>
          <a:prstGeom prst="rect">
            <a:avLst/>
          </a:prstGeom>
          <a:noFill/>
          <a:ln w="9525">
            <a:noFill/>
            <a:miter lim="800000"/>
          </a:ln>
        </p:spPr>
        <p:txBody>
          <a:bodyPr wrap="none" lIns="90000" tIns="46800" rIns="90000" bIns="46800">
            <a:spAutoFit/>
          </a:bodyPr>
          <a:lstStyle/>
          <a:p>
            <a:pPr algn="r" eaLnBrk="1" hangingPunct="1">
              <a:buClr>
                <a:srgbClr val="008380"/>
              </a:buClr>
              <a:buSzPct val="133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i="1">
                <a:solidFill>
                  <a:srgbClr val="008380"/>
                </a:solidFill>
                <a:cs typeface="Arial Unicode MS" pitchFamily="32" charset="0"/>
              </a:rPr>
              <a:t>C</a:t>
            </a:r>
            <a:r>
              <a:rPr lang="en-GB" sz="3200" i="1">
                <a:solidFill>
                  <a:srgbClr val="008380"/>
                </a:solidFill>
                <a:cs typeface="Times New Roman" panose="02020603050405020304" pitchFamily="16" charset="0"/>
              </a:rPr>
              <a:t>'</a:t>
            </a:r>
            <a:r>
              <a:rPr lang="en-GB" sz="3200">
                <a:solidFill>
                  <a:schemeClr val="tx1"/>
                </a:solidFill>
                <a:cs typeface="Arial Unicode MS" pitchFamily="32" charset="0"/>
              </a:rPr>
              <a:t>:</a:t>
            </a:r>
            <a:endParaRPr lang="en-GB" sz="3200">
              <a:solidFill>
                <a:schemeClr val="tx1"/>
              </a:solidFill>
              <a:cs typeface="Arial Unicode MS" pitchFamily="32" charset="0"/>
            </a:endParaRPr>
          </a:p>
        </p:txBody>
      </p:sp>
      <p:grpSp>
        <p:nvGrpSpPr>
          <p:cNvPr id="12" name="Group 48"/>
          <p:cNvGrpSpPr/>
          <p:nvPr/>
        </p:nvGrpSpPr>
        <p:grpSpPr bwMode="auto">
          <a:xfrm>
            <a:off x="5678488" y="3505200"/>
            <a:ext cx="684212" cy="598488"/>
            <a:chOff x="3577" y="2208"/>
            <a:chExt cx="431" cy="377"/>
          </a:xfrm>
        </p:grpSpPr>
        <p:sp>
          <p:nvSpPr>
            <p:cNvPr id="33841" name="AutoShape 49"/>
            <p:cNvSpPr>
              <a:spLocks noChangeArrowheads="1"/>
            </p:cNvSpPr>
            <p:nvPr/>
          </p:nvSpPr>
          <p:spPr bwMode="auto">
            <a:xfrm>
              <a:off x="3577" y="2208"/>
              <a:ext cx="432" cy="378"/>
            </a:xfrm>
            <a:prstGeom prst="roundRect">
              <a:avLst>
                <a:gd name="adj" fmla="val 264"/>
              </a:avLst>
            </a:prstGeom>
            <a:solidFill>
              <a:srgbClr val="FFCCCC"/>
            </a:solidFill>
            <a:ln w="9360">
              <a:solidFill>
                <a:srgbClr val="000000"/>
              </a:solidFill>
              <a:round/>
            </a:ln>
            <a:effectLst>
              <a:outerShdw dist="107933" dir="2700000" algn="ctr" rotWithShape="0">
                <a:srgbClr val="808080"/>
              </a:outerShdw>
            </a:effectLst>
          </p:spPr>
          <p:txBody>
            <a:bodyPr wrap="none" anchor="ctr"/>
            <a:lstStyle/>
            <a:p>
              <a:endParaRPr lang="en-US"/>
            </a:p>
          </p:txBody>
        </p:sp>
        <p:sp>
          <p:nvSpPr>
            <p:cNvPr id="33842" name="Text Box 50"/>
            <p:cNvSpPr txBox="1">
              <a:spLocks noChangeArrowheads="1"/>
            </p:cNvSpPr>
            <p:nvPr/>
          </p:nvSpPr>
          <p:spPr bwMode="auto">
            <a:xfrm>
              <a:off x="3577" y="2208"/>
              <a:ext cx="432" cy="378"/>
            </a:xfrm>
            <a:prstGeom prst="rect">
              <a:avLst/>
            </a:prstGeom>
            <a:noFill/>
            <a:ln w="9525">
              <a:noFill/>
              <a:miter lim="800000"/>
            </a:ln>
          </p:spPr>
          <p:txBody>
            <a:bodyPr wrap="none" lIns="90000" tIns="46800" rIns="90000" bIns="46800" anchor="ctr">
              <a:spAutoFit/>
            </a:bodyPr>
            <a:lstStyle/>
            <a:p>
              <a:pPr algn="ctr" eaLnBrk="1" hangingPunct="1">
                <a:buClr>
                  <a:srgbClr val="008380"/>
                </a:buClr>
                <a:buSzPct val="133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a:solidFill>
                    <a:srgbClr val="008380"/>
                  </a:solidFill>
                  <a:cs typeface="Arial Unicode MS" pitchFamily="32" charset="0"/>
                </a:rPr>
                <a:t>1</a:t>
              </a:r>
              <a:endParaRPr lang="en-GB" sz="3200">
                <a:solidFill>
                  <a:srgbClr val="008380"/>
                </a:solidFill>
                <a:cs typeface="Arial Unicode MS" pitchFamily="32" charset="0"/>
              </a:endParaRPr>
            </a:p>
          </p:txBody>
        </p:sp>
      </p:grpSp>
      <p:grpSp>
        <p:nvGrpSpPr>
          <p:cNvPr id="13" name="Group 51"/>
          <p:cNvGrpSpPr/>
          <p:nvPr/>
        </p:nvGrpSpPr>
        <p:grpSpPr bwMode="auto">
          <a:xfrm>
            <a:off x="6364288" y="3505200"/>
            <a:ext cx="684212" cy="598488"/>
            <a:chOff x="4009" y="2208"/>
            <a:chExt cx="431" cy="377"/>
          </a:xfrm>
        </p:grpSpPr>
        <p:sp>
          <p:nvSpPr>
            <p:cNvPr id="33844" name="AutoShape 52"/>
            <p:cNvSpPr>
              <a:spLocks noChangeArrowheads="1"/>
            </p:cNvSpPr>
            <p:nvPr/>
          </p:nvSpPr>
          <p:spPr bwMode="auto">
            <a:xfrm>
              <a:off x="4009" y="2208"/>
              <a:ext cx="432" cy="378"/>
            </a:xfrm>
            <a:prstGeom prst="roundRect">
              <a:avLst>
                <a:gd name="adj" fmla="val 264"/>
              </a:avLst>
            </a:prstGeom>
            <a:solidFill>
              <a:srgbClr val="FFFF99"/>
            </a:solidFill>
            <a:ln w="9360">
              <a:solidFill>
                <a:srgbClr val="000000"/>
              </a:solidFill>
              <a:round/>
            </a:ln>
            <a:effectLst>
              <a:outerShdw dist="107933" dir="2700000" algn="ctr" rotWithShape="0">
                <a:srgbClr val="808080"/>
              </a:outerShdw>
            </a:effectLst>
          </p:spPr>
          <p:txBody>
            <a:bodyPr wrap="none" anchor="ctr"/>
            <a:lstStyle/>
            <a:p>
              <a:endParaRPr lang="en-US"/>
            </a:p>
          </p:txBody>
        </p:sp>
        <p:sp>
          <p:nvSpPr>
            <p:cNvPr id="33845" name="Text Box 53"/>
            <p:cNvSpPr txBox="1">
              <a:spLocks noChangeArrowheads="1"/>
            </p:cNvSpPr>
            <p:nvPr/>
          </p:nvSpPr>
          <p:spPr bwMode="auto">
            <a:xfrm>
              <a:off x="4009" y="2208"/>
              <a:ext cx="432" cy="378"/>
            </a:xfrm>
            <a:prstGeom prst="rect">
              <a:avLst/>
            </a:prstGeom>
            <a:noFill/>
            <a:ln w="9525">
              <a:noFill/>
              <a:miter lim="800000"/>
            </a:ln>
          </p:spPr>
          <p:txBody>
            <a:bodyPr wrap="none" lIns="90000" tIns="46800" rIns="90000" bIns="46800" anchor="ctr">
              <a:spAutoFit/>
            </a:bodyPr>
            <a:lstStyle/>
            <a:p>
              <a:pPr algn="ctr" eaLnBrk="1" hangingPunct="1">
                <a:buClr>
                  <a:srgbClr val="008380"/>
                </a:buClr>
                <a:buSzPct val="133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a:solidFill>
                    <a:srgbClr val="008380"/>
                  </a:solidFill>
                  <a:cs typeface="Arial Unicode MS" pitchFamily="32" charset="0"/>
                </a:rPr>
                <a:t>1</a:t>
              </a:r>
              <a:endParaRPr lang="en-GB" sz="3200">
                <a:solidFill>
                  <a:srgbClr val="008380"/>
                </a:solidFill>
                <a:cs typeface="Arial Unicode MS" pitchFamily="32" charset="0"/>
              </a:endParaRPr>
            </a:p>
          </p:txBody>
        </p:sp>
      </p:grpSp>
      <p:grpSp>
        <p:nvGrpSpPr>
          <p:cNvPr id="14" name="Group 54"/>
          <p:cNvGrpSpPr/>
          <p:nvPr/>
        </p:nvGrpSpPr>
        <p:grpSpPr bwMode="auto">
          <a:xfrm>
            <a:off x="7050088" y="3505200"/>
            <a:ext cx="684212" cy="598488"/>
            <a:chOff x="4441" y="2208"/>
            <a:chExt cx="431" cy="377"/>
          </a:xfrm>
        </p:grpSpPr>
        <p:sp>
          <p:nvSpPr>
            <p:cNvPr id="33847" name="AutoShape 55"/>
            <p:cNvSpPr>
              <a:spLocks noChangeArrowheads="1"/>
            </p:cNvSpPr>
            <p:nvPr/>
          </p:nvSpPr>
          <p:spPr bwMode="auto">
            <a:xfrm>
              <a:off x="4441" y="2208"/>
              <a:ext cx="432" cy="378"/>
            </a:xfrm>
            <a:prstGeom prst="roundRect">
              <a:avLst>
                <a:gd name="adj" fmla="val 264"/>
              </a:avLst>
            </a:prstGeom>
            <a:solidFill>
              <a:srgbClr val="FFCCCC"/>
            </a:solidFill>
            <a:ln w="9360">
              <a:solidFill>
                <a:srgbClr val="000000"/>
              </a:solidFill>
              <a:round/>
            </a:ln>
            <a:effectLst>
              <a:outerShdw dist="107933" dir="2700000" algn="ctr" rotWithShape="0">
                <a:srgbClr val="808080"/>
              </a:outerShdw>
            </a:effectLst>
          </p:spPr>
          <p:txBody>
            <a:bodyPr wrap="none" anchor="ctr"/>
            <a:lstStyle/>
            <a:p>
              <a:endParaRPr lang="en-US"/>
            </a:p>
          </p:txBody>
        </p:sp>
        <p:sp>
          <p:nvSpPr>
            <p:cNvPr id="33848" name="Text Box 56"/>
            <p:cNvSpPr txBox="1">
              <a:spLocks noChangeArrowheads="1"/>
            </p:cNvSpPr>
            <p:nvPr/>
          </p:nvSpPr>
          <p:spPr bwMode="auto">
            <a:xfrm>
              <a:off x="4441" y="2208"/>
              <a:ext cx="432" cy="378"/>
            </a:xfrm>
            <a:prstGeom prst="rect">
              <a:avLst/>
            </a:prstGeom>
            <a:noFill/>
            <a:ln w="9525">
              <a:noFill/>
              <a:miter lim="800000"/>
            </a:ln>
          </p:spPr>
          <p:txBody>
            <a:bodyPr wrap="none" lIns="90000" tIns="46800" rIns="90000" bIns="46800" anchor="ctr">
              <a:spAutoFit/>
            </a:bodyPr>
            <a:lstStyle/>
            <a:p>
              <a:pPr algn="ctr" eaLnBrk="1" hangingPunct="1">
                <a:buClr>
                  <a:srgbClr val="008380"/>
                </a:buClr>
                <a:buSzPct val="133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a:solidFill>
                    <a:srgbClr val="008380"/>
                  </a:solidFill>
                  <a:cs typeface="Arial Unicode MS" pitchFamily="32" charset="0"/>
                </a:rPr>
                <a:t>2</a:t>
              </a:r>
              <a:endParaRPr lang="en-GB" sz="3200">
                <a:solidFill>
                  <a:srgbClr val="008380"/>
                </a:solidFill>
                <a:cs typeface="Arial Unicode MS" pitchFamily="32" charset="0"/>
              </a:endParaRPr>
            </a:p>
          </p:txBody>
        </p:sp>
      </p:grpSp>
      <p:grpSp>
        <p:nvGrpSpPr>
          <p:cNvPr id="15" name="Group 57"/>
          <p:cNvGrpSpPr/>
          <p:nvPr/>
        </p:nvGrpSpPr>
        <p:grpSpPr bwMode="auto">
          <a:xfrm>
            <a:off x="7735888" y="3505200"/>
            <a:ext cx="684212" cy="598488"/>
            <a:chOff x="4873" y="2208"/>
            <a:chExt cx="431" cy="377"/>
          </a:xfrm>
        </p:grpSpPr>
        <p:sp>
          <p:nvSpPr>
            <p:cNvPr id="33850" name="AutoShape 58"/>
            <p:cNvSpPr>
              <a:spLocks noChangeArrowheads="1"/>
            </p:cNvSpPr>
            <p:nvPr/>
          </p:nvSpPr>
          <p:spPr bwMode="auto">
            <a:xfrm>
              <a:off x="4873" y="2208"/>
              <a:ext cx="432" cy="378"/>
            </a:xfrm>
            <a:prstGeom prst="roundRect">
              <a:avLst>
                <a:gd name="adj" fmla="val 264"/>
              </a:avLst>
            </a:prstGeom>
            <a:solidFill>
              <a:srgbClr val="FFCCCC"/>
            </a:solidFill>
            <a:ln w="9360">
              <a:solidFill>
                <a:srgbClr val="000000"/>
              </a:solidFill>
              <a:round/>
            </a:ln>
            <a:effectLst>
              <a:outerShdw dist="107933" dir="2700000" algn="ctr" rotWithShape="0">
                <a:srgbClr val="808080"/>
              </a:outerShdw>
            </a:effectLst>
          </p:spPr>
          <p:txBody>
            <a:bodyPr wrap="none" anchor="ctr"/>
            <a:lstStyle/>
            <a:p>
              <a:endParaRPr lang="en-US"/>
            </a:p>
          </p:txBody>
        </p:sp>
        <p:sp>
          <p:nvSpPr>
            <p:cNvPr id="33851" name="Text Box 59"/>
            <p:cNvSpPr txBox="1">
              <a:spLocks noChangeArrowheads="1"/>
            </p:cNvSpPr>
            <p:nvPr/>
          </p:nvSpPr>
          <p:spPr bwMode="auto">
            <a:xfrm>
              <a:off x="4873" y="2208"/>
              <a:ext cx="432" cy="378"/>
            </a:xfrm>
            <a:prstGeom prst="rect">
              <a:avLst/>
            </a:prstGeom>
            <a:noFill/>
            <a:ln w="9525">
              <a:noFill/>
              <a:miter lim="800000"/>
            </a:ln>
          </p:spPr>
          <p:txBody>
            <a:bodyPr wrap="none" lIns="90000" tIns="46800" rIns="90000" bIns="46800" anchor="ctr">
              <a:spAutoFit/>
            </a:bodyPr>
            <a:lstStyle/>
            <a:p>
              <a:pPr algn="ctr" eaLnBrk="1" hangingPunct="1">
                <a:buClr>
                  <a:srgbClr val="008380"/>
                </a:buClr>
                <a:buSzPct val="133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a:solidFill>
                    <a:srgbClr val="008380"/>
                  </a:solidFill>
                  <a:cs typeface="Arial Unicode MS" pitchFamily="32" charset="0"/>
                </a:rPr>
                <a:t>2</a:t>
              </a:r>
              <a:endParaRPr lang="en-GB" sz="3200">
                <a:solidFill>
                  <a:srgbClr val="008380"/>
                </a:solidFill>
                <a:cs typeface="Arial Unicode MS" pitchFamily="32" charset="0"/>
              </a:endParaRPr>
            </a:p>
          </p:txBody>
        </p:sp>
      </p:grpSp>
    </p:spTree>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1"/>
          <p:cNvSpPr>
            <a:spLocks noGrp="1" noChangeArrowheads="1"/>
          </p:cNvSpPr>
          <p:nvPr>
            <p:ph type="title"/>
          </p:nvPr>
        </p:nvSpPr>
        <p:spPr>
          <a:xfrm>
            <a:off x="1447800" y="304800"/>
            <a:ext cx="7543800" cy="1143000"/>
          </a:xfrm>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0"/>
              <a:t>Loop 3</a:t>
            </a:r>
            <a:endParaRPr lang="en-GB" b="0"/>
          </a:p>
        </p:txBody>
      </p:sp>
      <p:sp>
        <p:nvSpPr>
          <p:cNvPr id="34818" name="Text Box 2"/>
          <p:cNvSpPr txBox="1">
            <a:spLocks noChangeArrowheads="1"/>
          </p:cNvSpPr>
          <p:nvPr/>
        </p:nvSpPr>
        <p:spPr bwMode="auto">
          <a:xfrm>
            <a:off x="190500" y="2119313"/>
            <a:ext cx="584200" cy="582612"/>
          </a:xfrm>
          <a:prstGeom prst="rect">
            <a:avLst/>
          </a:prstGeom>
          <a:noFill/>
          <a:ln w="9525">
            <a:noFill/>
            <a:miter lim="800000"/>
          </a:ln>
        </p:spPr>
        <p:txBody>
          <a:bodyPr wrap="none" lIns="90000" tIns="46800" rIns="90000" bIns="46800">
            <a:spAutoFit/>
          </a:bodyPr>
          <a:lstStyle/>
          <a:p>
            <a:pPr algn="r" eaLnBrk="1" hangingPunct="1">
              <a:buClr>
                <a:srgbClr val="008380"/>
              </a:buClr>
              <a:buSzPct val="133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i="1">
                <a:solidFill>
                  <a:srgbClr val="008380"/>
                </a:solidFill>
                <a:cs typeface="Arial Unicode MS" pitchFamily="32" charset="0"/>
              </a:rPr>
              <a:t>A</a:t>
            </a:r>
            <a:r>
              <a:rPr lang="en-GB" sz="3200">
                <a:solidFill>
                  <a:schemeClr val="tx1"/>
                </a:solidFill>
                <a:cs typeface="Arial Unicode MS" pitchFamily="32" charset="0"/>
              </a:rPr>
              <a:t>:</a:t>
            </a:r>
            <a:endParaRPr lang="en-GB" sz="3200">
              <a:solidFill>
                <a:schemeClr val="tx1"/>
              </a:solidFill>
              <a:cs typeface="Arial Unicode MS" pitchFamily="32" charset="0"/>
            </a:endParaRPr>
          </a:p>
        </p:txBody>
      </p:sp>
      <p:grpSp>
        <p:nvGrpSpPr>
          <p:cNvPr id="2" name="Group 3"/>
          <p:cNvGrpSpPr/>
          <p:nvPr/>
        </p:nvGrpSpPr>
        <p:grpSpPr bwMode="auto">
          <a:xfrm>
            <a:off x="854075" y="2109788"/>
            <a:ext cx="684213" cy="598487"/>
            <a:chOff x="538" y="1329"/>
            <a:chExt cx="431" cy="377"/>
          </a:xfrm>
        </p:grpSpPr>
        <p:sp>
          <p:nvSpPr>
            <p:cNvPr id="34820" name="AutoShape 4"/>
            <p:cNvSpPr>
              <a:spLocks noChangeArrowheads="1"/>
            </p:cNvSpPr>
            <p:nvPr/>
          </p:nvSpPr>
          <p:spPr bwMode="auto">
            <a:xfrm>
              <a:off x="538" y="1329"/>
              <a:ext cx="432" cy="378"/>
            </a:xfrm>
            <a:prstGeom prst="roundRect">
              <a:avLst>
                <a:gd name="adj" fmla="val 264"/>
              </a:avLst>
            </a:prstGeom>
            <a:solidFill>
              <a:srgbClr val="FFCCCC"/>
            </a:solidFill>
            <a:ln w="9360">
              <a:solidFill>
                <a:srgbClr val="000000"/>
              </a:solidFill>
              <a:round/>
            </a:ln>
            <a:effectLst>
              <a:outerShdw dist="107933" dir="2700000" algn="ctr" rotWithShape="0">
                <a:srgbClr val="808080"/>
              </a:outerShdw>
            </a:effectLst>
          </p:spPr>
          <p:txBody>
            <a:bodyPr wrap="none" anchor="ctr"/>
            <a:lstStyle/>
            <a:p>
              <a:endParaRPr lang="en-US"/>
            </a:p>
          </p:txBody>
        </p:sp>
        <p:sp>
          <p:nvSpPr>
            <p:cNvPr id="34821" name="Text Box 5"/>
            <p:cNvSpPr txBox="1">
              <a:spLocks noChangeArrowheads="1"/>
            </p:cNvSpPr>
            <p:nvPr/>
          </p:nvSpPr>
          <p:spPr bwMode="auto">
            <a:xfrm>
              <a:off x="538" y="1329"/>
              <a:ext cx="432" cy="378"/>
            </a:xfrm>
            <a:prstGeom prst="rect">
              <a:avLst/>
            </a:prstGeom>
            <a:noFill/>
            <a:ln w="9525">
              <a:noFill/>
              <a:miter lim="800000"/>
            </a:ln>
          </p:spPr>
          <p:txBody>
            <a:bodyPr wrap="none" lIns="90000" tIns="46800" rIns="90000" bIns="46800" anchor="ctr">
              <a:spAutoFit/>
            </a:bodyPr>
            <a:lstStyle/>
            <a:p>
              <a:pPr algn="ctr" eaLnBrk="1" hangingPunct="1">
                <a:buClr>
                  <a:srgbClr val="008380"/>
                </a:buClr>
                <a:buSzPct val="133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a:solidFill>
                    <a:srgbClr val="008380"/>
                  </a:solidFill>
                  <a:cs typeface="Arial Unicode MS" pitchFamily="32" charset="0"/>
                </a:rPr>
                <a:t>4</a:t>
              </a:r>
              <a:endParaRPr lang="en-GB" sz="3200">
                <a:solidFill>
                  <a:srgbClr val="008380"/>
                </a:solidFill>
                <a:cs typeface="Arial Unicode MS" pitchFamily="32" charset="0"/>
              </a:endParaRPr>
            </a:p>
          </p:txBody>
        </p:sp>
      </p:grpSp>
      <p:grpSp>
        <p:nvGrpSpPr>
          <p:cNvPr id="3" name="Group 6"/>
          <p:cNvGrpSpPr/>
          <p:nvPr/>
        </p:nvGrpSpPr>
        <p:grpSpPr bwMode="auto">
          <a:xfrm>
            <a:off x="1539875" y="2109788"/>
            <a:ext cx="684213" cy="598487"/>
            <a:chOff x="970" y="1329"/>
            <a:chExt cx="431" cy="377"/>
          </a:xfrm>
        </p:grpSpPr>
        <p:sp>
          <p:nvSpPr>
            <p:cNvPr id="34823" name="AutoShape 7"/>
            <p:cNvSpPr>
              <a:spLocks noChangeArrowheads="1"/>
            </p:cNvSpPr>
            <p:nvPr/>
          </p:nvSpPr>
          <p:spPr bwMode="auto">
            <a:xfrm>
              <a:off x="970" y="1329"/>
              <a:ext cx="432" cy="378"/>
            </a:xfrm>
            <a:prstGeom prst="roundRect">
              <a:avLst>
                <a:gd name="adj" fmla="val 264"/>
              </a:avLst>
            </a:prstGeom>
            <a:solidFill>
              <a:srgbClr val="FFCCCC"/>
            </a:solidFill>
            <a:ln w="9360">
              <a:solidFill>
                <a:srgbClr val="000000"/>
              </a:solidFill>
              <a:round/>
            </a:ln>
            <a:effectLst>
              <a:outerShdw dist="107933" dir="2700000" algn="ctr" rotWithShape="0">
                <a:srgbClr val="808080"/>
              </a:outerShdw>
            </a:effectLst>
          </p:spPr>
          <p:txBody>
            <a:bodyPr wrap="none" anchor="ctr"/>
            <a:lstStyle/>
            <a:p>
              <a:endParaRPr lang="en-US"/>
            </a:p>
          </p:txBody>
        </p:sp>
        <p:sp>
          <p:nvSpPr>
            <p:cNvPr id="34824" name="Text Box 8"/>
            <p:cNvSpPr txBox="1">
              <a:spLocks noChangeArrowheads="1"/>
            </p:cNvSpPr>
            <p:nvPr/>
          </p:nvSpPr>
          <p:spPr bwMode="auto">
            <a:xfrm>
              <a:off x="970" y="1329"/>
              <a:ext cx="432" cy="378"/>
            </a:xfrm>
            <a:prstGeom prst="rect">
              <a:avLst/>
            </a:prstGeom>
            <a:noFill/>
            <a:ln w="9525">
              <a:noFill/>
              <a:miter lim="800000"/>
            </a:ln>
          </p:spPr>
          <p:txBody>
            <a:bodyPr wrap="none" lIns="90000" tIns="46800" rIns="90000" bIns="46800" anchor="ctr">
              <a:spAutoFit/>
            </a:bodyPr>
            <a:lstStyle/>
            <a:p>
              <a:pPr algn="ctr" eaLnBrk="1" hangingPunct="1">
                <a:buClr>
                  <a:srgbClr val="008380"/>
                </a:buClr>
                <a:buSzPct val="133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a:solidFill>
                    <a:srgbClr val="008380"/>
                  </a:solidFill>
                  <a:cs typeface="Arial Unicode MS" pitchFamily="32" charset="0"/>
                </a:rPr>
                <a:t>1</a:t>
              </a:r>
              <a:endParaRPr lang="en-GB" sz="3200">
                <a:solidFill>
                  <a:srgbClr val="008380"/>
                </a:solidFill>
                <a:cs typeface="Arial Unicode MS" pitchFamily="32" charset="0"/>
              </a:endParaRPr>
            </a:p>
          </p:txBody>
        </p:sp>
      </p:grpSp>
      <p:grpSp>
        <p:nvGrpSpPr>
          <p:cNvPr id="4" name="Group 9"/>
          <p:cNvGrpSpPr/>
          <p:nvPr/>
        </p:nvGrpSpPr>
        <p:grpSpPr bwMode="auto">
          <a:xfrm>
            <a:off x="2225675" y="2109788"/>
            <a:ext cx="684213" cy="598487"/>
            <a:chOff x="1402" y="1329"/>
            <a:chExt cx="431" cy="377"/>
          </a:xfrm>
        </p:grpSpPr>
        <p:sp>
          <p:nvSpPr>
            <p:cNvPr id="34826" name="AutoShape 10"/>
            <p:cNvSpPr>
              <a:spLocks noChangeArrowheads="1"/>
            </p:cNvSpPr>
            <p:nvPr/>
          </p:nvSpPr>
          <p:spPr bwMode="auto">
            <a:xfrm>
              <a:off x="1402" y="1329"/>
              <a:ext cx="432" cy="378"/>
            </a:xfrm>
            <a:prstGeom prst="roundRect">
              <a:avLst>
                <a:gd name="adj" fmla="val 264"/>
              </a:avLst>
            </a:prstGeom>
            <a:solidFill>
              <a:srgbClr val="FFCCCC"/>
            </a:solidFill>
            <a:ln w="9360">
              <a:solidFill>
                <a:srgbClr val="000000"/>
              </a:solidFill>
              <a:round/>
            </a:ln>
            <a:effectLst>
              <a:outerShdw dist="107933" dir="2700000" algn="ctr" rotWithShape="0">
                <a:srgbClr val="808080"/>
              </a:outerShdw>
            </a:effectLst>
          </p:spPr>
          <p:txBody>
            <a:bodyPr wrap="none" anchor="ctr"/>
            <a:lstStyle/>
            <a:p>
              <a:endParaRPr lang="en-US"/>
            </a:p>
          </p:txBody>
        </p:sp>
        <p:sp>
          <p:nvSpPr>
            <p:cNvPr id="34827" name="Text Box 11"/>
            <p:cNvSpPr txBox="1">
              <a:spLocks noChangeArrowheads="1"/>
            </p:cNvSpPr>
            <p:nvPr/>
          </p:nvSpPr>
          <p:spPr bwMode="auto">
            <a:xfrm>
              <a:off x="1402" y="1329"/>
              <a:ext cx="432" cy="378"/>
            </a:xfrm>
            <a:prstGeom prst="rect">
              <a:avLst/>
            </a:prstGeom>
            <a:noFill/>
            <a:ln w="9525">
              <a:noFill/>
              <a:miter lim="800000"/>
            </a:ln>
          </p:spPr>
          <p:txBody>
            <a:bodyPr wrap="none" lIns="90000" tIns="46800" rIns="90000" bIns="46800" anchor="ctr">
              <a:spAutoFit/>
            </a:bodyPr>
            <a:lstStyle/>
            <a:p>
              <a:pPr algn="ctr" eaLnBrk="1" hangingPunct="1">
                <a:buClr>
                  <a:srgbClr val="008380"/>
                </a:buClr>
                <a:buSzPct val="133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a:solidFill>
                    <a:srgbClr val="008380"/>
                  </a:solidFill>
                  <a:cs typeface="Arial Unicode MS" pitchFamily="32" charset="0"/>
                </a:rPr>
                <a:t>3</a:t>
              </a:r>
              <a:endParaRPr lang="en-GB" sz="3200">
                <a:solidFill>
                  <a:srgbClr val="008380"/>
                </a:solidFill>
                <a:cs typeface="Arial Unicode MS" pitchFamily="32" charset="0"/>
              </a:endParaRPr>
            </a:p>
          </p:txBody>
        </p:sp>
      </p:grpSp>
      <p:grpSp>
        <p:nvGrpSpPr>
          <p:cNvPr id="5" name="Group 12"/>
          <p:cNvGrpSpPr/>
          <p:nvPr/>
        </p:nvGrpSpPr>
        <p:grpSpPr bwMode="auto">
          <a:xfrm>
            <a:off x="2911475" y="2109788"/>
            <a:ext cx="684213" cy="598487"/>
            <a:chOff x="1834" y="1329"/>
            <a:chExt cx="431" cy="377"/>
          </a:xfrm>
        </p:grpSpPr>
        <p:sp>
          <p:nvSpPr>
            <p:cNvPr id="34829" name="AutoShape 13"/>
            <p:cNvSpPr>
              <a:spLocks noChangeArrowheads="1"/>
            </p:cNvSpPr>
            <p:nvPr/>
          </p:nvSpPr>
          <p:spPr bwMode="auto">
            <a:xfrm>
              <a:off x="1834" y="1329"/>
              <a:ext cx="432" cy="378"/>
            </a:xfrm>
            <a:prstGeom prst="roundRect">
              <a:avLst>
                <a:gd name="adj" fmla="val 264"/>
              </a:avLst>
            </a:prstGeom>
            <a:solidFill>
              <a:srgbClr val="FFCCCC"/>
            </a:solidFill>
            <a:ln w="9360">
              <a:solidFill>
                <a:srgbClr val="000000"/>
              </a:solidFill>
              <a:round/>
            </a:ln>
            <a:effectLst>
              <a:outerShdw dist="107933" dir="2700000" algn="ctr" rotWithShape="0">
                <a:srgbClr val="808080"/>
              </a:outerShdw>
            </a:effectLst>
          </p:spPr>
          <p:txBody>
            <a:bodyPr wrap="none" anchor="ctr"/>
            <a:lstStyle/>
            <a:p>
              <a:endParaRPr lang="en-US"/>
            </a:p>
          </p:txBody>
        </p:sp>
        <p:sp>
          <p:nvSpPr>
            <p:cNvPr id="34830" name="Text Box 14"/>
            <p:cNvSpPr txBox="1">
              <a:spLocks noChangeArrowheads="1"/>
            </p:cNvSpPr>
            <p:nvPr/>
          </p:nvSpPr>
          <p:spPr bwMode="auto">
            <a:xfrm>
              <a:off x="1834" y="1329"/>
              <a:ext cx="432" cy="378"/>
            </a:xfrm>
            <a:prstGeom prst="rect">
              <a:avLst/>
            </a:prstGeom>
            <a:noFill/>
            <a:ln w="9525">
              <a:noFill/>
              <a:miter lim="800000"/>
            </a:ln>
          </p:spPr>
          <p:txBody>
            <a:bodyPr wrap="none" lIns="90000" tIns="46800" rIns="90000" bIns="46800" anchor="ctr">
              <a:spAutoFit/>
            </a:bodyPr>
            <a:lstStyle/>
            <a:p>
              <a:pPr algn="ctr" eaLnBrk="1" hangingPunct="1">
                <a:buClr>
                  <a:srgbClr val="008380"/>
                </a:buClr>
                <a:buSzPct val="133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a:solidFill>
                    <a:srgbClr val="008380"/>
                  </a:solidFill>
                  <a:cs typeface="Arial Unicode MS" pitchFamily="32" charset="0"/>
                </a:rPr>
                <a:t>4</a:t>
              </a:r>
              <a:endParaRPr lang="en-GB" sz="3200">
                <a:solidFill>
                  <a:srgbClr val="008380"/>
                </a:solidFill>
                <a:cs typeface="Arial Unicode MS" pitchFamily="32" charset="0"/>
              </a:endParaRPr>
            </a:p>
          </p:txBody>
        </p:sp>
      </p:grpSp>
      <p:grpSp>
        <p:nvGrpSpPr>
          <p:cNvPr id="6" name="Group 15"/>
          <p:cNvGrpSpPr/>
          <p:nvPr/>
        </p:nvGrpSpPr>
        <p:grpSpPr bwMode="auto">
          <a:xfrm>
            <a:off x="3597275" y="2109788"/>
            <a:ext cx="684213" cy="598487"/>
            <a:chOff x="2266" y="1329"/>
            <a:chExt cx="431" cy="377"/>
          </a:xfrm>
        </p:grpSpPr>
        <p:sp>
          <p:nvSpPr>
            <p:cNvPr id="34832" name="AutoShape 16"/>
            <p:cNvSpPr>
              <a:spLocks noChangeArrowheads="1"/>
            </p:cNvSpPr>
            <p:nvPr/>
          </p:nvSpPr>
          <p:spPr bwMode="auto">
            <a:xfrm>
              <a:off x="2266" y="1329"/>
              <a:ext cx="432" cy="378"/>
            </a:xfrm>
            <a:prstGeom prst="roundRect">
              <a:avLst>
                <a:gd name="adj" fmla="val 264"/>
              </a:avLst>
            </a:prstGeom>
            <a:solidFill>
              <a:srgbClr val="FFCCCC"/>
            </a:solidFill>
            <a:ln w="9360">
              <a:solidFill>
                <a:srgbClr val="000000"/>
              </a:solidFill>
              <a:round/>
            </a:ln>
            <a:effectLst>
              <a:outerShdw dist="107933" dir="2700000" algn="ctr" rotWithShape="0">
                <a:srgbClr val="808080"/>
              </a:outerShdw>
            </a:effectLst>
          </p:spPr>
          <p:txBody>
            <a:bodyPr wrap="none" anchor="ctr"/>
            <a:lstStyle/>
            <a:p>
              <a:endParaRPr lang="en-US"/>
            </a:p>
          </p:txBody>
        </p:sp>
        <p:sp>
          <p:nvSpPr>
            <p:cNvPr id="34833" name="Text Box 17"/>
            <p:cNvSpPr txBox="1">
              <a:spLocks noChangeArrowheads="1"/>
            </p:cNvSpPr>
            <p:nvPr/>
          </p:nvSpPr>
          <p:spPr bwMode="auto">
            <a:xfrm>
              <a:off x="2266" y="1329"/>
              <a:ext cx="432" cy="378"/>
            </a:xfrm>
            <a:prstGeom prst="rect">
              <a:avLst/>
            </a:prstGeom>
            <a:noFill/>
            <a:ln w="9525">
              <a:noFill/>
              <a:miter lim="800000"/>
            </a:ln>
          </p:spPr>
          <p:txBody>
            <a:bodyPr wrap="none" lIns="90000" tIns="46800" rIns="90000" bIns="46800" anchor="ctr">
              <a:spAutoFit/>
            </a:bodyPr>
            <a:lstStyle/>
            <a:p>
              <a:pPr algn="ctr" eaLnBrk="1" hangingPunct="1">
                <a:buClr>
                  <a:srgbClr val="008380"/>
                </a:buClr>
                <a:buSzPct val="133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a:solidFill>
                    <a:srgbClr val="008380"/>
                  </a:solidFill>
                  <a:cs typeface="Arial Unicode MS" pitchFamily="32" charset="0"/>
                </a:rPr>
                <a:t>3</a:t>
              </a:r>
              <a:endParaRPr lang="en-GB" sz="3200">
                <a:solidFill>
                  <a:srgbClr val="008380"/>
                </a:solidFill>
                <a:cs typeface="Arial Unicode MS" pitchFamily="32" charset="0"/>
              </a:endParaRPr>
            </a:p>
          </p:txBody>
        </p:sp>
      </p:grpSp>
      <p:grpSp>
        <p:nvGrpSpPr>
          <p:cNvPr id="7" name="Group 18"/>
          <p:cNvGrpSpPr/>
          <p:nvPr/>
        </p:nvGrpSpPr>
        <p:grpSpPr bwMode="auto">
          <a:xfrm>
            <a:off x="227013" y="3505200"/>
            <a:ext cx="4054475" cy="598488"/>
            <a:chOff x="143" y="2208"/>
            <a:chExt cx="2554" cy="377"/>
          </a:xfrm>
        </p:grpSpPr>
        <p:sp>
          <p:nvSpPr>
            <p:cNvPr id="34835" name="Text Box 19"/>
            <p:cNvSpPr txBox="1">
              <a:spLocks noChangeArrowheads="1"/>
            </p:cNvSpPr>
            <p:nvPr/>
          </p:nvSpPr>
          <p:spPr bwMode="auto">
            <a:xfrm>
              <a:off x="143" y="2214"/>
              <a:ext cx="352" cy="367"/>
            </a:xfrm>
            <a:prstGeom prst="rect">
              <a:avLst/>
            </a:prstGeom>
            <a:noFill/>
            <a:ln w="9525">
              <a:noFill/>
              <a:miter lim="800000"/>
            </a:ln>
          </p:spPr>
          <p:txBody>
            <a:bodyPr wrap="none" lIns="90000" tIns="46800" rIns="90000" bIns="46800">
              <a:spAutoFit/>
            </a:bodyPr>
            <a:lstStyle/>
            <a:p>
              <a:pPr algn="r" eaLnBrk="1" hangingPunct="1">
                <a:buClr>
                  <a:srgbClr val="008380"/>
                </a:buClr>
                <a:buSzPct val="133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i="1">
                  <a:solidFill>
                    <a:srgbClr val="008380"/>
                  </a:solidFill>
                  <a:cs typeface="Arial Unicode MS" pitchFamily="32" charset="0"/>
                </a:rPr>
                <a:t>B</a:t>
              </a:r>
              <a:r>
                <a:rPr lang="en-GB" sz="3200">
                  <a:solidFill>
                    <a:schemeClr val="tx1"/>
                  </a:solidFill>
                  <a:cs typeface="Arial Unicode MS" pitchFamily="32" charset="0"/>
                </a:rPr>
                <a:t>:</a:t>
              </a:r>
              <a:endParaRPr lang="en-GB" sz="3200">
                <a:solidFill>
                  <a:schemeClr val="tx1"/>
                </a:solidFill>
                <a:cs typeface="Arial Unicode MS" pitchFamily="32" charset="0"/>
              </a:endParaRPr>
            </a:p>
          </p:txBody>
        </p:sp>
        <p:sp>
          <p:nvSpPr>
            <p:cNvPr id="34836" name="AutoShape 20"/>
            <p:cNvSpPr>
              <a:spLocks noChangeArrowheads="1"/>
            </p:cNvSpPr>
            <p:nvPr/>
          </p:nvSpPr>
          <p:spPr bwMode="auto">
            <a:xfrm>
              <a:off x="545" y="2208"/>
              <a:ext cx="431" cy="378"/>
            </a:xfrm>
            <a:prstGeom prst="roundRect">
              <a:avLst>
                <a:gd name="adj" fmla="val 264"/>
              </a:avLst>
            </a:prstGeom>
            <a:solidFill>
              <a:srgbClr val="FFCCCC"/>
            </a:solidFill>
            <a:ln w="9360">
              <a:solidFill>
                <a:srgbClr val="000000"/>
              </a:solidFill>
              <a:round/>
            </a:ln>
            <a:effectLst>
              <a:outerShdw dist="107933" dir="2700000" algn="ctr" rotWithShape="0">
                <a:srgbClr val="808080"/>
              </a:outerShdw>
            </a:effectLst>
          </p:spPr>
          <p:txBody>
            <a:bodyPr wrap="none" anchor="ctr"/>
            <a:lstStyle/>
            <a:p>
              <a:endParaRPr lang="en-US"/>
            </a:p>
          </p:txBody>
        </p:sp>
        <p:sp>
          <p:nvSpPr>
            <p:cNvPr id="34837" name="AutoShape 21"/>
            <p:cNvSpPr>
              <a:spLocks noChangeArrowheads="1"/>
            </p:cNvSpPr>
            <p:nvPr/>
          </p:nvSpPr>
          <p:spPr bwMode="auto">
            <a:xfrm>
              <a:off x="976" y="2208"/>
              <a:ext cx="431" cy="378"/>
            </a:xfrm>
            <a:prstGeom prst="roundRect">
              <a:avLst>
                <a:gd name="adj" fmla="val 264"/>
              </a:avLst>
            </a:prstGeom>
            <a:solidFill>
              <a:srgbClr val="FFCCCC"/>
            </a:solidFill>
            <a:ln w="9360">
              <a:solidFill>
                <a:srgbClr val="000000"/>
              </a:solidFill>
              <a:round/>
            </a:ln>
            <a:effectLst>
              <a:outerShdw dist="107933" dir="2700000" algn="ctr" rotWithShape="0">
                <a:srgbClr val="808080"/>
              </a:outerShdw>
            </a:effectLst>
          </p:spPr>
          <p:txBody>
            <a:bodyPr wrap="none" anchor="ctr"/>
            <a:lstStyle/>
            <a:p>
              <a:endParaRPr lang="en-US"/>
            </a:p>
          </p:txBody>
        </p:sp>
        <p:sp>
          <p:nvSpPr>
            <p:cNvPr id="34838" name="AutoShape 22"/>
            <p:cNvSpPr>
              <a:spLocks noChangeArrowheads="1"/>
            </p:cNvSpPr>
            <p:nvPr/>
          </p:nvSpPr>
          <p:spPr bwMode="auto">
            <a:xfrm>
              <a:off x="1406" y="2208"/>
              <a:ext cx="431" cy="378"/>
            </a:xfrm>
            <a:prstGeom prst="roundRect">
              <a:avLst>
                <a:gd name="adj" fmla="val 264"/>
              </a:avLst>
            </a:prstGeom>
            <a:solidFill>
              <a:srgbClr val="FFCCCC"/>
            </a:solidFill>
            <a:ln w="9360">
              <a:solidFill>
                <a:srgbClr val="000000"/>
              </a:solidFill>
              <a:round/>
            </a:ln>
            <a:effectLst>
              <a:outerShdw dist="107933" dir="2700000" algn="ctr" rotWithShape="0">
                <a:srgbClr val="808080"/>
              </a:outerShdw>
            </a:effectLst>
          </p:spPr>
          <p:txBody>
            <a:bodyPr wrap="none" anchor="ctr"/>
            <a:lstStyle/>
            <a:p>
              <a:endParaRPr lang="en-US"/>
            </a:p>
          </p:txBody>
        </p:sp>
        <p:sp>
          <p:nvSpPr>
            <p:cNvPr id="34839" name="AutoShape 23"/>
            <p:cNvSpPr>
              <a:spLocks noChangeArrowheads="1"/>
            </p:cNvSpPr>
            <p:nvPr/>
          </p:nvSpPr>
          <p:spPr bwMode="auto">
            <a:xfrm>
              <a:off x="1837" y="2208"/>
              <a:ext cx="431" cy="378"/>
            </a:xfrm>
            <a:prstGeom prst="roundRect">
              <a:avLst>
                <a:gd name="adj" fmla="val 264"/>
              </a:avLst>
            </a:prstGeom>
            <a:solidFill>
              <a:srgbClr val="FFCCCC"/>
            </a:solidFill>
            <a:ln w="9360">
              <a:solidFill>
                <a:srgbClr val="000000"/>
              </a:solidFill>
              <a:round/>
            </a:ln>
            <a:effectLst>
              <a:outerShdw dist="107933" dir="2700000" algn="ctr" rotWithShape="0">
                <a:srgbClr val="808080"/>
              </a:outerShdw>
            </a:effectLst>
          </p:spPr>
          <p:txBody>
            <a:bodyPr wrap="none" anchor="ctr"/>
            <a:lstStyle/>
            <a:p>
              <a:endParaRPr lang="en-US"/>
            </a:p>
          </p:txBody>
        </p:sp>
        <p:sp>
          <p:nvSpPr>
            <p:cNvPr id="34840" name="AutoShape 24"/>
            <p:cNvSpPr>
              <a:spLocks noChangeArrowheads="1"/>
            </p:cNvSpPr>
            <p:nvPr/>
          </p:nvSpPr>
          <p:spPr bwMode="auto">
            <a:xfrm>
              <a:off x="2267" y="2208"/>
              <a:ext cx="431" cy="378"/>
            </a:xfrm>
            <a:prstGeom prst="roundRect">
              <a:avLst>
                <a:gd name="adj" fmla="val 264"/>
              </a:avLst>
            </a:prstGeom>
            <a:solidFill>
              <a:srgbClr val="FFCCCC"/>
            </a:solidFill>
            <a:ln w="9360">
              <a:solidFill>
                <a:srgbClr val="000000"/>
              </a:solidFill>
              <a:round/>
            </a:ln>
            <a:effectLst>
              <a:outerShdw dist="107933" dir="2700000" algn="ctr" rotWithShape="0">
                <a:srgbClr val="808080"/>
              </a:outerShdw>
            </a:effectLst>
          </p:spPr>
          <p:txBody>
            <a:bodyPr wrap="none" anchor="ctr"/>
            <a:lstStyle/>
            <a:p>
              <a:endParaRPr lang="en-US"/>
            </a:p>
          </p:txBody>
        </p:sp>
      </p:grpSp>
      <p:sp>
        <p:nvSpPr>
          <p:cNvPr id="34841" name="Text Box 25"/>
          <p:cNvSpPr txBox="1">
            <a:spLocks noChangeArrowheads="1"/>
          </p:cNvSpPr>
          <p:nvPr/>
        </p:nvSpPr>
        <p:spPr bwMode="auto">
          <a:xfrm>
            <a:off x="1041400" y="1676400"/>
            <a:ext cx="311150" cy="398463"/>
          </a:xfrm>
          <a:prstGeom prst="rect">
            <a:avLst/>
          </a:prstGeom>
          <a:noFill/>
          <a:ln w="9525">
            <a:noFill/>
            <a:miter lim="800000"/>
          </a:ln>
        </p:spPr>
        <p:txBody>
          <a:bodyPr wrap="none" lIns="90000" tIns="46800" rIns="90000" bIns="46800">
            <a:spAutoFit/>
          </a:bodyPr>
          <a:lstStyle/>
          <a:p>
            <a:pPr algn="ctr" eaLnBrk="1" hangingPunct="1">
              <a:buClr>
                <a:srgbClr val="000000"/>
              </a:buClr>
              <a:buSzPct val="100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chemeClr val="tx1"/>
                </a:solidFill>
                <a:cs typeface="Arial Unicode MS" pitchFamily="32" charset="0"/>
              </a:rPr>
              <a:t>1</a:t>
            </a:r>
            <a:endParaRPr lang="en-GB" sz="2000">
              <a:solidFill>
                <a:schemeClr val="tx1"/>
              </a:solidFill>
              <a:cs typeface="Arial Unicode MS" pitchFamily="32" charset="0"/>
            </a:endParaRPr>
          </a:p>
        </p:txBody>
      </p:sp>
      <p:sp>
        <p:nvSpPr>
          <p:cNvPr id="34842" name="Text Box 26"/>
          <p:cNvSpPr txBox="1">
            <a:spLocks noChangeArrowheads="1"/>
          </p:cNvSpPr>
          <p:nvPr/>
        </p:nvSpPr>
        <p:spPr bwMode="auto">
          <a:xfrm>
            <a:off x="1727200" y="1676400"/>
            <a:ext cx="311150" cy="398463"/>
          </a:xfrm>
          <a:prstGeom prst="rect">
            <a:avLst/>
          </a:prstGeom>
          <a:noFill/>
          <a:ln w="9525">
            <a:noFill/>
            <a:miter lim="800000"/>
          </a:ln>
        </p:spPr>
        <p:txBody>
          <a:bodyPr wrap="none" lIns="90000" tIns="46800" rIns="90000" bIns="46800">
            <a:spAutoFit/>
          </a:bodyPr>
          <a:lstStyle/>
          <a:p>
            <a:pPr algn="ctr" eaLnBrk="1" hangingPunct="1">
              <a:buClr>
                <a:srgbClr val="000000"/>
              </a:buClr>
              <a:buSzPct val="100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chemeClr val="tx1"/>
                </a:solidFill>
                <a:cs typeface="Arial Unicode MS" pitchFamily="32" charset="0"/>
              </a:rPr>
              <a:t>2</a:t>
            </a:r>
            <a:endParaRPr lang="en-GB" sz="2000">
              <a:solidFill>
                <a:schemeClr val="tx1"/>
              </a:solidFill>
              <a:cs typeface="Arial Unicode MS" pitchFamily="32" charset="0"/>
            </a:endParaRPr>
          </a:p>
        </p:txBody>
      </p:sp>
      <p:sp>
        <p:nvSpPr>
          <p:cNvPr id="34843" name="Text Box 27"/>
          <p:cNvSpPr txBox="1">
            <a:spLocks noChangeArrowheads="1"/>
          </p:cNvSpPr>
          <p:nvPr/>
        </p:nvSpPr>
        <p:spPr bwMode="auto">
          <a:xfrm>
            <a:off x="2413000" y="1676400"/>
            <a:ext cx="311150" cy="398463"/>
          </a:xfrm>
          <a:prstGeom prst="rect">
            <a:avLst/>
          </a:prstGeom>
          <a:noFill/>
          <a:ln w="9525">
            <a:noFill/>
            <a:miter lim="800000"/>
          </a:ln>
        </p:spPr>
        <p:txBody>
          <a:bodyPr wrap="none" lIns="90000" tIns="46800" rIns="90000" bIns="46800">
            <a:spAutoFit/>
          </a:bodyPr>
          <a:lstStyle/>
          <a:p>
            <a:pPr algn="ctr" eaLnBrk="1" hangingPunct="1">
              <a:buClr>
                <a:srgbClr val="000000"/>
              </a:buClr>
              <a:buSzPct val="100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chemeClr val="tx1"/>
                </a:solidFill>
                <a:cs typeface="Arial Unicode MS" pitchFamily="32" charset="0"/>
              </a:rPr>
              <a:t>3</a:t>
            </a:r>
            <a:endParaRPr lang="en-GB" sz="2000">
              <a:solidFill>
                <a:schemeClr val="tx1"/>
              </a:solidFill>
              <a:cs typeface="Arial Unicode MS" pitchFamily="32" charset="0"/>
            </a:endParaRPr>
          </a:p>
        </p:txBody>
      </p:sp>
      <p:sp>
        <p:nvSpPr>
          <p:cNvPr id="34844" name="Text Box 28"/>
          <p:cNvSpPr txBox="1">
            <a:spLocks noChangeArrowheads="1"/>
          </p:cNvSpPr>
          <p:nvPr/>
        </p:nvSpPr>
        <p:spPr bwMode="auto">
          <a:xfrm>
            <a:off x="3098800" y="1676400"/>
            <a:ext cx="311150" cy="398463"/>
          </a:xfrm>
          <a:prstGeom prst="rect">
            <a:avLst/>
          </a:prstGeom>
          <a:noFill/>
          <a:ln w="9525">
            <a:noFill/>
            <a:miter lim="800000"/>
          </a:ln>
        </p:spPr>
        <p:txBody>
          <a:bodyPr wrap="none" lIns="90000" tIns="46800" rIns="90000" bIns="46800">
            <a:spAutoFit/>
          </a:bodyPr>
          <a:lstStyle/>
          <a:p>
            <a:pPr algn="ctr" eaLnBrk="1" hangingPunct="1">
              <a:buClr>
                <a:srgbClr val="000000"/>
              </a:buClr>
              <a:buSzPct val="100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chemeClr val="tx1"/>
                </a:solidFill>
                <a:cs typeface="Arial Unicode MS" pitchFamily="32" charset="0"/>
              </a:rPr>
              <a:t>4</a:t>
            </a:r>
            <a:endParaRPr lang="en-GB" sz="2000">
              <a:solidFill>
                <a:schemeClr val="tx1"/>
              </a:solidFill>
              <a:cs typeface="Arial Unicode MS" pitchFamily="32" charset="0"/>
            </a:endParaRPr>
          </a:p>
        </p:txBody>
      </p:sp>
      <p:sp>
        <p:nvSpPr>
          <p:cNvPr id="34845" name="Text Box 29"/>
          <p:cNvSpPr txBox="1">
            <a:spLocks noChangeArrowheads="1"/>
          </p:cNvSpPr>
          <p:nvPr/>
        </p:nvSpPr>
        <p:spPr bwMode="auto">
          <a:xfrm>
            <a:off x="3784600" y="1676400"/>
            <a:ext cx="311150" cy="398463"/>
          </a:xfrm>
          <a:prstGeom prst="rect">
            <a:avLst/>
          </a:prstGeom>
          <a:noFill/>
          <a:ln w="9525">
            <a:noFill/>
            <a:miter lim="800000"/>
          </a:ln>
        </p:spPr>
        <p:txBody>
          <a:bodyPr wrap="none" lIns="90000" tIns="46800" rIns="90000" bIns="46800">
            <a:spAutoFit/>
          </a:bodyPr>
          <a:lstStyle/>
          <a:p>
            <a:pPr algn="ctr" eaLnBrk="1" hangingPunct="1">
              <a:buClr>
                <a:srgbClr val="000000"/>
              </a:buClr>
              <a:buSzPct val="100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chemeClr val="tx1"/>
                </a:solidFill>
                <a:cs typeface="Arial Unicode MS" pitchFamily="32" charset="0"/>
              </a:rPr>
              <a:t>5</a:t>
            </a:r>
            <a:endParaRPr lang="en-GB" sz="2000">
              <a:solidFill>
                <a:schemeClr val="tx1"/>
              </a:solidFill>
              <a:cs typeface="Arial Unicode MS" pitchFamily="32" charset="0"/>
            </a:endParaRPr>
          </a:p>
        </p:txBody>
      </p:sp>
      <p:sp>
        <p:nvSpPr>
          <p:cNvPr id="34846" name="Text Box 30"/>
          <p:cNvSpPr txBox="1">
            <a:spLocks noChangeArrowheads="1"/>
          </p:cNvSpPr>
          <p:nvPr/>
        </p:nvSpPr>
        <p:spPr bwMode="auto">
          <a:xfrm>
            <a:off x="5029200" y="2143125"/>
            <a:ext cx="568325" cy="582613"/>
          </a:xfrm>
          <a:prstGeom prst="rect">
            <a:avLst/>
          </a:prstGeom>
          <a:noFill/>
          <a:ln w="9525">
            <a:noFill/>
            <a:miter lim="800000"/>
          </a:ln>
        </p:spPr>
        <p:txBody>
          <a:bodyPr wrap="none" lIns="90000" tIns="46800" rIns="90000" bIns="46800">
            <a:spAutoFit/>
          </a:bodyPr>
          <a:lstStyle/>
          <a:p>
            <a:pPr algn="r" eaLnBrk="1" hangingPunct="1">
              <a:buClr>
                <a:srgbClr val="008380"/>
              </a:buClr>
              <a:buSzPct val="133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i="1">
                <a:solidFill>
                  <a:srgbClr val="008380"/>
                </a:solidFill>
                <a:cs typeface="Arial Unicode MS" pitchFamily="32" charset="0"/>
              </a:rPr>
              <a:t>C</a:t>
            </a:r>
            <a:r>
              <a:rPr lang="en-GB" sz="3200">
                <a:solidFill>
                  <a:schemeClr val="tx1"/>
                </a:solidFill>
                <a:cs typeface="Arial Unicode MS" pitchFamily="32" charset="0"/>
              </a:rPr>
              <a:t>:</a:t>
            </a:r>
            <a:endParaRPr lang="en-GB" sz="3200">
              <a:solidFill>
                <a:schemeClr val="tx1"/>
              </a:solidFill>
              <a:cs typeface="Arial Unicode MS" pitchFamily="32" charset="0"/>
            </a:endParaRPr>
          </a:p>
        </p:txBody>
      </p:sp>
      <p:grpSp>
        <p:nvGrpSpPr>
          <p:cNvPr id="8" name="Group 31"/>
          <p:cNvGrpSpPr/>
          <p:nvPr/>
        </p:nvGrpSpPr>
        <p:grpSpPr bwMode="auto">
          <a:xfrm>
            <a:off x="5678488" y="2133600"/>
            <a:ext cx="684212" cy="598488"/>
            <a:chOff x="3577" y="1344"/>
            <a:chExt cx="431" cy="377"/>
          </a:xfrm>
        </p:grpSpPr>
        <p:sp>
          <p:nvSpPr>
            <p:cNvPr id="34848" name="AutoShape 32"/>
            <p:cNvSpPr>
              <a:spLocks noChangeArrowheads="1"/>
            </p:cNvSpPr>
            <p:nvPr/>
          </p:nvSpPr>
          <p:spPr bwMode="auto">
            <a:xfrm>
              <a:off x="3577" y="1344"/>
              <a:ext cx="432" cy="378"/>
            </a:xfrm>
            <a:prstGeom prst="roundRect">
              <a:avLst>
                <a:gd name="adj" fmla="val 264"/>
              </a:avLst>
            </a:prstGeom>
            <a:solidFill>
              <a:srgbClr val="FFCCCC"/>
            </a:solidFill>
            <a:ln w="9360">
              <a:solidFill>
                <a:srgbClr val="000000"/>
              </a:solidFill>
              <a:round/>
            </a:ln>
            <a:effectLst>
              <a:outerShdw dist="107933" dir="2700000" algn="ctr" rotWithShape="0">
                <a:srgbClr val="808080"/>
              </a:outerShdw>
            </a:effectLst>
          </p:spPr>
          <p:txBody>
            <a:bodyPr wrap="none" anchor="ctr"/>
            <a:lstStyle/>
            <a:p>
              <a:endParaRPr lang="en-US"/>
            </a:p>
          </p:txBody>
        </p:sp>
        <p:sp>
          <p:nvSpPr>
            <p:cNvPr id="34849" name="Text Box 33"/>
            <p:cNvSpPr txBox="1">
              <a:spLocks noChangeArrowheads="1"/>
            </p:cNvSpPr>
            <p:nvPr/>
          </p:nvSpPr>
          <p:spPr bwMode="auto">
            <a:xfrm>
              <a:off x="3577" y="1344"/>
              <a:ext cx="432" cy="378"/>
            </a:xfrm>
            <a:prstGeom prst="rect">
              <a:avLst/>
            </a:prstGeom>
            <a:noFill/>
            <a:ln w="9525">
              <a:noFill/>
              <a:miter lim="800000"/>
            </a:ln>
          </p:spPr>
          <p:txBody>
            <a:bodyPr wrap="none" lIns="90000" tIns="46800" rIns="90000" bIns="46800" anchor="ctr">
              <a:spAutoFit/>
            </a:bodyPr>
            <a:lstStyle/>
            <a:p>
              <a:pPr algn="ctr" eaLnBrk="1" hangingPunct="1">
                <a:buClr>
                  <a:srgbClr val="008380"/>
                </a:buClr>
                <a:buSzPct val="133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a:solidFill>
                    <a:srgbClr val="008380"/>
                  </a:solidFill>
                  <a:cs typeface="Arial Unicode MS" pitchFamily="32" charset="0"/>
                </a:rPr>
                <a:t>1</a:t>
              </a:r>
              <a:endParaRPr lang="en-GB" sz="3200">
                <a:solidFill>
                  <a:srgbClr val="008380"/>
                </a:solidFill>
                <a:cs typeface="Arial Unicode MS" pitchFamily="32" charset="0"/>
              </a:endParaRPr>
            </a:p>
          </p:txBody>
        </p:sp>
      </p:grpSp>
      <p:grpSp>
        <p:nvGrpSpPr>
          <p:cNvPr id="9" name="Group 34"/>
          <p:cNvGrpSpPr/>
          <p:nvPr/>
        </p:nvGrpSpPr>
        <p:grpSpPr bwMode="auto">
          <a:xfrm>
            <a:off x="6364288" y="2133600"/>
            <a:ext cx="684212" cy="598488"/>
            <a:chOff x="4009" y="1344"/>
            <a:chExt cx="431" cy="377"/>
          </a:xfrm>
        </p:grpSpPr>
        <p:sp>
          <p:nvSpPr>
            <p:cNvPr id="34851" name="AutoShape 35"/>
            <p:cNvSpPr>
              <a:spLocks noChangeArrowheads="1"/>
            </p:cNvSpPr>
            <p:nvPr/>
          </p:nvSpPr>
          <p:spPr bwMode="auto">
            <a:xfrm>
              <a:off x="4009" y="1344"/>
              <a:ext cx="432" cy="378"/>
            </a:xfrm>
            <a:prstGeom prst="roundRect">
              <a:avLst>
                <a:gd name="adj" fmla="val 264"/>
              </a:avLst>
            </a:prstGeom>
            <a:solidFill>
              <a:srgbClr val="FFCCCC"/>
            </a:solidFill>
            <a:ln w="9360">
              <a:solidFill>
                <a:srgbClr val="000000"/>
              </a:solidFill>
              <a:round/>
            </a:ln>
            <a:effectLst>
              <a:outerShdw dist="107933" dir="2700000" algn="ctr" rotWithShape="0">
                <a:srgbClr val="808080"/>
              </a:outerShdw>
            </a:effectLst>
          </p:spPr>
          <p:txBody>
            <a:bodyPr wrap="none" anchor="ctr"/>
            <a:lstStyle/>
            <a:p>
              <a:endParaRPr lang="en-US"/>
            </a:p>
          </p:txBody>
        </p:sp>
        <p:sp>
          <p:nvSpPr>
            <p:cNvPr id="34852" name="Text Box 36"/>
            <p:cNvSpPr txBox="1">
              <a:spLocks noChangeArrowheads="1"/>
            </p:cNvSpPr>
            <p:nvPr/>
          </p:nvSpPr>
          <p:spPr bwMode="auto">
            <a:xfrm>
              <a:off x="4009" y="1344"/>
              <a:ext cx="432" cy="378"/>
            </a:xfrm>
            <a:prstGeom prst="rect">
              <a:avLst/>
            </a:prstGeom>
            <a:noFill/>
            <a:ln w="9525">
              <a:noFill/>
              <a:miter lim="800000"/>
            </a:ln>
          </p:spPr>
          <p:txBody>
            <a:bodyPr wrap="none" lIns="90000" tIns="46800" rIns="90000" bIns="46800" anchor="ctr">
              <a:spAutoFit/>
            </a:bodyPr>
            <a:lstStyle/>
            <a:p>
              <a:pPr algn="ctr" eaLnBrk="1" hangingPunct="1">
                <a:buClr>
                  <a:srgbClr val="008380"/>
                </a:buClr>
                <a:buSzPct val="133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a:solidFill>
                    <a:srgbClr val="008380"/>
                  </a:solidFill>
                  <a:cs typeface="Arial Unicode MS" pitchFamily="32" charset="0"/>
                </a:rPr>
                <a:t>0</a:t>
              </a:r>
              <a:endParaRPr lang="en-GB" sz="3200">
                <a:solidFill>
                  <a:srgbClr val="008380"/>
                </a:solidFill>
                <a:cs typeface="Arial Unicode MS" pitchFamily="32" charset="0"/>
              </a:endParaRPr>
            </a:p>
          </p:txBody>
        </p:sp>
      </p:grpSp>
      <p:grpSp>
        <p:nvGrpSpPr>
          <p:cNvPr id="10" name="Group 37"/>
          <p:cNvGrpSpPr/>
          <p:nvPr/>
        </p:nvGrpSpPr>
        <p:grpSpPr bwMode="auto">
          <a:xfrm>
            <a:off x="7050088" y="2133600"/>
            <a:ext cx="684212" cy="598488"/>
            <a:chOff x="4441" y="1344"/>
            <a:chExt cx="431" cy="377"/>
          </a:xfrm>
        </p:grpSpPr>
        <p:sp>
          <p:nvSpPr>
            <p:cNvPr id="34854" name="AutoShape 38"/>
            <p:cNvSpPr>
              <a:spLocks noChangeArrowheads="1"/>
            </p:cNvSpPr>
            <p:nvPr/>
          </p:nvSpPr>
          <p:spPr bwMode="auto">
            <a:xfrm>
              <a:off x="4441" y="1344"/>
              <a:ext cx="432" cy="378"/>
            </a:xfrm>
            <a:prstGeom prst="roundRect">
              <a:avLst>
                <a:gd name="adj" fmla="val 264"/>
              </a:avLst>
            </a:prstGeom>
            <a:solidFill>
              <a:srgbClr val="FFCCCC"/>
            </a:solidFill>
            <a:ln w="9360">
              <a:solidFill>
                <a:srgbClr val="000000"/>
              </a:solidFill>
              <a:round/>
            </a:ln>
            <a:effectLst>
              <a:outerShdw dist="107933" dir="2700000" algn="ctr" rotWithShape="0">
                <a:srgbClr val="808080"/>
              </a:outerShdw>
            </a:effectLst>
          </p:spPr>
          <p:txBody>
            <a:bodyPr wrap="none" anchor="ctr"/>
            <a:lstStyle/>
            <a:p>
              <a:endParaRPr lang="en-US"/>
            </a:p>
          </p:txBody>
        </p:sp>
        <p:sp>
          <p:nvSpPr>
            <p:cNvPr id="34855" name="Text Box 39"/>
            <p:cNvSpPr txBox="1">
              <a:spLocks noChangeArrowheads="1"/>
            </p:cNvSpPr>
            <p:nvPr/>
          </p:nvSpPr>
          <p:spPr bwMode="auto">
            <a:xfrm>
              <a:off x="4441" y="1344"/>
              <a:ext cx="432" cy="378"/>
            </a:xfrm>
            <a:prstGeom prst="rect">
              <a:avLst/>
            </a:prstGeom>
            <a:noFill/>
            <a:ln w="9525">
              <a:noFill/>
              <a:miter lim="800000"/>
            </a:ln>
          </p:spPr>
          <p:txBody>
            <a:bodyPr wrap="none" lIns="90000" tIns="46800" rIns="90000" bIns="46800" anchor="ctr">
              <a:spAutoFit/>
            </a:bodyPr>
            <a:lstStyle/>
            <a:p>
              <a:pPr algn="ctr" eaLnBrk="1" hangingPunct="1">
                <a:buClr>
                  <a:srgbClr val="008380"/>
                </a:buClr>
                <a:buSzPct val="133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a:solidFill>
                    <a:srgbClr val="008380"/>
                  </a:solidFill>
                  <a:cs typeface="Arial Unicode MS" pitchFamily="32" charset="0"/>
                </a:rPr>
                <a:t>2</a:t>
              </a:r>
              <a:endParaRPr lang="en-GB" sz="3200">
                <a:solidFill>
                  <a:srgbClr val="008380"/>
                </a:solidFill>
                <a:cs typeface="Arial Unicode MS" pitchFamily="32" charset="0"/>
              </a:endParaRPr>
            </a:p>
          </p:txBody>
        </p:sp>
      </p:grpSp>
      <p:grpSp>
        <p:nvGrpSpPr>
          <p:cNvPr id="11" name="Group 40"/>
          <p:cNvGrpSpPr/>
          <p:nvPr/>
        </p:nvGrpSpPr>
        <p:grpSpPr bwMode="auto">
          <a:xfrm>
            <a:off x="7735888" y="2133600"/>
            <a:ext cx="684212" cy="598488"/>
            <a:chOff x="4873" y="1344"/>
            <a:chExt cx="431" cy="377"/>
          </a:xfrm>
        </p:grpSpPr>
        <p:sp>
          <p:nvSpPr>
            <p:cNvPr id="34857" name="AutoShape 41"/>
            <p:cNvSpPr>
              <a:spLocks noChangeArrowheads="1"/>
            </p:cNvSpPr>
            <p:nvPr/>
          </p:nvSpPr>
          <p:spPr bwMode="auto">
            <a:xfrm>
              <a:off x="4873" y="1344"/>
              <a:ext cx="432" cy="378"/>
            </a:xfrm>
            <a:prstGeom prst="roundRect">
              <a:avLst>
                <a:gd name="adj" fmla="val 264"/>
              </a:avLst>
            </a:prstGeom>
            <a:solidFill>
              <a:srgbClr val="FFCCCC"/>
            </a:solidFill>
            <a:ln w="9360">
              <a:solidFill>
                <a:srgbClr val="000000"/>
              </a:solidFill>
              <a:round/>
            </a:ln>
            <a:effectLst>
              <a:outerShdw dist="107933" dir="2700000" algn="ctr" rotWithShape="0">
                <a:srgbClr val="808080"/>
              </a:outerShdw>
            </a:effectLst>
          </p:spPr>
          <p:txBody>
            <a:bodyPr wrap="none" anchor="ctr"/>
            <a:lstStyle/>
            <a:p>
              <a:endParaRPr lang="en-US"/>
            </a:p>
          </p:txBody>
        </p:sp>
        <p:sp>
          <p:nvSpPr>
            <p:cNvPr id="34858" name="Text Box 42"/>
            <p:cNvSpPr txBox="1">
              <a:spLocks noChangeArrowheads="1"/>
            </p:cNvSpPr>
            <p:nvPr/>
          </p:nvSpPr>
          <p:spPr bwMode="auto">
            <a:xfrm>
              <a:off x="4873" y="1344"/>
              <a:ext cx="432" cy="378"/>
            </a:xfrm>
            <a:prstGeom prst="rect">
              <a:avLst/>
            </a:prstGeom>
            <a:noFill/>
            <a:ln w="9525">
              <a:noFill/>
              <a:miter lim="800000"/>
            </a:ln>
          </p:spPr>
          <p:txBody>
            <a:bodyPr wrap="none" lIns="90000" tIns="46800" rIns="90000" bIns="46800" anchor="ctr">
              <a:spAutoFit/>
            </a:bodyPr>
            <a:lstStyle/>
            <a:p>
              <a:pPr algn="ctr" eaLnBrk="1" hangingPunct="1">
                <a:buClr>
                  <a:srgbClr val="008380"/>
                </a:buClr>
                <a:buSzPct val="133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a:solidFill>
                    <a:srgbClr val="008380"/>
                  </a:solidFill>
                  <a:cs typeface="Arial Unicode MS" pitchFamily="32" charset="0"/>
                </a:rPr>
                <a:t>2</a:t>
              </a:r>
              <a:endParaRPr lang="en-GB" sz="3200">
                <a:solidFill>
                  <a:srgbClr val="008380"/>
                </a:solidFill>
                <a:cs typeface="Arial Unicode MS" pitchFamily="32" charset="0"/>
              </a:endParaRPr>
            </a:p>
          </p:txBody>
        </p:sp>
      </p:grpSp>
      <p:sp>
        <p:nvSpPr>
          <p:cNvPr id="34859" name="Text Box 43"/>
          <p:cNvSpPr txBox="1">
            <a:spLocks noChangeArrowheads="1"/>
          </p:cNvSpPr>
          <p:nvPr/>
        </p:nvSpPr>
        <p:spPr bwMode="auto">
          <a:xfrm>
            <a:off x="5865813" y="1700213"/>
            <a:ext cx="311150" cy="398462"/>
          </a:xfrm>
          <a:prstGeom prst="rect">
            <a:avLst/>
          </a:prstGeom>
          <a:noFill/>
          <a:ln w="9525">
            <a:noFill/>
            <a:miter lim="800000"/>
          </a:ln>
        </p:spPr>
        <p:txBody>
          <a:bodyPr wrap="none" lIns="90000" tIns="46800" rIns="90000" bIns="46800">
            <a:spAutoFit/>
          </a:bodyPr>
          <a:lstStyle/>
          <a:p>
            <a:pPr algn="ctr" eaLnBrk="1" hangingPunct="1">
              <a:buClr>
                <a:srgbClr val="000000"/>
              </a:buClr>
              <a:buSzPct val="100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chemeClr val="tx1"/>
                </a:solidFill>
                <a:cs typeface="Arial Unicode MS" pitchFamily="32" charset="0"/>
              </a:rPr>
              <a:t>1</a:t>
            </a:r>
            <a:endParaRPr lang="en-GB" sz="2000">
              <a:solidFill>
                <a:schemeClr val="tx1"/>
              </a:solidFill>
              <a:cs typeface="Arial Unicode MS" pitchFamily="32" charset="0"/>
            </a:endParaRPr>
          </a:p>
        </p:txBody>
      </p:sp>
      <p:sp>
        <p:nvSpPr>
          <p:cNvPr id="34860" name="Text Box 44"/>
          <p:cNvSpPr txBox="1">
            <a:spLocks noChangeArrowheads="1"/>
          </p:cNvSpPr>
          <p:nvPr/>
        </p:nvSpPr>
        <p:spPr bwMode="auto">
          <a:xfrm>
            <a:off x="6551613" y="1700213"/>
            <a:ext cx="311150" cy="398462"/>
          </a:xfrm>
          <a:prstGeom prst="rect">
            <a:avLst/>
          </a:prstGeom>
          <a:noFill/>
          <a:ln w="9525">
            <a:noFill/>
            <a:miter lim="800000"/>
          </a:ln>
        </p:spPr>
        <p:txBody>
          <a:bodyPr wrap="none" lIns="90000" tIns="46800" rIns="90000" bIns="46800">
            <a:spAutoFit/>
          </a:bodyPr>
          <a:lstStyle/>
          <a:p>
            <a:pPr algn="ctr" eaLnBrk="1" hangingPunct="1">
              <a:buClr>
                <a:srgbClr val="000000"/>
              </a:buClr>
              <a:buSzPct val="100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chemeClr val="tx1"/>
                </a:solidFill>
                <a:cs typeface="Arial Unicode MS" pitchFamily="32" charset="0"/>
              </a:rPr>
              <a:t>2</a:t>
            </a:r>
            <a:endParaRPr lang="en-GB" sz="2000">
              <a:solidFill>
                <a:schemeClr val="tx1"/>
              </a:solidFill>
              <a:cs typeface="Arial Unicode MS" pitchFamily="32" charset="0"/>
            </a:endParaRPr>
          </a:p>
        </p:txBody>
      </p:sp>
      <p:sp>
        <p:nvSpPr>
          <p:cNvPr id="34861" name="Text Box 45"/>
          <p:cNvSpPr txBox="1">
            <a:spLocks noChangeArrowheads="1"/>
          </p:cNvSpPr>
          <p:nvPr/>
        </p:nvSpPr>
        <p:spPr bwMode="auto">
          <a:xfrm>
            <a:off x="7237413" y="1700213"/>
            <a:ext cx="311150" cy="398462"/>
          </a:xfrm>
          <a:prstGeom prst="rect">
            <a:avLst/>
          </a:prstGeom>
          <a:noFill/>
          <a:ln w="9525">
            <a:noFill/>
            <a:miter lim="800000"/>
          </a:ln>
        </p:spPr>
        <p:txBody>
          <a:bodyPr wrap="none" lIns="90000" tIns="46800" rIns="90000" bIns="46800">
            <a:spAutoFit/>
          </a:bodyPr>
          <a:lstStyle/>
          <a:p>
            <a:pPr algn="ctr" eaLnBrk="1" hangingPunct="1">
              <a:buClr>
                <a:srgbClr val="000000"/>
              </a:buClr>
              <a:buSzPct val="100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chemeClr val="tx1"/>
                </a:solidFill>
                <a:cs typeface="Arial Unicode MS" pitchFamily="32" charset="0"/>
              </a:rPr>
              <a:t>3</a:t>
            </a:r>
            <a:endParaRPr lang="en-GB" sz="2000">
              <a:solidFill>
                <a:schemeClr val="tx1"/>
              </a:solidFill>
              <a:cs typeface="Arial Unicode MS" pitchFamily="32" charset="0"/>
            </a:endParaRPr>
          </a:p>
        </p:txBody>
      </p:sp>
      <p:sp>
        <p:nvSpPr>
          <p:cNvPr id="34862" name="Text Box 46"/>
          <p:cNvSpPr txBox="1">
            <a:spLocks noChangeArrowheads="1"/>
          </p:cNvSpPr>
          <p:nvPr/>
        </p:nvSpPr>
        <p:spPr bwMode="auto">
          <a:xfrm>
            <a:off x="7923213" y="1700213"/>
            <a:ext cx="311150" cy="398462"/>
          </a:xfrm>
          <a:prstGeom prst="rect">
            <a:avLst/>
          </a:prstGeom>
          <a:noFill/>
          <a:ln w="9525">
            <a:noFill/>
            <a:miter lim="800000"/>
          </a:ln>
        </p:spPr>
        <p:txBody>
          <a:bodyPr wrap="none" lIns="90000" tIns="46800" rIns="90000" bIns="46800">
            <a:spAutoFit/>
          </a:bodyPr>
          <a:lstStyle/>
          <a:p>
            <a:pPr algn="ctr" eaLnBrk="1" hangingPunct="1">
              <a:buClr>
                <a:srgbClr val="000000"/>
              </a:buClr>
              <a:buSzPct val="100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chemeClr val="tx1"/>
                </a:solidFill>
                <a:cs typeface="Arial Unicode MS" pitchFamily="32" charset="0"/>
              </a:rPr>
              <a:t>4</a:t>
            </a:r>
            <a:endParaRPr lang="en-GB" sz="2000">
              <a:solidFill>
                <a:schemeClr val="tx1"/>
              </a:solidFill>
              <a:cs typeface="Arial Unicode MS" pitchFamily="32" charset="0"/>
            </a:endParaRPr>
          </a:p>
        </p:txBody>
      </p:sp>
      <p:sp>
        <p:nvSpPr>
          <p:cNvPr id="34863" name="Text Box 47"/>
          <p:cNvSpPr txBox="1">
            <a:spLocks noChangeArrowheads="1"/>
          </p:cNvSpPr>
          <p:nvPr/>
        </p:nvSpPr>
        <p:spPr bwMode="auto">
          <a:xfrm>
            <a:off x="4941888" y="3514725"/>
            <a:ext cx="655637" cy="582613"/>
          </a:xfrm>
          <a:prstGeom prst="rect">
            <a:avLst/>
          </a:prstGeom>
          <a:noFill/>
          <a:ln w="9525">
            <a:noFill/>
            <a:miter lim="800000"/>
          </a:ln>
        </p:spPr>
        <p:txBody>
          <a:bodyPr wrap="none" lIns="90000" tIns="46800" rIns="90000" bIns="46800">
            <a:spAutoFit/>
          </a:bodyPr>
          <a:lstStyle/>
          <a:p>
            <a:pPr algn="r" eaLnBrk="1" hangingPunct="1">
              <a:buClr>
                <a:srgbClr val="008380"/>
              </a:buClr>
              <a:buSzPct val="133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i="1">
                <a:solidFill>
                  <a:srgbClr val="008380"/>
                </a:solidFill>
                <a:cs typeface="Arial Unicode MS" pitchFamily="32" charset="0"/>
              </a:rPr>
              <a:t>C</a:t>
            </a:r>
            <a:r>
              <a:rPr lang="en-GB" sz="3200" i="1">
                <a:solidFill>
                  <a:srgbClr val="008380"/>
                </a:solidFill>
                <a:cs typeface="Times New Roman" panose="02020603050405020304" pitchFamily="16" charset="0"/>
              </a:rPr>
              <a:t>'</a:t>
            </a:r>
            <a:r>
              <a:rPr lang="en-GB" sz="3200">
                <a:solidFill>
                  <a:schemeClr val="tx1"/>
                </a:solidFill>
                <a:cs typeface="Arial Unicode MS" pitchFamily="32" charset="0"/>
              </a:rPr>
              <a:t>:</a:t>
            </a:r>
            <a:endParaRPr lang="en-GB" sz="3200">
              <a:solidFill>
                <a:schemeClr val="tx1"/>
              </a:solidFill>
              <a:cs typeface="Arial Unicode MS" pitchFamily="32" charset="0"/>
            </a:endParaRPr>
          </a:p>
        </p:txBody>
      </p:sp>
      <p:grpSp>
        <p:nvGrpSpPr>
          <p:cNvPr id="12" name="Group 48"/>
          <p:cNvGrpSpPr/>
          <p:nvPr/>
        </p:nvGrpSpPr>
        <p:grpSpPr bwMode="auto">
          <a:xfrm>
            <a:off x="5678488" y="3505200"/>
            <a:ext cx="684212" cy="598488"/>
            <a:chOff x="3577" y="2208"/>
            <a:chExt cx="431" cy="377"/>
          </a:xfrm>
        </p:grpSpPr>
        <p:sp>
          <p:nvSpPr>
            <p:cNvPr id="34865" name="AutoShape 49"/>
            <p:cNvSpPr>
              <a:spLocks noChangeArrowheads="1"/>
            </p:cNvSpPr>
            <p:nvPr/>
          </p:nvSpPr>
          <p:spPr bwMode="auto">
            <a:xfrm>
              <a:off x="3577" y="2208"/>
              <a:ext cx="432" cy="378"/>
            </a:xfrm>
            <a:prstGeom prst="roundRect">
              <a:avLst>
                <a:gd name="adj" fmla="val 264"/>
              </a:avLst>
            </a:prstGeom>
            <a:solidFill>
              <a:srgbClr val="FFCCCC"/>
            </a:solidFill>
            <a:ln w="9360">
              <a:solidFill>
                <a:srgbClr val="000000"/>
              </a:solidFill>
              <a:round/>
            </a:ln>
            <a:effectLst>
              <a:outerShdw dist="107933" dir="2700000" algn="ctr" rotWithShape="0">
                <a:srgbClr val="808080"/>
              </a:outerShdw>
            </a:effectLst>
          </p:spPr>
          <p:txBody>
            <a:bodyPr wrap="none" anchor="ctr"/>
            <a:lstStyle/>
            <a:p>
              <a:endParaRPr lang="en-US"/>
            </a:p>
          </p:txBody>
        </p:sp>
        <p:sp>
          <p:nvSpPr>
            <p:cNvPr id="34866" name="Text Box 50"/>
            <p:cNvSpPr txBox="1">
              <a:spLocks noChangeArrowheads="1"/>
            </p:cNvSpPr>
            <p:nvPr/>
          </p:nvSpPr>
          <p:spPr bwMode="auto">
            <a:xfrm>
              <a:off x="3577" y="2208"/>
              <a:ext cx="432" cy="378"/>
            </a:xfrm>
            <a:prstGeom prst="rect">
              <a:avLst/>
            </a:prstGeom>
            <a:noFill/>
            <a:ln w="9525">
              <a:noFill/>
              <a:miter lim="800000"/>
            </a:ln>
          </p:spPr>
          <p:txBody>
            <a:bodyPr wrap="none" lIns="90000" tIns="46800" rIns="90000" bIns="46800" anchor="ctr">
              <a:spAutoFit/>
            </a:bodyPr>
            <a:lstStyle/>
            <a:p>
              <a:pPr algn="ctr" eaLnBrk="1" hangingPunct="1">
                <a:buClr>
                  <a:srgbClr val="008380"/>
                </a:buClr>
                <a:buSzPct val="133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a:solidFill>
                    <a:srgbClr val="008380"/>
                  </a:solidFill>
                  <a:cs typeface="Arial Unicode MS" pitchFamily="32" charset="0"/>
                </a:rPr>
                <a:t>1</a:t>
              </a:r>
              <a:endParaRPr lang="en-GB" sz="3200">
                <a:solidFill>
                  <a:srgbClr val="008380"/>
                </a:solidFill>
                <a:cs typeface="Arial Unicode MS" pitchFamily="32" charset="0"/>
              </a:endParaRPr>
            </a:p>
          </p:txBody>
        </p:sp>
      </p:grpSp>
      <p:grpSp>
        <p:nvGrpSpPr>
          <p:cNvPr id="13" name="Group 51"/>
          <p:cNvGrpSpPr/>
          <p:nvPr/>
        </p:nvGrpSpPr>
        <p:grpSpPr bwMode="auto">
          <a:xfrm>
            <a:off x="6364288" y="3505200"/>
            <a:ext cx="684212" cy="598488"/>
            <a:chOff x="4009" y="2208"/>
            <a:chExt cx="431" cy="377"/>
          </a:xfrm>
        </p:grpSpPr>
        <p:sp>
          <p:nvSpPr>
            <p:cNvPr id="34868" name="AutoShape 52"/>
            <p:cNvSpPr>
              <a:spLocks noChangeArrowheads="1"/>
            </p:cNvSpPr>
            <p:nvPr/>
          </p:nvSpPr>
          <p:spPr bwMode="auto">
            <a:xfrm>
              <a:off x="4009" y="2208"/>
              <a:ext cx="432" cy="378"/>
            </a:xfrm>
            <a:prstGeom prst="roundRect">
              <a:avLst>
                <a:gd name="adj" fmla="val 264"/>
              </a:avLst>
            </a:prstGeom>
            <a:solidFill>
              <a:srgbClr val="FFCCCC"/>
            </a:solidFill>
            <a:ln w="9360">
              <a:solidFill>
                <a:srgbClr val="000000"/>
              </a:solidFill>
              <a:round/>
            </a:ln>
            <a:effectLst>
              <a:outerShdw dist="107933" dir="2700000" algn="ctr" rotWithShape="0">
                <a:srgbClr val="808080"/>
              </a:outerShdw>
            </a:effectLst>
          </p:spPr>
          <p:txBody>
            <a:bodyPr wrap="none" anchor="ctr"/>
            <a:lstStyle/>
            <a:p>
              <a:endParaRPr lang="en-US"/>
            </a:p>
          </p:txBody>
        </p:sp>
        <p:sp>
          <p:nvSpPr>
            <p:cNvPr id="34869" name="Text Box 53"/>
            <p:cNvSpPr txBox="1">
              <a:spLocks noChangeArrowheads="1"/>
            </p:cNvSpPr>
            <p:nvPr/>
          </p:nvSpPr>
          <p:spPr bwMode="auto">
            <a:xfrm>
              <a:off x="4009" y="2208"/>
              <a:ext cx="432" cy="378"/>
            </a:xfrm>
            <a:prstGeom prst="rect">
              <a:avLst/>
            </a:prstGeom>
            <a:noFill/>
            <a:ln w="9525">
              <a:noFill/>
              <a:miter lim="800000"/>
            </a:ln>
          </p:spPr>
          <p:txBody>
            <a:bodyPr wrap="none" lIns="90000" tIns="46800" rIns="90000" bIns="46800" anchor="ctr">
              <a:spAutoFit/>
            </a:bodyPr>
            <a:lstStyle/>
            <a:p>
              <a:pPr algn="ctr" eaLnBrk="1" hangingPunct="1">
                <a:buClr>
                  <a:srgbClr val="008380"/>
                </a:buClr>
                <a:buSzPct val="133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a:solidFill>
                    <a:srgbClr val="008380"/>
                  </a:solidFill>
                  <a:cs typeface="Arial Unicode MS" pitchFamily="32" charset="0"/>
                </a:rPr>
                <a:t>1</a:t>
              </a:r>
              <a:endParaRPr lang="en-GB" sz="3200">
                <a:solidFill>
                  <a:srgbClr val="008380"/>
                </a:solidFill>
                <a:cs typeface="Arial Unicode MS" pitchFamily="32" charset="0"/>
              </a:endParaRPr>
            </a:p>
          </p:txBody>
        </p:sp>
      </p:grpSp>
      <p:grpSp>
        <p:nvGrpSpPr>
          <p:cNvPr id="14" name="Group 54"/>
          <p:cNvGrpSpPr/>
          <p:nvPr/>
        </p:nvGrpSpPr>
        <p:grpSpPr bwMode="auto">
          <a:xfrm>
            <a:off x="7050088" y="3505200"/>
            <a:ext cx="684212" cy="598488"/>
            <a:chOff x="4441" y="2208"/>
            <a:chExt cx="431" cy="377"/>
          </a:xfrm>
        </p:grpSpPr>
        <p:sp>
          <p:nvSpPr>
            <p:cNvPr id="34871" name="AutoShape 55"/>
            <p:cNvSpPr>
              <a:spLocks noChangeArrowheads="1"/>
            </p:cNvSpPr>
            <p:nvPr/>
          </p:nvSpPr>
          <p:spPr bwMode="auto">
            <a:xfrm>
              <a:off x="4441" y="2208"/>
              <a:ext cx="432" cy="378"/>
            </a:xfrm>
            <a:prstGeom prst="roundRect">
              <a:avLst>
                <a:gd name="adj" fmla="val 264"/>
              </a:avLst>
            </a:prstGeom>
            <a:solidFill>
              <a:srgbClr val="FFFF99"/>
            </a:solidFill>
            <a:ln w="9360">
              <a:solidFill>
                <a:srgbClr val="000000"/>
              </a:solidFill>
              <a:round/>
            </a:ln>
            <a:effectLst>
              <a:outerShdw dist="107933" dir="2700000" algn="ctr" rotWithShape="0">
                <a:srgbClr val="808080"/>
              </a:outerShdw>
            </a:effectLst>
          </p:spPr>
          <p:txBody>
            <a:bodyPr wrap="none" anchor="ctr"/>
            <a:lstStyle/>
            <a:p>
              <a:endParaRPr lang="en-US"/>
            </a:p>
          </p:txBody>
        </p:sp>
        <p:sp>
          <p:nvSpPr>
            <p:cNvPr id="34872" name="Text Box 56"/>
            <p:cNvSpPr txBox="1">
              <a:spLocks noChangeArrowheads="1"/>
            </p:cNvSpPr>
            <p:nvPr/>
          </p:nvSpPr>
          <p:spPr bwMode="auto">
            <a:xfrm>
              <a:off x="4441" y="2208"/>
              <a:ext cx="432" cy="378"/>
            </a:xfrm>
            <a:prstGeom prst="rect">
              <a:avLst/>
            </a:prstGeom>
            <a:noFill/>
            <a:ln w="9525">
              <a:noFill/>
              <a:miter lim="800000"/>
            </a:ln>
          </p:spPr>
          <p:txBody>
            <a:bodyPr wrap="none" lIns="90000" tIns="46800" rIns="90000" bIns="46800" anchor="ctr">
              <a:spAutoFit/>
            </a:bodyPr>
            <a:lstStyle/>
            <a:p>
              <a:pPr algn="ctr" eaLnBrk="1" hangingPunct="1">
                <a:buClr>
                  <a:srgbClr val="008380"/>
                </a:buClr>
                <a:buSzPct val="133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a:solidFill>
                    <a:srgbClr val="008380"/>
                  </a:solidFill>
                  <a:cs typeface="Arial Unicode MS" pitchFamily="32" charset="0"/>
                </a:rPr>
                <a:t>3</a:t>
              </a:r>
              <a:endParaRPr lang="en-GB" sz="3200">
                <a:solidFill>
                  <a:srgbClr val="008380"/>
                </a:solidFill>
                <a:cs typeface="Arial Unicode MS" pitchFamily="32" charset="0"/>
              </a:endParaRPr>
            </a:p>
          </p:txBody>
        </p:sp>
      </p:grpSp>
      <p:grpSp>
        <p:nvGrpSpPr>
          <p:cNvPr id="15" name="Group 57"/>
          <p:cNvGrpSpPr/>
          <p:nvPr/>
        </p:nvGrpSpPr>
        <p:grpSpPr bwMode="auto">
          <a:xfrm>
            <a:off x="7735888" y="3505200"/>
            <a:ext cx="684212" cy="598488"/>
            <a:chOff x="4873" y="2208"/>
            <a:chExt cx="431" cy="377"/>
          </a:xfrm>
        </p:grpSpPr>
        <p:sp>
          <p:nvSpPr>
            <p:cNvPr id="34874" name="AutoShape 58"/>
            <p:cNvSpPr>
              <a:spLocks noChangeArrowheads="1"/>
            </p:cNvSpPr>
            <p:nvPr/>
          </p:nvSpPr>
          <p:spPr bwMode="auto">
            <a:xfrm>
              <a:off x="4873" y="2208"/>
              <a:ext cx="432" cy="378"/>
            </a:xfrm>
            <a:prstGeom prst="roundRect">
              <a:avLst>
                <a:gd name="adj" fmla="val 264"/>
              </a:avLst>
            </a:prstGeom>
            <a:solidFill>
              <a:srgbClr val="FFCCCC"/>
            </a:solidFill>
            <a:ln w="9360">
              <a:solidFill>
                <a:srgbClr val="000000"/>
              </a:solidFill>
              <a:round/>
            </a:ln>
            <a:effectLst>
              <a:outerShdw dist="107933" dir="2700000" algn="ctr" rotWithShape="0">
                <a:srgbClr val="808080"/>
              </a:outerShdw>
            </a:effectLst>
          </p:spPr>
          <p:txBody>
            <a:bodyPr wrap="none" anchor="ctr"/>
            <a:lstStyle/>
            <a:p>
              <a:endParaRPr lang="en-US"/>
            </a:p>
          </p:txBody>
        </p:sp>
        <p:sp>
          <p:nvSpPr>
            <p:cNvPr id="34875" name="Text Box 59"/>
            <p:cNvSpPr txBox="1">
              <a:spLocks noChangeArrowheads="1"/>
            </p:cNvSpPr>
            <p:nvPr/>
          </p:nvSpPr>
          <p:spPr bwMode="auto">
            <a:xfrm>
              <a:off x="4873" y="2208"/>
              <a:ext cx="432" cy="378"/>
            </a:xfrm>
            <a:prstGeom prst="rect">
              <a:avLst/>
            </a:prstGeom>
            <a:noFill/>
            <a:ln w="9525">
              <a:noFill/>
              <a:miter lim="800000"/>
            </a:ln>
          </p:spPr>
          <p:txBody>
            <a:bodyPr wrap="none" lIns="90000" tIns="46800" rIns="90000" bIns="46800" anchor="ctr">
              <a:spAutoFit/>
            </a:bodyPr>
            <a:lstStyle/>
            <a:p>
              <a:pPr algn="ctr" eaLnBrk="1" hangingPunct="1">
                <a:buClr>
                  <a:srgbClr val="008380"/>
                </a:buClr>
                <a:buSzPct val="133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a:solidFill>
                    <a:srgbClr val="008380"/>
                  </a:solidFill>
                  <a:cs typeface="Arial Unicode MS" pitchFamily="32" charset="0"/>
                </a:rPr>
                <a:t>2</a:t>
              </a:r>
              <a:endParaRPr lang="en-GB" sz="3200">
                <a:solidFill>
                  <a:srgbClr val="008380"/>
                </a:solidFill>
                <a:cs typeface="Arial Unicode MS" pitchFamily="32" charset="0"/>
              </a:endParaRPr>
            </a:p>
          </p:txBody>
        </p:sp>
      </p:grpSp>
    </p:spTree>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1"/>
          <p:cNvSpPr>
            <a:spLocks noGrp="1" noChangeArrowheads="1"/>
          </p:cNvSpPr>
          <p:nvPr>
            <p:ph type="title"/>
          </p:nvPr>
        </p:nvSpPr>
        <p:spPr>
          <a:xfrm>
            <a:off x="1447800" y="304800"/>
            <a:ext cx="7543800" cy="1143000"/>
          </a:xfrm>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0"/>
              <a:t>Loop 3</a:t>
            </a:r>
            <a:endParaRPr lang="en-GB" b="0"/>
          </a:p>
        </p:txBody>
      </p:sp>
      <p:sp>
        <p:nvSpPr>
          <p:cNvPr id="35842" name="Text Box 2"/>
          <p:cNvSpPr txBox="1">
            <a:spLocks noChangeArrowheads="1"/>
          </p:cNvSpPr>
          <p:nvPr/>
        </p:nvSpPr>
        <p:spPr bwMode="auto">
          <a:xfrm>
            <a:off x="190500" y="2119313"/>
            <a:ext cx="584200" cy="582612"/>
          </a:xfrm>
          <a:prstGeom prst="rect">
            <a:avLst/>
          </a:prstGeom>
          <a:noFill/>
          <a:ln w="9525">
            <a:noFill/>
            <a:miter lim="800000"/>
          </a:ln>
        </p:spPr>
        <p:txBody>
          <a:bodyPr wrap="none" lIns="90000" tIns="46800" rIns="90000" bIns="46800">
            <a:spAutoFit/>
          </a:bodyPr>
          <a:lstStyle/>
          <a:p>
            <a:pPr algn="r" eaLnBrk="1" hangingPunct="1">
              <a:buClr>
                <a:srgbClr val="008380"/>
              </a:buClr>
              <a:buSzPct val="133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i="1">
                <a:solidFill>
                  <a:srgbClr val="008380"/>
                </a:solidFill>
                <a:cs typeface="Arial Unicode MS" pitchFamily="32" charset="0"/>
              </a:rPr>
              <a:t>A</a:t>
            </a:r>
            <a:r>
              <a:rPr lang="en-GB" sz="3200">
                <a:solidFill>
                  <a:schemeClr val="tx1"/>
                </a:solidFill>
                <a:cs typeface="Arial Unicode MS" pitchFamily="32" charset="0"/>
              </a:rPr>
              <a:t>:</a:t>
            </a:r>
            <a:endParaRPr lang="en-GB" sz="3200">
              <a:solidFill>
                <a:schemeClr val="tx1"/>
              </a:solidFill>
              <a:cs typeface="Arial Unicode MS" pitchFamily="32" charset="0"/>
            </a:endParaRPr>
          </a:p>
        </p:txBody>
      </p:sp>
      <p:grpSp>
        <p:nvGrpSpPr>
          <p:cNvPr id="2" name="Group 3"/>
          <p:cNvGrpSpPr/>
          <p:nvPr/>
        </p:nvGrpSpPr>
        <p:grpSpPr bwMode="auto">
          <a:xfrm>
            <a:off x="854075" y="2109788"/>
            <a:ext cx="684213" cy="598487"/>
            <a:chOff x="538" y="1329"/>
            <a:chExt cx="431" cy="377"/>
          </a:xfrm>
        </p:grpSpPr>
        <p:sp>
          <p:nvSpPr>
            <p:cNvPr id="35844" name="AutoShape 4"/>
            <p:cNvSpPr>
              <a:spLocks noChangeArrowheads="1"/>
            </p:cNvSpPr>
            <p:nvPr/>
          </p:nvSpPr>
          <p:spPr bwMode="auto">
            <a:xfrm>
              <a:off x="538" y="1329"/>
              <a:ext cx="432" cy="378"/>
            </a:xfrm>
            <a:prstGeom prst="roundRect">
              <a:avLst>
                <a:gd name="adj" fmla="val 264"/>
              </a:avLst>
            </a:prstGeom>
            <a:solidFill>
              <a:srgbClr val="FFCCCC"/>
            </a:solidFill>
            <a:ln w="9360">
              <a:solidFill>
                <a:srgbClr val="000000"/>
              </a:solidFill>
              <a:round/>
            </a:ln>
            <a:effectLst>
              <a:outerShdw dist="107933" dir="2700000" algn="ctr" rotWithShape="0">
                <a:srgbClr val="808080"/>
              </a:outerShdw>
            </a:effectLst>
          </p:spPr>
          <p:txBody>
            <a:bodyPr wrap="none" anchor="ctr"/>
            <a:lstStyle/>
            <a:p>
              <a:endParaRPr lang="en-US"/>
            </a:p>
          </p:txBody>
        </p:sp>
        <p:sp>
          <p:nvSpPr>
            <p:cNvPr id="35845" name="Text Box 5"/>
            <p:cNvSpPr txBox="1">
              <a:spLocks noChangeArrowheads="1"/>
            </p:cNvSpPr>
            <p:nvPr/>
          </p:nvSpPr>
          <p:spPr bwMode="auto">
            <a:xfrm>
              <a:off x="538" y="1329"/>
              <a:ext cx="432" cy="378"/>
            </a:xfrm>
            <a:prstGeom prst="rect">
              <a:avLst/>
            </a:prstGeom>
            <a:noFill/>
            <a:ln w="9525">
              <a:noFill/>
              <a:miter lim="800000"/>
            </a:ln>
          </p:spPr>
          <p:txBody>
            <a:bodyPr wrap="none" lIns="90000" tIns="46800" rIns="90000" bIns="46800" anchor="ctr">
              <a:spAutoFit/>
            </a:bodyPr>
            <a:lstStyle/>
            <a:p>
              <a:pPr algn="ctr" eaLnBrk="1" hangingPunct="1">
                <a:buClr>
                  <a:srgbClr val="008380"/>
                </a:buClr>
                <a:buSzPct val="133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a:solidFill>
                    <a:srgbClr val="008380"/>
                  </a:solidFill>
                  <a:cs typeface="Arial Unicode MS" pitchFamily="32" charset="0"/>
                </a:rPr>
                <a:t>4</a:t>
              </a:r>
              <a:endParaRPr lang="en-GB" sz="3200">
                <a:solidFill>
                  <a:srgbClr val="008380"/>
                </a:solidFill>
                <a:cs typeface="Arial Unicode MS" pitchFamily="32" charset="0"/>
              </a:endParaRPr>
            </a:p>
          </p:txBody>
        </p:sp>
      </p:grpSp>
      <p:grpSp>
        <p:nvGrpSpPr>
          <p:cNvPr id="3" name="Group 6"/>
          <p:cNvGrpSpPr/>
          <p:nvPr/>
        </p:nvGrpSpPr>
        <p:grpSpPr bwMode="auto">
          <a:xfrm>
            <a:off x="1539875" y="2109788"/>
            <a:ext cx="684213" cy="598487"/>
            <a:chOff x="970" y="1329"/>
            <a:chExt cx="431" cy="377"/>
          </a:xfrm>
        </p:grpSpPr>
        <p:sp>
          <p:nvSpPr>
            <p:cNvPr id="35847" name="AutoShape 7"/>
            <p:cNvSpPr>
              <a:spLocks noChangeArrowheads="1"/>
            </p:cNvSpPr>
            <p:nvPr/>
          </p:nvSpPr>
          <p:spPr bwMode="auto">
            <a:xfrm>
              <a:off x="970" y="1329"/>
              <a:ext cx="432" cy="378"/>
            </a:xfrm>
            <a:prstGeom prst="roundRect">
              <a:avLst>
                <a:gd name="adj" fmla="val 264"/>
              </a:avLst>
            </a:prstGeom>
            <a:solidFill>
              <a:srgbClr val="FFCCCC"/>
            </a:solidFill>
            <a:ln w="9360">
              <a:solidFill>
                <a:srgbClr val="000000"/>
              </a:solidFill>
              <a:round/>
            </a:ln>
            <a:effectLst>
              <a:outerShdw dist="107933" dir="2700000" algn="ctr" rotWithShape="0">
                <a:srgbClr val="808080"/>
              </a:outerShdw>
            </a:effectLst>
          </p:spPr>
          <p:txBody>
            <a:bodyPr wrap="none" anchor="ctr"/>
            <a:lstStyle/>
            <a:p>
              <a:endParaRPr lang="en-US"/>
            </a:p>
          </p:txBody>
        </p:sp>
        <p:sp>
          <p:nvSpPr>
            <p:cNvPr id="35848" name="Text Box 8"/>
            <p:cNvSpPr txBox="1">
              <a:spLocks noChangeArrowheads="1"/>
            </p:cNvSpPr>
            <p:nvPr/>
          </p:nvSpPr>
          <p:spPr bwMode="auto">
            <a:xfrm>
              <a:off x="970" y="1329"/>
              <a:ext cx="432" cy="378"/>
            </a:xfrm>
            <a:prstGeom prst="rect">
              <a:avLst/>
            </a:prstGeom>
            <a:noFill/>
            <a:ln w="9525">
              <a:noFill/>
              <a:miter lim="800000"/>
            </a:ln>
          </p:spPr>
          <p:txBody>
            <a:bodyPr wrap="none" lIns="90000" tIns="46800" rIns="90000" bIns="46800" anchor="ctr">
              <a:spAutoFit/>
            </a:bodyPr>
            <a:lstStyle/>
            <a:p>
              <a:pPr algn="ctr" eaLnBrk="1" hangingPunct="1">
                <a:buClr>
                  <a:srgbClr val="008380"/>
                </a:buClr>
                <a:buSzPct val="133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a:solidFill>
                    <a:srgbClr val="008380"/>
                  </a:solidFill>
                  <a:cs typeface="Arial Unicode MS" pitchFamily="32" charset="0"/>
                </a:rPr>
                <a:t>1</a:t>
              </a:r>
              <a:endParaRPr lang="en-GB" sz="3200">
                <a:solidFill>
                  <a:srgbClr val="008380"/>
                </a:solidFill>
                <a:cs typeface="Arial Unicode MS" pitchFamily="32" charset="0"/>
              </a:endParaRPr>
            </a:p>
          </p:txBody>
        </p:sp>
      </p:grpSp>
      <p:grpSp>
        <p:nvGrpSpPr>
          <p:cNvPr id="4" name="Group 9"/>
          <p:cNvGrpSpPr/>
          <p:nvPr/>
        </p:nvGrpSpPr>
        <p:grpSpPr bwMode="auto">
          <a:xfrm>
            <a:off x="2225675" y="2109788"/>
            <a:ext cx="684213" cy="598487"/>
            <a:chOff x="1402" y="1329"/>
            <a:chExt cx="431" cy="377"/>
          </a:xfrm>
        </p:grpSpPr>
        <p:sp>
          <p:nvSpPr>
            <p:cNvPr id="35850" name="AutoShape 10"/>
            <p:cNvSpPr>
              <a:spLocks noChangeArrowheads="1"/>
            </p:cNvSpPr>
            <p:nvPr/>
          </p:nvSpPr>
          <p:spPr bwMode="auto">
            <a:xfrm>
              <a:off x="1402" y="1329"/>
              <a:ext cx="432" cy="378"/>
            </a:xfrm>
            <a:prstGeom prst="roundRect">
              <a:avLst>
                <a:gd name="adj" fmla="val 264"/>
              </a:avLst>
            </a:prstGeom>
            <a:solidFill>
              <a:srgbClr val="FFCCCC"/>
            </a:solidFill>
            <a:ln w="9360">
              <a:solidFill>
                <a:srgbClr val="000000"/>
              </a:solidFill>
              <a:round/>
            </a:ln>
            <a:effectLst>
              <a:outerShdw dist="107933" dir="2700000" algn="ctr" rotWithShape="0">
                <a:srgbClr val="808080"/>
              </a:outerShdw>
            </a:effectLst>
          </p:spPr>
          <p:txBody>
            <a:bodyPr wrap="none" anchor="ctr"/>
            <a:lstStyle/>
            <a:p>
              <a:endParaRPr lang="en-US"/>
            </a:p>
          </p:txBody>
        </p:sp>
        <p:sp>
          <p:nvSpPr>
            <p:cNvPr id="35851" name="Text Box 11"/>
            <p:cNvSpPr txBox="1">
              <a:spLocks noChangeArrowheads="1"/>
            </p:cNvSpPr>
            <p:nvPr/>
          </p:nvSpPr>
          <p:spPr bwMode="auto">
            <a:xfrm>
              <a:off x="1402" y="1329"/>
              <a:ext cx="432" cy="378"/>
            </a:xfrm>
            <a:prstGeom prst="rect">
              <a:avLst/>
            </a:prstGeom>
            <a:noFill/>
            <a:ln w="9525">
              <a:noFill/>
              <a:miter lim="800000"/>
            </a:ln>
          </p:spPr>
          <p:txBody>
            <a:bodyPr wrap="none" lIns="90000" tIns="46800" rIns="90000" bIns="46800" anchor="ctr">
              <a:spAutoFit/>
            </a:bodyPr>
            <a:lstStyle/>
            <a:p>
              <a:pPr algn="ctr" eaLnBrk="1" hangingPunct="1">
                <a:buClr>
                  <a:srgbClr val="008380"/>
                </a:buClr>
                <a:buSzPct val="133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a:solidFill>
                    <a:srgbClr val="008380"/>
                  </a:solidFill>
                  <a:cs typeface="Arial Unicode MS" pitchFamily="32" charset="0"/>
                </a:rPr>
                <a:t>3</a:t>
              </a:r>
              <a:endParaRPr lang="en-GB" sz="3200">
                <a:solidFill>
                  <a:srgbClr val="008380"/>
                </a:solidFill>
                <a:cs typeface="Arial Unicode MS" pitchFamily="32" charset="0"/>
              </a:endParaRPr>
            </a:p>
          </p:txBody>
        </p:sp>
      </p:grpSp>
      <p:grpSp>
        <p:nvGrpSpPr>
          <p:cNvPr id="5" name="Group 12"/>
          <p:cNvGrpSpPr/>
          <p:nvPr/>
        </p:nvGrpSpPr>
        <p:grpSpPr bwMode="auto">
          <a:xfrm>
            <a:off x="2911475" y="2109788"/>
            <a:ext cx="684213" cy="598487"/>
            <a:chOff x="1834" y="1329"/>
            <a:chExt cx="431" cy="377"/>
          </a:xfrm>
        </p:grpSpPr>
        <p:sp>
          <p:nvSpPr>
            <p:cNvPr id="35853" name="AutoShape 13"/>
            <p:cNvSpPr>
              <a:spLocks noChangeArrowheads="1"/>
            </p:cNvSpPr>
            <p:nvPr/>
          </p:nvSpPr>
          <p:spPr bwMode="auto">
            <a:xfrm>
              <a:off x="1834" y="1329"/>
              <a:ext cx="432" cy="378"/>
            </a:xfrm>
            <a:prstGeom prst="roundRect">
              <a:avLst>
                <a:gd name="adj" fmla="val 264"/>
              </a:avLst>
            </a:prstGeom>
            <a:solidFill>
              <a:srgbClr val="FFCCCC"/>
            </a:solidFill>
            <a:ln w="9360">
              <a:solidFill>
                <a:srgbClr val="000000"/>
              </a:solidFill>
              <a:round/>
            </a:ln>
            <a:effectLst>
              <a:outerShdw dist="107933" dir="2700000" algn="ctr" rotWithShape="0">
                <a:srgbClr val="808080"/>
              </a:outerShdw>
            </a:effectLst>
          </p:spPr>
          <p:txBody>
            <a:bodyPr wrap="none" anchor="ctr"/>
            <a:lstStyle/>
            <a:p>
              <a:endParaRPr lang="en-US"/>
            </a:p>
          </p:txBody>
        </p:sp>
        <p:sp>
          <p:nvSpPr>
            <p:cNvPr id="35854" name="Text Box 14"/>
            <p:cNvSpPr txBox="1">
              <a:spLocks noChangeArrowheads="1"/>
            </p:cNvSpPr>
            <p:nvPr/>
          </p:nvSpPr>
          <p:spPr bwMode="auto">
            <a:xfrm>
              <a:off x="1834" y="1329"/>
              <a:ext cx="432" cy="378"/>
            </a:xfrm>
            <a:prstGeom prst="rect">
              <a:avLst/>
            </a:prstGeom>
            <a:noFill/>
            <a:ln w="9525">
              <a:noFill/>
              <a:miter lim="800000"/>
            </a:ln>
          </p:spPr>
          <p:txBody>
            <a:bodyPr wrap="none" lIns="90000" tIns="46800" rIns="90000" bIns="46800" anchor="ctr">
              <a:spAutoFit/>
            </a:bodyPr>
            <a:lstStyle/>
            <a:p>
              <a:pPr algn="ctr" eaLnBrk="1" hangingPunct="1">
                <a:buClr>
                  <a:srgbClr val="008380"/>
                </a:buClr>
                <a:buSzPct val="133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a:solidFill>
                    <a:srgbClr val="008380"/>
                  </a:solidFill>
                  <a:cs typeface="Arial Unicode MS" pitchFamily="32" charset="0"/>
                </a:rPr>
                <a:t>4</a:t>
              </a:r>
              <a:endParaRPr lang="en-GB" sz="3200">
                <a:solidFill>
                  <a:srgbClr val="008380"/>
                </a:solidFill>
                <a:cs typeface="Arial Unicode MS" pitchFamily="32" charset="0"/>
              </a:endParaRPr>
            </a:p>
          </p:txBody>
        </p:sp>
      </p:grpSp>
      <p:grpSp>
        <p:nvGrpSpPr>
          <p:cNvPr id="6" name="Group 15"/>
          <p:cNvGrpSpPr/>
          <p:nvPr/>
        </p:nvGrpSpPr>
        <p:grpSpPr bwMode="auto">
          <a:xfrm>
            <a:off x="3597275" y="2109788"/>
            <a:ext cx="684213" cy="598487"/>
            <a:chOff x="2266" y="1329"/>
            <a:chExt cx="431" cy="377"/>
          </a:xfrm>
        </p:grpSpPr>
        <p:sp>
          <p:nvSpPr>
            <p:cNvPr id="35856" name="AutoShape 16"/>
            <p:cNvSpPr>
              <a:spLocks noChangeArrowheads="1"/>
            </p:cNvSpPr>
            <p:nvPr/>
          </p:nvSpPr>
          <p:spPr bwMode="auto">
            <a:xfrm>
              <a:off x="2266" y="1329"/>
              <a:ext cx="432" cy="378"/>
            </a:xfrm>
            <a:prstGeom prst="roundRect">
              <a:avLst>
                <a:gd name="adj" fmla="val 264"/>
              </a:avLst>
            </a:prstGeom>
            <a:solidFill>
              <a:srgbClr val="FFCCCC"/>
            </a:solidFill>
            <a:ln w="9360">
              <a:solidFill>
                <a:srgbClr val="000000"/>
              </a:solidFill>
              <a:round/>
            </a:ln>
            <a:effectLst>
              <a:outerShdw dist="107933" dir="2700000" algn="ctr" rotWithShape="0">
                <a:srgbClr val="808080"/>
              </a:outerShdw>
            </a:effectLst>
          </p:spPr>
          <p:txBody>
            <a:bodyPr wrap="none" anchor="ctr"/>
            <a:lstStyle/>
            <a:p>
              <a:endParaRPr lang="en-US"/>
            </a:p>
          </p:txBody>
        </p:sp>
        <p:sp>
          <p:nvSpPr>
            <p:cNvPr id="35857" name="Text Box 17"/>
            <p:cNvSpPr txBox="1">
              <a:spLocks noChangeArrowheads="1"/>
            </p:cNvSpPr>
            <p:nvPr/>
          </p:nvSpPr>
          <p:spPr bwMode="auto">
            <a:xfrm>
              <a:off x="2266" y="1329"/>
              <a:ext cx="432" cy="378"/>
            </a:xfrm>
            <a:prstGeom prst="rect">
              <a:avLst/>
            </a:prstGeom>
            <a:noFill/>
            <a:ln w="9525">
              <a:noFill/>
              <a:miter lim="800000"/>
            </a:ln>
          </p:spPr>
          <p:txBody>
            <a:bodyPr wrap="none" lIns="90000" tIns="46800" rIns="90000" bIns="46800" anchor="ctr">
              <a:spAutoFit/>
            </a:bodyPr>
            <a:lstStyle/>
            <a:p>
              <a:pPr algn="ctr" eaLnBrk="1" hangingPunct="1">
                <a:buClr>
                  <a:srgbClr val="008380"/>
                </a:buClr>
                <a:buSzPct val="133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a:solidFill>
                    <a:srgbClr val="008380"/>
                  </a:solidFill>
                  <a:cs typeface="Arial Unicode MS" pitchFamily="32" charset="0"/>
                </a:rPr>
                <a:t>3</a:t>
              </a:r>
              <a:endParaRPr lang="en-GB" sz="3200">
                <a:solidFill>
                  <a:srgbClr val="008380"/>
                </a:solidFill>
                <a:cs typeface="Arial Unicode MS" pitchFamily="32" charset="0"/>
              </a:endParaRPr>
            </a:p>
          </p:txBody>
        </p:sp>
      </p:grpSp>
      <p:grpSp>
        <p:nvGrpSpPr>
          <p:cNvPr id="7" name="Group 18"/>
          <p:cNvGrpSpPr/>
          <p:nvPr/>
        </p:nvGrpSpPr>
        <p:grpSpPr bwMode="auto">
          <a:xfrm>
            <a:off x="227013" y="3505200"/>
            <a:ext cx="4054475" cy="598488"/>
            <a:chOff x="143" y="2208"/>
            <a:chExt cx="2554" cy="377"/>
          </a:xfrm>
        </p:grpSpPr>
        <p:sp>
          <p:nvSpPr>
            <p:cNvPr id="35859" name="Text Box 19"/>
            <p:cNvSpPr txBox="1">
              <a:spLocks noChangeArrowheads="1"/>
            </p:cNvSpPr>
            <p:nvPr/>
          </p:nvSpPr>
          <p:spPr bwMode="auto">
            <a:xfrm>
              <a:off x="143" y="2214"/>
              <a:ext cx="352" cy="367"/>
            </a:xfrm>
            <a:prstGeom prst="rect">
              <a:avLst/>
            </a:prstGeom>
            <a:noFill/>
            <a:ln w="9525">
              <a:noFill/>
              <a:miter lim="800000"/>
            </a:ln>
          </p:spPr>
          <p:txBody>
            <a:bodyPr wrap="none" lIns="90000" tIns="46800" rIns="90000" bIns="46800">
              <a:spAutoFit/>
            </a:bodyPr>
            <a:lstStyle/>
            <a:p>
              <a:pPr algn="r" eaLnBrk="1" hangingPunct="1">
                <a:buClr>
                  <a:srgbClr val="008380"/>
                </a:buClr>
                <a:buSzPct val="133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i="1">
                  <a:solidFill>
                    <a:srgbClr val="008380"/>
                  </a:solidFill>
                  <a:cs typeface="Arial Unicode MS" pitchFamily="32" charset="0"/>
                </a:rPr>
                <a:t>B</a:t>
              </a:r>
              <a:r>
                <a:rPr lang="en-GB" sz="3200">
                  <a:solidFill>
                    <a:schemeClr val="tx1"/>
                  </a:solidFill>
                  <a:cs typeface="Arial Unicode MS" pitchFamily="32" charset="0"/>
                </a:rPr>
                <a:t>:</a:t>
              </a:r>
              <a:endParaRPr lang="en-GB" sz="3200">
                <a:solidFill>
                  <a:schemeClr val="tx1"/>
                </a:solidFill>
                <a:cs typeface="Arial Unicode MS" pitchFamily="32" charset="0"/>
              </a:endParaRPr>
            </a:p>
          </p:txBody>
        </p:sp>
        <p:sp>
          <p:nvSpPr>
            <p:cNvPr id="35860" name="AutoShape 20"/>
            <p:cNvSpPr>
              <a:spLocks noChangeArrowheads="1"/>
            </p:cNvSpPr>
            <p:nvPr/>
          </p:nvSpPr>
          <p:spPr bwMode="auto">
            <a:xfrm>
              <a:off x="545" y="2208"/>
              <a:ext cx="431" cy="378"/>
            </a:xfrm>
            <a:prstGeom prst="roundRect">
              <a:avLst>
                <a:gd name="adj" fmla="val 264"/>
              </a:avLst>
            </a:prstGeom>
            <a:solidFill>
              <a:srgbClr val="FFCCCC"/>
            </a:solidFill>
            <a:ln w="9360">
              <a:solidFill>
                <a:srgbClr val="000000"/>
              </a:solidFill>
              <a:round/>
            </a:ln>
            <a:effectLst>
              <a:outerShdw dist="107933" dir="2700000" algn="ctr" rotWithShape="0">
                <a:srgbClr val="808080"/>
              </a:outerShdw>
            </a:effectLst>
          </p:spPr>
          <p:txBody>
            <a:bodyPr wrap="none" anchor="ctr"/>
            <a:lstStyle/>
            <a:p>
              <a:endParaRPr lang="en-US"/>
            </a:p>
          </p:txBody>
        </p:sp>
        <p:sp>
          <p:nvSpPr>
            <p:cNvPr id="35861" name="AutoShape 21"/>
            <p:cNvSpPr>
              <a:spLocks noChangeArrowheads="1"/>
            </p:cNvSpPr>
            <p:nvPr/>
          </p:nvSpPr>
          <p:spPr bwMode="auto">
            <a:xfrm>
              <a:off x="976" y="2208"/>
              <a:ext cx="431" cy="378"/>
            </a:xfrm>
            <a:prstGeom prst="roundRect">
              <a:avLst>
                <a:gd name="adj" fmla="val 264"/>
              </a:avLst>
            </a:prstGeom>
            <a:solidFill>
              <a:srgbClr val="FFCCCC"/>
            </a:solidFill>
            <a:ln w="9360">
              <a:solidFill>
                <a:srgbClr val="000000"/>
              </a:solidFill>
              <a:round/>
            </a:ln>
            <a:effectLst>
              <a:outerShdw dist="107933" dir="2700000" algn="ctr" rotWithShape="0">
                <a:srgbClr val="808080"/>
              </a:outerShdw>
            </a:effectLst>
          </p:spPr>
          <p:txBody>
            <a:bodyPr wrap="none" anchor="ctr"/>
            <a:lstStyle/>
            <a:p>
              <a:endParaRPr lang="en-US"/>
            </a:p>
          </p:txBody>
        </p:sp>
        <p:sp>
          <p:nvSpPr>
            <p:cNvPr id="35862" name="AutoShape 22"/>
            <p:cNvSpPr>
              <a:spLocks noChangeArrowheads="1"/>
            </p:cNvSpPr>
            <p:nvPr/>
          </p:nvSpPr>
          <p:spPr bwMode="auto">
            <a:xfrm>
              <a:off x="1406" y="2208"/>
              <a:ext cx="431" cy="378"/>
            </a:xfrm>
            <a:prstGeom prst="roundRect">
              <a:avLst>
                <a:gd name="adj" fmla="val 264"/>
              </a:avLst>
            </a:prstGeom>
            <a:solidFill>
              <a:srgbClr val="FFCCCC"/>
            </a:solidFill>
            <a:ln w="9360">
              <a:solidFill>
                <a:srgbClr val="000000"/>
              </a:solidFill>
              <a:round/>
            </a:ln>
            <a:effectLst>
              <a:outerShdw dist="107933" dir="2700000" algn="ctr" rotWithShape="0">
                <a:srgbClr val="808080"/>
              </a:outerShdw>
            </a:effectLst>
          </p:spPr>
          <p:txBody>
            <a:bodyPr wrap="none" anchor="ctr"/>
            <a:lstStyle/>
            <a:p>
              <a:endParaRPr lang="en-US"/>
            </a:p>
          </p:txBody>
        </p:sp>
        <p:sp>
          <p:nvSpPr>
            <p:cNvPr id="35863" name="AutoShape 23"/>
            <p:cNvSpPr>
              <a:spLocks noChangeArrowheads="1"/>
            </p:cNvSpPr>
            <p:nvPr/>
          </p:nvSpPr>
          <p:spPr bwMode="auto">
            <a:xfrm>
              <a:off x="1837" y="2208"/>
              <a:ext cx="431" cy="378"/>
            </a:xfrm>
            <a:prstGeom prst="roundRect">
              <a:avLst>
                <a:gd name="adj" fmla="val 264"/>
              </a:avLst>
            </a:prstGeom>
            <a:solidFill>
              <a:srgbClr val="FFCCCC"/>
            </a:solidFill>
            <a:ln w="9360">
              <a:solidFill>
                <a:srgbClr val="000000"/>
              </a:solidFill>
              <a:round/>
            </a:ln>
            <a:effectLst>
              <a:outerShdw dist="107933" dir="2700000" algn="ctr" rotWithShape="0">
                <a:srgbClr val="808080"/>
              </a:outerShdw>
            </a:effectLst>
          </p:spPr>
          <p:txBody>
            <a:bodyPr wrap="none" anchor="ctr"/>
            <a:lstStyle/>
            <a:p>
              <a:endParaRPr lang="en-US"/>
            </a:p>
          </p:txBody>
        </p:sp>
        <p:sp>
          <p:nvSpPr>
            <p:cNvPr id="35864" name="AutoShape 24"/>
            <p:cNvSpPr>
              <a:spLocks noChangeArrowheads="1"/>
            </p:cNvSpPr>
            <p:nvPr/>
          </p:nvSpPr>
          <p:spPr bwMode="auto">
            <a:xfrm>
              <a:off x="2267" y="2208"/>
              <a:ext cx="431" cy="378"/>
            </a:xfrm>
            <a:prstGeom prst="roundRect">
              <a:avLst>
                <a:gd name="adj" fmla="val 264"/>
              </a:avLst>
            </a:prstGeom>
            <a:solidFill>
              <a:srgbClr val="FFCCCC"/>
            </a:solidFill>
            <a:ln w="9360">
              <a:solidFill>
                <a:srgbClr val="000000"/>
              </a:solidFill>
              <a:round/>
            </a:ln>
            <a:effectLst>
              <a:outerShdw dist="107933" dir="2700000" algn="ctr" rotWithShape="0">
                <a:srgbClr val="808080"/>
              </a:outerShdw>
            </a:effectLst>
          </p:spPr>
          <p:txBody>
            <a:bodyPr wrap="none" anchor="ctr"/>
            <a:lstStyle/>
            <a:p>
              <a:endParaRPr lang="en-US"/>
            </a:p>
          </p:txBody>
        </p:sp>
      </p:grpSp>
      <p:sp>
        <p:nvSpPr>
          <p:cNvPr id="35865" name="Text Box 25"/>
          <p:cNvSpPr txBox="1">
            <a:spLocks noChangeArrowheads="1"/>
          </p:cNvSpPr>
          <p:nvPr/>
        </p:nvSpPr>
        <p:spPr bwMode="auto">
          <a:xfrm>
            <a:off x="1041400" y="1676400"/>
            <a:ext cx="311150" cy="398463"/>
          </a:xfrm>
          <a:prstGeom prst="rect">
            <a:avLst/>
          </a:prstGeom>
          <a:noFill/>
          <a:ln w="9525">
            <a:noFill/>
            <a:miter lim="800000"/>
          </a:ln>
        </p:spPr>
        <p:txBody>
          <a:bodyPr wrap="none" lIns="90000" tIns="46800" rIns="90000" bIns="46800">
            <a:spAutoFit/>
          </a:bodyPr>
          <a:lstStyle/>
          <a:p>
            <a:pPr algn="ctr" eaLnBrk="1" hangingPunct="1">
              <a:buClr>
                <a:srgbClr val="000000"/>
              </a:buClr>
              <a:buSzPct val="100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chemeClr val="tx1"/>
                </a:solidFill>
                <a:cs typeface="Arial Unicode MS" pitchFamily="32" charset="0"/>
              </a:rPr>
              <a:t>1</a:t>
            </a:r>
            <a:endParaRPr lang="en-GB" sz="2000">
              <a:solidFill>
                <a:schemeClr val="tx1"/>
              </a:solidFill>
              <a:cs typeface="Arial Unicode MS" pitchFamily="32" charset="0"/>
            </a:endParaRPr>
          </a:p>
        </p:txBody>
      </p:sp>
      <p:sp>
        <p:nvSpPr>
          <p:cNvPr id="35866" name="Text Box 26"/>
          <p:cNvSpPr txBox="1">
            <a:spLocks noChangeArrowheads="1"/>
          </p:cNvSpPr>
          <p:nvPr/>
        </p:nvSpPr>
        <p:spPr bwMode="auto">
          <a:xfrm>
            <a:off x="1727200" y="1676400"/>
            <a:ext cx="311150" cy="398463"/>
          </a:xfrm>
          <a:prstGeom prst="rect">
            <a:avLst/>
          </a:prstGeom>
          <a:noFill/>
          <a:ln w="9525">
            <a:noFill/>
            <a:miter lim="800000"/>
          </a:ln>
        </p:spPr>
        <p:txBody>
          <a:bodyPr wrap="none" lIns="90000" tIns="46800" rIns="90000" bIns="46800">
            <a:spAutoFit/>
          </a:bodyPr>
          <a:lstStyle/>
          <a:p>
            <a:pPr algn="ctr" eaLnBrk="1" hangingPunct="1">
              <a:buClr>
                <a:srgbClr val="000000"/>
              </a:buClr>
              <a:buSzPct val="100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chemeClr val="tx1"/>
                </a:solidFill>
                <a:cs typeface="Arial Unicode MS" pitchFamily="32" charset="0"/>
              </a:rPr>
              <a:t>2</a:t>
            </a:r>
            <a:endParaRPr lang="en-GB" sz="2000">
              <a:solidFill>
                <a:schemeClr val="tx1"/>
              </a:solidFill>
              <a:cs typeface="Arial Unicode MS" pitchFamily="32" charset="0"/>
            </a:endParaRPr>
          </a:p>
        </p:txBody>
      </p:sp>
      <p:sp>
        <p:nvSpPr>
          <p:cNvPr id="35867" name="Text Box 27"/>
          <p:cNvSpPr txBox="1">
            <a:spLocks noChangeArrowheads="1"/>
          </p:cNvSpPr>
          <p:nvPr/>
        </p:nvSpPr>
        <p:spPr bwMode="auto">
          <a:xfrm>
            <a:off x="2413000" y="1676400"/>
            <a:ext cx="311150" cy="398463"/>
          </a:xfrm>
          <a:prstGeom prst="rect">
            <a:avLst/>
          </a:prstGeom>
          <a:noFill/>
          <a:ln w="9525">
            <a:noFill/>
            <a:miter lim="800000"/>
          </a:ln>
        </p:spPr>
        <p:txBody>
          <a:bodyPr wrap="none" lIns="90000" tIns="46800" rIns="90000" bIns="46800">
            <a:spAutoFit/>
          </a:bodyPr>
          <a:lstStyle/>
          <a:p>
            <a:pPr algn="ctr" eaLnBrk="1" hangingPunct="1">
              <a:buClr>
                <a:srgbClr val="000000"/>
              </a:buClr>
              <a:buSzPct val="100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chemeClr val="tx1"/>
                </a:solidFill>
                <a:cs typeface="Arial Unicode MS" pitchFamily="32" charset="0"/>
              </a:rPr>
              <a:t>3</a:t>
            </a:r>
            <a:endParaRPr lang="en-GB" sz="2000">
              <a:solidFill>
                <a:schemeClr val="tx1"/>
              </a:solidFill>
              <a:cs typeface="Arial Unicode MS" pitchFamily="32" charset="0"/>
            </a:endParaRPr>
          </a:p>
        </p:txBody>
      </p:sp>
      <p:sp>
        <p:nvSpPr>
          <p:cNvPr id="35868" name="Text Box 28"/>
          <p:cNvSpPr txBox="1">
            <a:spLocks noChangeArrowheads="1"/>
          </p:cNvSpPr>
          <p:nvPr/>
        </p:nvSpPr>
        <p:spPr bwMode="auto">
          <a:xfrm>
            <a:off x="3098800" y="1676400"/>
            <a:ext cx="311150" cy="398463"/>
          </a:xfrm>
          <a:prstGeom prst="rect">
            <a:avLst/>
          </a:prstGeom>
          <a:noFill/>
          <a:ln w="9525">
            <a:noFill/>
            <a:miter lim="800000"/>
          </a:ln>
        </p:spPr>
        <p:txBody>
          <a:bodyPr wrap="none" lIns="90000" tIns="46800" rIns="90000" bIns="46800">
            <a:spAutoFit/>
          </a:bodyPr>
          <a:lstStyle/>
          <a:p>
            <a:pPr algn="ctr" eaLnBrk="1" hangingPunct="1">
              <a:buClr>
                <a:srgbClr val="000000"/>
              </a:buClr>
              <a:buSzPct val="100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chemeClr val="tx1"/>
                </a:solidFill>
                <a:cs typeface="Arial Unicode MS" pitchFamily="32" charset="0"/>
              </a:rPr>
              <a:t>4</a:t>
            </a:r>
            <a:endParaRPr lang="en-GB" sz="2000">
              <a:solidFill>
                <a:schemeClr val="tx1"/>
              </a:solidFill>
              <a:cs typeface="Arial Unicode MS" pitchFamily="32" charset="0"/>
            </a:endParaRPr>
          </a:p>
        </p:txBody>
      </p:sp>
      <p:sp>
        <p:nvSpPr>
          <p:cNvPr id="35869" name="Text Box 29"/>
          <p:cNvSpPr txBox="1">
            <a:spLocks noChangeArrowheads="1"/>
          </p:cNvSpPr>
          <p:nvPr/>
        </p:nvSpPr>
        <p:spPr bwMode="auto">
          <a:xfrm>
            <a:off x="3784600" y="1676400"/>
            <a:ext cx="311150" cy="398463"/>
          </a:xfrm>
          <a:prstGeom prst="rect">
            <a:avLst/>
          </a:prstGeom>
          <a:noFill/>
          <a:ln w="9525">
            <a:noFill/>
            <a:miter lim="800000"/>
          </a:ln>
        </p:spPr>
        <p:txBody>
          <a:bodyPr wrap="none" lIns="90000" tIns="46800" rIns="90000" bIns="46800">
            <a:spAutoFit/>
          </a:bodyPr>
          <a:lstStyle/>
          <a:p>
            <a:pPr algn="ctr" eaLnBrk="1" hangingPunct="1">
              <a:buClr>
                <a:srgbClr val="000000"/>
              </a:buClr>
              <a:buSzPct val="100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chemeClr val="tx1"/>
                </a:solidFill>
                <a:cs typeface="Arial Unicode MS" pitchFamily="32" charset="0"/>
              </a:rPr>
              <a:t>5</a:t>
            </a:r>
            <a:endParaRPr lang="en-GB" sz="2000">
              <a:solidFill>
                <a:schemeClr val="tx1"/>
              </a:solidFill>
              <a:cs typeface="Arial Unicode MS" pitchFamily="32" charset="0"/>
            </a:endParaRPr>
          </a:p>
        </p:txBody>
      </p:sp>
      <p:sp>
        <p:nvSpPr>
          <p:cNvPr id="35870" name="Text Box 30"/>
          <p:cNvSpPr txBox="1">
            <a:spLocks noChangeArrowheads="1"/>
          </p:cNvSpPr>
          <p:nvPr/>
        </p:nvSpPr>
        <p:spPr bwMode="auto">
          <a:xfrm>
            <a:off x="5029200" y="2143125"/>
            <a:ext cx="568325" cy="582613"/>
          </a:xfrm>
          <a:prstGeom prst="rect">
            <a:avLst/>
          </a:prstGeom>
          <a:noFill/>
          <a:ln w="9525">
            <a:noFill/>
            <a:miter lim="800000"/>
          </a:ln>
        </p:spPr>
        <p:txBody>
          <a:bodyPr wrap="none" lIns="90000" tIns="46800" rIns="90000" bIns="46800">
            <a:spAutoFit/>
          </a:bodyPr>
          <a:lstStyle/>
          <a:p>
            <a:pPr algn="r" eaLnBrk="1" hangingPunct="1">
              <a:buClr>
                <a:srgbClr val="008380"/>
              </a:buClr>
              <a:buSzPct val="133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i="1">
                <a:solidFill>
                  <a:srgbClr val="008380"/>
                </a:solidFill>
                <a:cs typeface="Arial Unicode MS" pitchFamily="32" charset="0"/>
              </a:rPr>
              <a:t>C</a:t>
            </a:r>
            <a:r>
              <a:rPr lang="en-GB" sz="3200">
                <a:solidFill>
                  <a:schemeClr val="tx1"/>
                </a:solidFill>
                <a:cs typeface="Arial Unicode MS" pitchFamily="32" charset="0"/>
              </a:rPr>
              <a:t>:</a:t>
            </a:r>
            <a:endParaRPr lang="en-GB" sz="3200">
              <a:solidFill>
                <a:schemeClr val="tx1"/>
              </a:solidFill>
              <a:cs typeface="Arial Unicode MS" pitchFamily="32" charset="0"/>
            </a:endParaRPr>
          </a:p>
        </p:txBody>
      </p:sp>
      <p:grpSp>
        <p:nvGrpSpPr>
          <p:cNvPr id="8" name="Group 31"/>
          <p:cNvGrpSpPr/>
          <p:nvPr/>
        </p:nvGrpSpPr>
        <p:grpSpPr bwMode="auto">
          <a:xfrm>
            <a:off x="5678488" y="2133600"/>
            <a:ext cx="684212" cy="598488"/>
            <a:chOff x="3577" y="1344"/>
            <a:chExt cx="431" cy="377"/>
          </a:xfrm>
        </p:grpSpPr>
        <p:sp>
          <p:nvSpPr>
            <p:cNvPr id="35872" name="AutoShape 32"/>
            <p:cNvSpPr>
              <a:spLocks noChangeArrowheads="1"/>
            </p:cNvSpPr>
            <p:nvPr/>
          </p:nvSpPr>
          <p:spPr bwMode="auto">
            <a:xfrm>
              <a:off x="3577" y="1344"/>
              <a:ext cx="432" cy="378"/>
            </a:xfrm>
            <a:prstGeom prst="roundRect">
              <a:avLst>
                <a:gd name="adj" fmla="val 264"/>
              </a:avLst>
            </a:prstGeom>
            <a:solidFill>
              <a:srgbClr val="FFCCCC"/>
            </a:solidFill>
            <a:ln w="9360">
              <a:solidFill>
                <a:srgbClr val="000000"/>
              </a:solidFill>
              <a:round/>
            </a:ln>
            <a:effectLst>
              <a:outerShdw dist="107933" dir="2700000" algn="ctr" rotWithShape="0">
                <a:srgbClr val="808080"/>
              </a:outerShdw>
            </a:effectLst>
          </p:spPr>
          <p:txBody>
            <a:bodyPr wrap="none" anchor="ctr"/>
            <a:lstStyle/>
            <a:p>
              <a:endParaRPr lang="en-US"/>
            </a:p>
          </p:txBody>
        </p:sp>
        <p:sp>
          <p:nvSpPr>
            <p:cNvPr id="35873" name="Text Box 33"/>
            <p:cNvSpPr txBox="1">
              <a:spLocks noChangeArrowheads="1"/>
            </p:cNvSpPr>
            <p:nvPr/>
          </p:nvSpPr>
          <p:spPr bwMode="auto">
            <a:xfrm>
              <a:off x="3577" y="1344"/>
              <a:ext cx="432" cy="378"/>
            </a:xfrm>
            <a:prstGeom prst="rect">
              <a:avLst/>
            </a:prstGeom>
            <a:noFill/>
            <a:ln w="9525">
              <a:noFill/>
              <a:miter lim="800000"/>
            </a:ln>
          </p:spPr>
          <p:txBody>
            <a:bodyPr wrap="none" lIns="90000" tIns="46800" rIns="90000" bIns="46800" anchor="ctr">
              <a:spAutoFit/>
            </a:bodyPr>
            <a:lstStyle/>
            <a:p>
              <a:pPr algn="ctr" eaLnBrk="1" hangingPunct="1">
                <a:buClr>
                  <a:srgbClr val="008380"/>
                </a:buClr>
                <a:buSzPct val="133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a:solidFill>
                    <a:srgbClr val="008380"/>
                  </a:solidFill>
                  <a:cs typeface="Arial Unicode MS" pitchFamily="32" charset="0"/>
                </a:rPr>
                <a:t>1</a:t>
              </a:r>
              <a:endParaRPr lang="en-GB" sz="3200">
                <a:solidFill>
                  <a:srgbClr val="008380"/>
                </a:solidFill>
                <a:cs typeface="Arial Unicode MS" pitchFamily="32" charset="0"/>
              </a:endParaRPr>
            </a:p>
          </p:txBody>
        </p:sp>
      </p:grpSp>
      <p:grpSp>
        <p:nvGrpSpPr>
          <p:cNvPr id="9" name="Group 34"/>
          <p:cNvGrpSpPr/>
          <p:nvPr/>
        </p:nvGrpSpPr>
        <p:grpSpPr bwMode="auto">
          <a:xfrm>
            <a:off x="6364288" y="2133600"/>
            <a:ext cx="684212" cy="598488"/>
            <a:chOff x="4009" y="1344"/>
            <a:chExt cx="431" cy="377"/>
          </a:xfrm>
        </p:grpSpPr>
        <p:sp>
          <p:nvSpPr>
            <p:cNvPr id="35875" name="AutoShape 35"/>
            <p:cNvSpPr>
              <a:spLocks noChangeArrowheads="1"/>
            </p:cNvSpPr>
            <p:nvPr/>
          </p:nvSpPr>
          <p:spPr bwMode="auto">
            <a:xfrm>
              <a:off x="4009" y="1344"/>
              <a:ext cx="432" cy="378"/>
            </a:xfrm>
            <a:prstGeom prst="roundRect">
              <a:avLst>
                <a:gd name="adj" fmla="val 264"/>
              </a:avLst>
            </a:prstGeom>
            <a:solidFill>
              <a:srgbClr val="FFCCCC"/>
            </a:solidFill>
            <a:ln w="9360">
              <a:solidFill>
                <a:srgbClr val="000000"/>
              </a:solidFill>
              <a:round/>
            </a:ln>
            <a:effectLst>
              <a:outerShdw dist="107933" dir="2700000" algn="ctr" rotWithShape="0">
                <a:srgbClr val="808080"/>
              </a:outerShdw>
            </a:effectLst>
          </p:spPr>
          <p:txBody>
            <a:bodyPr wrap="none" anchor="ctr"/>
            <a:lstStyle/>
            <a:p>
              <a:endParaRPr lang="en-US"/>
            </a:p>
          </p:txBody>
        </p:sp>
        <p:sp>
          <p:nvSpPr>
            <p:cNvPr id="35876" name="Text Box 36"/>
            <p:cNvSpPr txBox="1">
              <a:spLocks noChangeArrowheads="1"/>
            </p:cNvSpPr>
            <p:nvPr/>
          </p:nvSpPr>
          <p:spPr bwMode="auto">
            <a:xfrm>
              <a:off x="4009" y="1344"/>
              <a:ext cx="432" cy="378"/>
            </a:xfrm>
            <a:prstGeom prst="rect">
              <a:avLst/>
            </a:prstGeom>
            <a:noFill/>
            <a:ln w="9525">
              <a:noFill/>
              <a:miter lim="800000"/>
            </a:ln>
          </p:spPr>
          <p:txBody>
            <a:bodyPr wrap="none" lIns="90000" tIns="46800" rIns="90000" bIns="46800" anchor="ctr">
              <a:spAutoFit/>
            </a:bodyPr>
            <a:lstStyle/>
            <a:p>
              <a:pPr algn="ctr" eaLnBrk="1" hangingPunct="1">
                <a:buClr>
                  <a:srgbClr val="008380"/>
                </a:buClr>
                <a:buSzPct val="133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a:solidFill>
                    <a:srgbClr val="008380"/>
                  </a:solidFill>
                  <a:cs typeface="Arial Unicode MS" pitchFamily="32" charset="0"/>
                </a:rPr>
                <a:t>0</a:t>
              </a:r>
              <a:endParaRPr lang="en-GB" sz="3200">
                <a:solidFill>
                  <a:srgbClr val="008380"/>
                </a:solidFill>
                <a:cs typeface="Arial Unicode MS" pitchFamily="32" charset="0"/>
              </a:endParaRPr>
            </a:p>
          </p:txBody>
        </p:sp>
      </p:grpSp>
      <p:grpSp>
        <p:nvGrpSpPr>
          <p:cNvPr id="10" name="Group 37"/>
          <p:cNvGrpSpPr/>
          <p:nvPr/>
        </p:nvGrpSpPr>
        <p:grpSpPr bwMode="auto">
          <a:xfrm>
            <a:off x="7050088" y="2133600"/>
            <a:ext cx="684212" cy="598488"/>
            <a:chOff x="4441" y="1344"/>
            <a:chExt cx="431" cy="377"/>
          </a:xfrm>
        </p:grpSpPr>
        <p:sp>
          <p:nvSpPr>
            <p:cNvPr id="35878" name="AutoShape 38"/>
            <p:cNvSpPr>
              <a:spLocks noChangeArrowheads="1"/>
            </p:cNvSpPr>
            <p:nvPr/>
          </p:nvSpPr>
          <p:spPr bwMode="auto">
            <a:xfrm>
              <a:off x="4441" y="1344"/>
              <a:ext cx="432" cy="378"/>
            </a:xfrm>
            <a:prstGeom prst="roundRect">
              <a:avLst>
                <a:gd name="adj" fmla="val 264"/>
              </a:avLst>
            </a:prstGeom>
            <a:solidFill>
              <a:srgbClr val="FFCCCC"/>
            </a:solidFill>
            <a:ln w="9360">
              <a:solidFill>
                <a:srgbClr val="000000"/>
              </a:solidFill>
              <a:round/>
            </a:ln>
            <a:effectLst>
              <a:outerShdw dist="107933" dir="2700000" algn="ctr" rotWithShape="0">
                <a:srgbClr val="808080"/>
              </a:outerShdw>
            </a:effectLst>
          </p:spPr>
          <p:txBody>
            <a:bodyPr wrap="none" anchor="ctr"/>
            <a:lstStyle/>
            <a:p>
              <a:endParaRPr lang="en-US"/>
            </a:p>
          </p:txBody>
        </p:sp>
        <p:sp>
          <p:nvSpPr>
            <p:cNvPr id="35879" name="Text Box 39"/>
            <p:cNvSpPr txBox="1">
              <a:spLocks noChangeArrowheads="1"/>
            </p:cNvSpPr>
            <p:nvPr/>
          </p:nvSpPr>
          <p:spPr bwMode="auto">
            <a:xfrm>
              <a:off x="4441" y="1344"/>
              <a:ext cx="432" cy="378"/>
            </a:xfrm>
            <a:prstGeom prst="rect">
              <a:avLst/>
            </a:prstGeom>
            <a:noFill/>
            <a:ln w="9525">
              <a:noFill/>
              <a:miter lim="800000"/>
            </a:ln>
          </p:spPr>
          <p:txBody>
            <a:bodyPr wrap="none" lIns="90000" tIns="46800" rIns="90000" bIns="46800" anchor="ctr">
              <a:spAutoFit/>
            </a:bodyPr>
            <a:lstStyle/>
            <a:p>
              <a:pPr algn="ctr" eaLnBrk="1" hangingPunct="1">
                <a:buClr>
                  <a:srgbClr val="008380"/>
                </a:buClr>
                <a:buSzPct val="133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a:solidFill>
                    <a:srgbClr val="008380"/>
                  </a:solidFill>
                  <a:cs typeface="Arial Unicode MS" pitchFamily="32" charset="0"/>
                </a:rPr>
                <a:t>2</a:t>
              </a:r>
              <a:endParaRPr lang="en-GB" sz="3200">
                <a:solidFill>
                  <a:srgbClr val="008380"/>
                </a:solidFill>
                <a:cs typeface="Arial Unicode MS" pitchFamily="32" charset="0"/>
              </a:endParaRPr>
            </a:p>
          </p:txBody>
        </p:sp>
      </p:grpSp>
      <p:grpSp>
        <p:nvGrpSpPr>
          <p:cNvPr id="11" name="Group 40"/>
          <p:cNvGrpSpPr/>
          <p:nvPr/>
        </p:nvGrpSpPr>
        <p:grpSpPr bwMode="auto">
          <a:xfrm>
            <a:off x="7735888" y="2133600"/>
            <a:ext cx="684212" cy="598488"/>
            <a:chOff x="4873" y="1344"/>
            <a:chExt cx="431" cy="377"/>
          </a:xfrm>
        </p:grpSpPr>
        <p:sp>
          <p:nvSpPr>
            <p:cNvPr id="35881" name="AutoShape 41"/>
            <p:cNvSpPr>
              <a:spLocks noChangeArrowheads="1"/>
            </p:cNvSpPr>
            <p:nvPr/>
          </p:nvSpPr>
          <p:spPr bwMode="auto">
            <a:xfrm>
              <a:off x="4873" y="1344"/>
              <a:ext cx="432" cy="378"/>
            </a:xfrm>
            <a:prstGeom prst="roundRect">
              <a:avLst>
                <a:gd name="adj" fmla="val 264"/>
              </a:avLst>
            </a:prstGeom>
            <a:solidFill>
              <a:srgbClr val="FFCCCC"/>
            </a:solidFill>
            <a:ln w="9360">
              <a:solidFill>
                <a:srgbClr val="000000"/>
              </a:solidFill>
              <a:round/>
            </a:ln>
            <a:effectLst>
              <a:outerShdw dist="107933" dir="2700000" algn="ctr" rotWithShape="0">
                <a:srgbClr val="808080"/>
              </a:outerShdw>
            </a:effectLst>
          </p:spPr>
          <p:txBody>
            <a:bodyPr wrap="none" anchor="ctr"/>
            <a:lstStyle/>
            <a:p>
              <a:endParaRPr lang="en-US"/>
            </a:p>
          </p:txBody>
        </p:sp>
        <p:sp>
          <p:nvSpPr>
            <p:cNvPr id="35882" name="Text Box 42"/>
            <p:cNvSpPr txBox="1">
              <a:spLocks noChangeArrowheads="1"/>
            </p:cNvSpPr>
            <p:nvPr/>
          </p:nvSpPr>
          <p:spPr bwMode="auto">
            <a:xfrm>
              <a:off x="4873" y="1344"/>
              <a:ext cx="432" cy="378"/>
            </a:xfrm>
            <a:prstGeom prst="rect">
              <a:avLst/>
            </a:prstGeom>
            <a:noFill/>
            <a:ln w="9525">
              <a:noFill/>
              <a:miter lim="800000"/>
            </a:ln>
          </p:spPr>
          <p:txBody>
            <a:bodyPr wrap="none" lIns="90000" tIns="46800" rIns="90000" bIns="46800" anchor="ctr">
              <a:spAutoFit/>
            </a:bodyPr>
            <a:lstStyle/>
            <a:p>
              <a:pPr algn="ctr" eaLnBrk="1" hangingPunct="1">
                <a:buClr>
                  <a:srgbClr val="008380"/>
                </a:buClr>
                <a:buSzPct val="133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a:solidFill>
                    <a:srgbClr val="008380"/>
                  </a:solidFill>
                  <a:cs typeface="Arial Unicode MS" pitchFamily="32" charset="0"/>
                </a:rPr>
                <a:t>2</a:t>
              </a:r>
              <a:endParaRPr lang="en-GB" sz="3200">
                <a:solidFill>
                  <a:srgbClr val="008380"/>
                </a:solidFill>
                <a:cs typeface="Arial Unicode MS" pitchFamily="32" charset="0"/>
              </a:endParaRPr>
            </a:p>
          </p:txBody>
        </p:sp>
      </p:grpSp>
      <p:sp>
        <p:nvSpPr>
          <p:cNvPr id="35883" name="Text Box 43"/>
          <p:cNvSpPr txBox="1">
            <a:spLocks noChangeArrowheads="1"/>
          </p:cNvSpPr>
          <p:nvPr/>
        </p:nvSpPr>
        <p:spPr bwMode="auto">
          <a:xfrm>
            <a:off x="5865813" y="1700213"/>
            <a:ext cx="311150" cy="398462"/>
          </a:xfrm>
          <a:prstGeom prst="rect">
            <a:avLst/>
          </a:prstGeom>
          <a:noFill/>
          <a:ln w="9525">
            <a:noFill/>
            <a:miter lim="800000"/>
          </a:ln>
        </p:spPr>
        <p:txBody>
          <a:bodyPr wrap="none" lIns="90000" tIns="46800" rIns="90000" bIns="46800">
            <a:spAutoFit/>
          </a:bodyPr>
          <a:lstStyle/>
          <a:p>
            <a:pPr algn="ctr" eaLnBrk="1" hangingPunct="1">
              <a:buClr>
                <a:srgbClr val="000000"/>
              </a:buClr>
              <a:buSzPct val="100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chemeClr val="tx1"/>
                </a:solidFill>
                <a:cs typeface="Arial Unicode MS" pitchFamily="32" charset="0"/>
              </a:rPr>
              <a:t>1</a:t>
            </a:r>
            <a:endParaRPr lang="en-GB" sz="2000">
              <a:solidFill>
                <a:schemeClr val="tx1"/>
              </a:solidFill>
              <a:cs typeface="Arial Unicode MS" pitchFamily="32" charset="0"/>
            </a:endParaRPr>
          </a:p>
        </p:txBody>
      </p:sp>
      <p:sp>
        <p:nvSpPr>
          <p:cNvPr id="35884" name="Text Box 44"/>
          <p:cNvSpPr txBox="1">
            <a:spLocks noChangeArrowheads="1"/>
          </p:cNvSpPr>
          <p:nvPr/>
        </p:nvSpPr>
        <p:spPr bwMode="auto">
          <a:xfrm>
            <a:off x="6551613" y="1700213"/>
            <a:ext cx="311150" cy="398462"/>
          </a:xfrm>
          <a:prstGeom prst="rect">
            <a:avLst/>
          </a:prstGeom>
          <a:noFill/>
          <a:ln w="9525">
            <a:noFill/>
            <a:miter lim="800000"/>
          </a:ln>
        </p:spPr>
        <p:txBody>
          <a:bodyPr wrap="none" lIns="90000" tIns="46800" rIns="90000" bIns="46800">
            <a:spAutoFit/>
          </a:bodyPr>
          <a:lstStyle/>
          <a:p>
            <a:pPr algn="ctr" eaLnBrk="1" hangingPunct="1">
              <a:buClr>
                <a:srgbClr val="000000"/>
              </a:buClr>
              <a:buSzPct val="100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chemeClr val="tx1"/>
                </a:solidFill>
                <a:cs typeface="Arial Unicode MS" pitchFamily="32" charset="0"/>
              </a:rPr>
              <a:t>2</a:t>
            </a:r>
            <a:endParaRPr lang="en-GB" sz="2000">
              <a:solidFill>
                <a:schemeClr val="tx1"/>
              </a:solidFill>
              <a:cs typeface="Arial Unicode MS" pitchFamily="32" charset="0"/>
            </a:endParaRPr>
          </a:p>
        </p:txBody>
      </p:sp>
      <p:sp>
        <p:nvSpPr>
          <p:cNvPr id="35885" name="Text Box 45"/>
          <p:cNvSpPr txBox="1">
            <a:spLocks noChangeArrowheads="1"/>
          </p:cNvSpPr>
          <p:nvPr/>
        </p:nvSpPr>
        <p:spPr bwMode="auto">
          <a:xfrm>
            <a:off x="7237413" y="1700213"/>
            <a:ext cx="311150" cy="398462"/>
          </a:xfrm>
          <a:prstGeom prst="rect">
            <a:avLst/>
          </a:prstGeom>
          <a:noFill/>
          <a:ln w="9525">
            <a:noFill/>
            <a:miter lim="800000"/>
          </a:ln>
        </p:spPr>
        <p:txBody>
          <a:bodyPr wrap="none" lIns="90000" tIns="46800" rIns="90000" bIns="46800">
            <a:spAutoFit/>
          </a:bodyPr>
          <a:lstStyle/>
          <a:p>
            <a:pPr algn="ctr" eaLnBrk="1" hangingPunct="1">
              <a:buClr>
                <a:srgbClr val="000000"/>
              </a:buClr>
              <a:buSzPct val="100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chemeClr val="tx1"/>
                </a:solidFill>
                <a:cs typeface="Arial Unicode MS" pitchFamily="32" charset="0"/>
              </a:rPr>
              <a:t>3</a:t>
            </a:r>
            <a:endParaRPr lang="en-GB" sz="2000">
              <a:solidFill>
                <a:schemeClr val="tx1"/>
              </a:solidFill>
              <a:cs typeface="Arial Unicode MS" pitchFamily="32" charset="0"/>
            </a:endParaRPr>
          </a:p>
        </p:txBody>
      </p:sp>
      <p:sp>
        <p:nvSpPr>
          <p:cNvPr id="35886" name="Text Box 46"/>
          <p:cNvSpPr txBox="1">
            <a:spLocks noChangeArrowheads="1"/>
          </p:cNvSpPr>
          <p:nvPr/>
        </p:nvSpPr>
        <p:spPr bwMode="auto">
          <a:xfrm>
            <a:off x="7923213" y="1700213"/>
            <a:ext cx="311150" cy="398462"/>
          </a:xfrm>
          <a:prstGeom prst="rect">
            <a:avLst/>
          </a:prstGeom>
          <a:noFill/>
          <a:ln w="9525">
            <a:noFill/>
            <a:miter lim="800000"/>
          </a:ln>
        </p:spPr>
        <p:txBody>
          <a:bodyPr wrap="none" lIns="90000" tIns="46800" rIns="90000" bIns="46800">
            <a:spAutoFit/>
          </a:bodyPr>
          <a:lstStyle/>
          <a:p>
            <a:pPr algn="ctr" eaLnBrk="1" hangingPunct="1">
              <a:buClr>
                <a:srgbClr val="000000"/>
              </a:buClr>
              <a:buSzPct val="100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chemeClr val="tx1"/>
                </a:solidFill>
                <a:cs typeface="Arial Unicode MS" pitchFamily="32" charset="0"/>
              </a:rPr>
              <a:t>4</a:t>
            </a:r>
            <a:endParaRPr lang="en-GB" sz="2000">
              <a:solidFill>
                <a:schemeClr val="tx1"/>
              </a:solidFill>
              <a:cs typeface="Arial Unicode MS" pitchFamily="32" charset="0"/>
            </a:endParaRPr>
          </a:p>
        </p:txBody>
      </p:sp>
      <p:sp>
        <p:nvSpPr>
          <p:cNvPr id="35887" name="Text Box 47"/>
          <p:cNvSpPr txBox="1">
            <a:spLocks noChangeArrowheads="1"/>
          </p:cNvSpPr>
          <p:nvPr/>
        </p:nvSpPr>
        <p:spPr bwMode="auto">
          <a:xfrm>
            <a:off x="4941888" y="3514725"/>
            <a:ext cx="655637" cy="582613"/>
          </a:xfrm>
          <a:prstGeom prst="rect">
            <a:avLst/>
          </a:prstGeom>
          <a:noFill/>
          <a:ln w="9525">
            <a:noFill/>
            <a:miter lim="800000"/>
          </a:ln>
        </p:spPr>
        <p:txBody>
          <a:bodyPr wrap="none" lIns="90000" tIns="46800" rIns="90000" bIns="46800">
            <a:spAutoFit/>
          </a:bodyPr>
          <a:lstStyle/>
          <a:p>
            <a:pPr algn="r" eaLnBrk="1" hangingPunct="1">
              <a:buClr>
                <a:srgbClr val="008380"/>
              </a:buClr>
              <a:buSzPct val="133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i="1">
                <a:solidFill>
                  <a:srgbClr val="008380"/>
                </a:solidFill>
                <a:cs typeface="Arial Unicode MS" pitchFamily="32" charset="0"/>
              </a:rPr>
              <a:t>C</a:t>
            </a:r>
            <a:r>
              <a:rPr lang="en-GB" sz="3200" i="1">
                <a:solidFill>
                  <a:srgbClr val="008380"/>
                </a:solidFill>
                <a:cs typeface="Times New Roman" panose="02020603050405020304" pitchFamily="16" charset="0"/>
              </a:rPr>
              <a:t>'</a:t>
            </a:r>
            <a:r>
              <a:rPr lang="en-GB" sz="3200">
                <a:solidFill>
                  <a:schemeClr val="tx1"/>
                </a:solidFill>
                <a:cs typeface="Arial Unicode MS" pitchFamily="32" charset="0"/>
              </a:rPr>
              <a:t>:</a:t>
            </a:r>
            <a:endParaRPr lang="en-GB" sz="3200">
              <a:solidFill>
                <a:schemeClr val="tx1"/>
              </a:solidFill>
              <a:cs typeface="Arial Unicode MS" pitchFamily="32" charset="0"/>
            </a:endParaRPr>
          </a:p>
        </p:txBody>
      </p:sp>
      <p:grpSp>
        <p:nvGrpSpPr>
          <p:cNvPr id="12" name="Group 48"/>
          <p:cNvGrpSpPr/>
          <p:nvPr/>
        </p:nvGrpSpPr>
        <p:grpSpPr bwMode="auto">
          <a:xfrm>
            <a:off x="5678488" y="3505200"/>
            <a:ext cx="684212" cy="598488"/>
            <a:chOff x="3577" y="2208"/>
            <a:chExt cx="431" cy="377"/>
          </a:xfrm>
        </p:grpSpPr>
        <p:sp>
          <p:nvSpPr>
            <p:cNvPr id="35889" name="AutoShape 49"/>
            <p:cNvSpPr>
              <a:spLocks noChangeArrowheads="1"/>
            </p:cNvSpPr>
            <p:nvPr/>
          </p:nvSpPr>
          <p:spPr bwMode="auto">
            <a:xfrm>
              <a:off x="3577" y="2208"/>
              <a:ext cx="432" cy="378"/>
            </a:xfrm>
            <a:prstGeom prst="roundRect">
              <a:avLst>
                <a:gd name="adj" fmla="val 264"/>
              </a:avLst>
            </a:prstGeom>
            <a:solidFill>
              <a:srgbClr val="FFCCCC"/>
            </a:solidFill>
            <a:ln w="9360">
              <a:solidFill>
                <a:srgbClr val="000000"/>
              </a:solidFill>
              <a:round/>
            </a:ln>
            <a:effectLst>
              <a:outerShdw dist="107933" dir="2700000" algn="ctr" rotWithShape="0">
                <a:srgbClr val="808080"/>
              </a:outerShdw>
            </a:effectLst>
          </p:spPr>
          <p:txBody>
            <a:bodyPr wrap="none" anchor="ctr"/>
            <a:lstStyle/>
            <a:p>
              <a:endParaRPr lang="en-US"/>
            </a:p>
          </p:txBody>
        </p:sp>
        <p:sp>
          <p:nvSpPr>
            <p:cNvPr id="35890" name="Text Box 50"/>
            <p:cNvSpPr txBox="1">
              <a:spLocks noChangeArrowheads="1"/>
            </p:cNvSpPr>
            <p:nvPr/>
          </p:nvSpPr>
          <p:spPr bwMode="auto">
            <a:xfrm>
              <a:off x="3577" y="2208"/>
              <a:ext cx="432" cy="378"/>
            </a:xfrm>
            <a:prstGeom prst="rect">
              <a:avLst/>
            </a:prstGeom>
            <a:noFill/>
            <a:ln w="9525">
              <a:noFill/>
              <a:miter lim="800000"/>
            </a:ln>
          </p:spPr>
          <p:txBody>
            <a:bodyPr wrap="none" lIns="90000" tIns="46800" rIns="90000" bIns="46800" anchor="ctr">
              <a:spAutoFit/>
            </a:bodyPr>
            <a:lstStyle/>
            <a:p>
              <a:pPr algn="ctr" eaLnBrk="1" hangingPunct="1">
                <a:buClr>
                  <a:srgbClr val="008380"/>
                </a:buClr>
                <a:buSzPct val="133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a:solidFill>
                    <a:srgbClr val="008380"/>
                  </a:solidFill>
                  <a:cs typeface="Arial Unicode MS" pitchFamily="32" charset="0"/>
                </a:rPr>
                <a:t>1</a:t>
              </a:r>
              <a:endParaRPr lang="en-GB" sz="3200">
                <a:solidFill>
                  <a:srgbClr val="008380"/>
                </a:solidFill>
                <a:cs typeface="Arial Unicode MS" pitchFamily="32" charset="0"/>
              </a:endParaRPr>
            </a:p>
          </p:txBody>
        </p:sp>
      </p:grpSp>
      <p:grpSp>
        <p:nvGrpSpPr>
          <p:cNvPr id="13" name="Group 51"/>
          <p:cNvGrpSpPr/>
          <p:nvPr/>
        </p:nvGrpSpPr>
        <p:grpSpPr bwMode="auto">
          <a:xfrm>
            <a:off x="6364288" y="3505200"/>
            <a:ext cx="684212" cy="598488"/>
            <a:chOff x="4009" y="2208"/>
            <a:chExt cx="431" cy="377"/>
          </a:xfrm>
        </p:grpSpPr>
        <p:sp>
          <p:nvSpPr>
            <p:cNvPr id="35892" name="AutoShape 52"/>
            <p:cNvSpPr>
              <a:spLocks noChangeArrowheads="1"/>
            </p:cNvSpPr>
            <p:nvPr/>
          </p:nvSpPr>
          <p:spPr bwMode="auto">
            <a:xfrm>
              <a:off x="4009" y="2208"/>
              <a:ext cx="432" cy="378"/>
            </a:xfrm>
            <a:prstGeom prst="roundRect">
              <a:avLst>
                <a:gd name="adj" fmla="val 264"/>
              </a:avLst>
            </a:prstGeom>
            <a:solidFill>
              <a:srgbClr val="FFCCCC"/>
            </a:solidFill>
            <a:ln w="9360">
              <a:solidFill>
                <a:srgbClr val="000000"/>
              </a:solidFill>
              <a:round/>
            </a:ln>
            <a:effectLst>
              <a:outerShdw dist="107933" dir="2700000" algn="ctr" rotWithShape="0">
                <a:srgbClr val="808080"/>
              </a:outerShdw>
            </a:effectLst>
          </p:spPr>
          <p:txBody>
            <a:bodyPr wrap="none" anchor="ctr"/>
            <a:lstStyle/>
            <a:p>
              <a:endParaRPr lang="en-US"/>
            </a:p>
          </p:txBody>
        </p:sp>
        <p:sp>
          <p:nvSpPr>
            <p:cNvPr id="35893" name="Text Box 53"/>
            <p:cNvSpPr txBox="1">
              <a:spLocks noChangeArrowheads="1"/>
            </p:cNvSpPr>
            <p:nvPr/>
          </p:nvSpPr>
          <p:spPr bwMode="auto">
            <a:xfrm>
              <a:off x="4009" y="2208"/>
              <a:ext cx="432" cy="378"/>
            </a:xfrm>
            <a:prstGeom prst="rect">
              <a:avLst/>
            </a:prstGeom>
            <a:noFill/>
            <a:ln w="9525">
              <a:noFill/>
              <a:miter lim="800000"/>
            </a:ln>
          </p:spPr>
          <p:txBody>
            <a:bodyPr wrap="none" lIns="90000" tIns="46800" rIns="90000" bIns="46800" anchor="ctr">
              <a:spAutoFit/>
            </a:bodyPr>
            <a:lstStyle/>
            <a:p>
              <a:pPr algn="ctr" eaLnBrk="1" hangingPunct="1">
                <a:buClr>
                  <a:srgbClr val="008380"/>
                </a:buClr>
                <a:buSzPct val="133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a:solidFill>
                    <a:srgbClr val="008380"/>
                  </a:solidFill>
                  <a:cs typeface="Arial Unicode MS" pitchFamily="32" charset="0"/>
                </a:rPr>
                <a:t>1</a:t>
              </a:r>
              <a:endParaRPr lang="en-GB" sz="3200">
                <a:solidFill>
                  <a:srgbClr val="008380"/>
                </a:solidFill>
                <a:cs typeface="Arial Unicode MS" pitchFamily="32" charset="0"/>
              </a:endParaRPr>
            </a:p>
          </p:txBody>
        </p:sp>
      </p:grpSp>
      <p:grpSp>
        <p:nvGrpSpPr>
          <p:cNvPr id="14" name="Group 54"/>
          <p:cNvGrpSpPr/>
          <p:nvPr/>
        </p:nvGrpSpPr>
        <p:grpSpPr bwMode="auto">
          <a:xfrm>
            <a:off x="7050088" y="3505200"/>
            <a:ext cx="684212" cy="598488"/>
            <a:chOff x="4441" y="2208"/>
            <a:chExt cx="431" cy="377"/>
          </a:xfrm>
        </p:grpSpPr>
        <p:sp>
          <p:nvSpPr>
            <p:cNvPr id="35895" name="AutoShape 55"/>
            <p:cNvSpPr>
              <a:spLocks noChangeArrowheads="1"/>
            </p:cNvSpPr>
            <p:nvPr/>
          </p:nvSpPr>
          <p:spPr bwMode="auto">
            <a:xfrm>
              <a:off x="4441" y="2208"/>
              <a:ext cx="432" cy="378"/>
            </a:xfrm>
            <a:prstGeom prst="roundRect">
              <a:avLst>
                <a:gd name="adj" fmla="val 264"/>
              </a:avLst>
            </a:prstGeom>
            <a:solidFill>
              <a:srgbClr val="FFCCCC"/>
            </a:solidFill>
            <a:ln w="9360">
              <a:solidFill>
                <a:srgbClr val="000000"/>
              </a:solidFill>
              <a:round/>
            </a:ln>
            <a:effectLst>
              <a:outerShdw dist="107933" dir="2700000" algn="ctr" rotWithShape="0">
                <a:srgbClr val="808080"/>
              </a:outerShdw>
            </a:effectLst>
          </p:spPr>
          <p:txBody>
            <a:bodyPr wrap="none" anchor="ctr"/>
            <a:lstStyle/>
            <a:p>
              <a:endParaRPr lang="en-US"/>
            </a:p>
          </p:txBody>
        </p:sp>
        <p:sp>
          <p:nvSpPr>
            <p:cNvPr id="35896" name="Text Box 56"/>
            <p:cNvSpPr txBox="1">
              <a:spLocks noChangeArrowheads="1"/>
            </p:cNvSpPr>
            <p:nvPr/>
          </p:nvSpPr>
          <p:spPr bwMode="auto">
            <a:xfrm>
              <a:off x="4441" y="2208"/>
              <a:ext cx="432" cy="378"/>
            </a:xfrm>
            <a:prstGeom prst="rect">
              <a:avLst/>
            </a:prstGeom>
            <a:noFill/>
            <a:ln w="9525">
              <a:noFill/>
              <a:miter lim="800000"/>
            </a:ln>
          </p:spPr>
          <p:txBody>
            <a:bodyPr wrap="none" lIns="90000" tIns="46800" rIns="90000" bIns="46800" anchor="ctr">
              <a:spAutoFit/>
            </a:bodyPr>
            <a:lstStyle/>
            <a:p>
              <a:pPr algn="ctr" eaLnBrk="1" hangingPunct="1">
                <a:buClr>
                  <a:srgbClr val="008380"/>
                </a:buClr>
                <a:buSzPct val="133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a:solidFill>
                    <a:srgbClr val="008380"/>
                  </a:solidFill>
                  <a:cs typeface="Arial Unicode MS" pitchFamily="32" charset="0"/>
                </a:rPr>
                <a:t>3</a:t>
              </a:r>
              <a:endParaRPr lang="en-GB" sz="3200">
                <a:solidFill>
                  <a:srgbClr val="008380"/>
                </a:solidFill>
                <a:cs typeface="Arial Unicode MS" pitchFamily="32" charset="0"/>
              </a:endParaRPr>
            </a:p>
          </p:txBody>
        </p:sp>
      </p:grpSp>
      <p:grpSp>
        <p:nvGrpSpPr>
          <p:cNvPr id="15" name="Group 57"/>
          <p:cNvGrpSpPr/>
          <p:nvPr/>
        </p:nvGrpSpPr>
        <p:grpSpPr bwMode="auto">
          <a:xfrm>
            <a:off x="7735888" y="3505200"/>
            <a:ext cx="684212" cy="598488"/>
            <a:chOff x="4873" y="2208"/>
            <a:chExt cx="431" cy="377"/>
          </a:xfrm>
        </p:grpSpPr>
        <p:sp>
          <p:nvSpPr>
            <p:cNvPr id="35898" name="AutoShape 58"/>
            <p:cNvSpPr>
              <a:spLocks noChangeArrowheads="1"/>
            </p:cNvSpPr>
            <p:nvPr/>
          </p:nvSpPr>
          <p:spPr bwMode="auto">
            <a:xfrm>
              <a:off x="4873" y="2208"/>
              <a:ext cx="432" cy="378"/>
            </a:xfrm>
            <a:prstGeom prst="roundRect">
              <a:avLst>
                <a:gd name="adj" fmla="val 264"/>
              </a:avLst>
            </a:prstGeom>
            <a:solidFill>
              <a:srgbClr val="FFFF99"/>
            </a:solidFill>
            <a:ln w="9360">
              <a:solidFill>
                <a:srgbClr val="000000"/>
              </a:solidFill>
              <a:round/>
            </a:ln>
            <a:effectLst>
              <a:outerShdw dist="107933" dir="2700000" algn="ctr" rotWithShape="0">
                <a:srgbClr val="808080"/>
              </a:outerShdw>
            </a:effectLst>
          </p:spPr>
          <p:txBody>
            <a:bodyPr wrap="none" anchor="ctr"/>
            <a:lstStyle/>
            <a:p>
              <a:endParaRPr lang="en-US"/>
            </a:p>
          </p:txBody>
        </p:sp>
        <p:sp>
          <p:nvSpPr>
            <p:cNvPr id="35899" name="Text Box 59"/>
            <p:cNvSpPr txBox="1">
              <a:spLocks noChangeArrowheads="1"/>
            </p:cNvSpPr>
            <p:nvPr/>
          </p:nvSpPr>
          <p:spPr bwMode="auto">
            <a:xfrm>
              <a:off x="4873" y="2208"/>
              <a:ext cx="432" cy="378"/>
            </a:xfrm>
            <a:prstGeom prst="rect">
              <a:avLst/>
            </a:prstGeom>
            <a:noFill/>
            <a:ln w="9525">
              <a:noFill/>
              <a:miter lim="800000"/>
            </a:ln>
          </p:spPr>
          <p:txBody>
            <a:bodyPr wrap="none" lIns="90000" tIns="46800" rIns="90000" bIns="46800" anchor="ctr">
              <a:spAutoFit/>
            </a:bodyPr>
            <a:lstStyle/>
            <a:p>
              <a:pPr algn="ctr" eaLnBrk="1" hangingPunct="1">
                <a:buClr>
                  <a:srgbClr val="008380"/>
                </a:buClr>
                <a:buSzPct val="133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a:solidFill>
                    <a:srgbClr val="008380"/>
                  </a:solidFill>
                  <a:cs typeface="Arial Unicode MS" pitchFamily="32" charset="0"/>
                </a:rPr>
                <a:t>5</a:t>
              </a:r>
              <a:endParaRPr lang="en-GB" sz="3200">
                <a:solidFill>
                  <a:srgbClr val="008380"/>
                </a:solidFill>
                <a:cs typeface="Arial Unicode MS" pitchFamily="32" charset="0"/>
              </a:endParaRPr>
            </a:p>
          </p:txBody>
        </p:sp>
      </p:grpSp>
    </p:spTree>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1"/>
          <p:cNvSpPr>
            <a:spLocks noGrp="1" noChangeArrowheads="1"/>
          </p:cNvSpPr>
          <p:nvPr>
            <p:ph type="title"/>
          </p:nvPr>
        </p:nvSpPr>
        <p:spPr>
          <a:xfrm>
            <a:off x="1447800" y="304800"/>
            <a:ext cx="7543800" cy="1143000"/>
          </a:xfrm>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0"/>
              <a:t>Loop 4</a:t>
            </a:r>
            <a:endParaRPr lang="en-GB" b="0"/>
          </a:p>
        </p:txBody>
      </p:sp>
      <p:sp>
        <p:nvSpPr>
          <p:cNvPr id="36866" name="Text Box 2"/>
          <p:cNvSpPr txBox="1">
            <a:spLocks noChangeArrowheads="1"/>
          </p:cNvSpPr>
          <p:nvPr/>
        </p:nvSpPr>
        <p:spPr bwMode="auto">
          <a:xfrm>
            <a:off x="190500" y="2119313"/>
            <a:ext cx="584200" cy="582612"/>
          </a:xfrm>
          <a:prstGeom prst="rect">
            <a:avLst/>
          </a:prstGeom>
          <a:noFill/>
          <a:ln w="9525">
            <a:noFill/>
            <a:miter lim="800000"/>
          </a:ln>
        </p:spPr>
        <p:txBody>
          <a:bodyPr wrap="none" lIns="90000" tIns="46800" rIns="90000" bIns="46800">
            <a:spAutoFit/>
          </a:bodyPr>
          <a:lstStyle/>
          <a:p>
            <a:pPr algn="r" eaLnBrk="1" hangingPunct="1">
              <a:buClr>
                <a:srgbClr val="008380"/>
              </a:buClr>
              <a:buSzPct val="133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i="1">
                <a:solidFill>
                  <a:srgbClr val="008380"/>
                </a:solidFill>
                <a:cs typeface="Arial Unicode MS" pitchFamily="32" charset="0"/>
              </a:rPr>
              <a:t>A</a:t>
            </a:r>
            <a:r>
              <a:rPr lang="en-GB" sz="3200">
                <a:solidFill>
                  <a:schemeClr val="tx1"/>
                </a:solidFill>
                <a:cs typeface="Arial Unicode MS" pitchFamily="32" charset="0"/>
              </a:rPr>
              <a:t>:</a:t>
            </a:r>
            <a:endParaRPr lang="en-GB" sz="3200">
              <a:solidFill>
                <a:schemeClr val="tx1"/>
              </a:solidFill>
              <a:cs typeface="Arial Unicode MS" pitchFamily="32" charset="0"/>
            </a:endParaRPr>
          </a:p>
        </p:txBody>
      </p:sp>
      <p:grpSp>
        <p:nvGrpSpPr>
          <p:cNvPr id="2" name="Group 3"/>
          <p:cNvGrpSpPr/>
          <p:nvPr/>
        </p:nvGrpSpPr>
        <p:grpSpPr bwMode="auto">
          <a:xfrm>
            <a:off x="854075" y="2109788"/>
            <a:ext cx="684213" cy="598487"/>
            <a:chOff x="538" y="1329"/>
            <a:chExt cx="431" cy="377"/>
          </a:xfrm>
        </p:grpSpPr>
        <p:sp>
          <p:nvSpPr>
            <p:cNvPr id="36868" name="AutoShape 4"/>
            <p:cNvSpPr>
              <a:spLocks noChangeArrowheads="1"/>
            </p:cNvSpPr>
            <p:nvPr/>
          </p:nvSpPr>
          <p:spPr bwMode="auto">
            <a:xfrm>
              <a:off x="538" y="1329"/>
              <a:ext cx="432" cy="378"/>
            </a:xfrm>
            <a:prstGeom prst="roundRect">
              <a:avLst>
                <a:gd name="adj" fmla="val 264"/>
              </a:avLst>
            </a:prstGeom>
            <a:solidFill>
              <a:srgbClr val="FFCCCC"/>
            </a:solidFill>
            <a:ln w="9360">
              <a:solidFill>
                <a:srgbClr val="000000"/>
              </a:solidFill>
              <a:round/>
            </a:ln>
            <a:effectLst>
              <a:outerShdw dist="107933" dir="2700000" algn="ctr" rotWithShape="0">
                <a:srgbClr val="808080"/>
              </a:outerShdw>
            </a:effectLst>
          </p:spPr>
          <p:txBody>
            <a:bodyPr wrap="none" anchor="ctr"/>
            <a:lstStyle/>
            <a:p>
              <a:endParaRPr lang="en-US"/>
            </a:p>
          </p:txBody>
        </p:sp>
        <p:sp>
          <p:nvSpPr>
            <p:cNvPr id="36869" name="Text Box 5"/>
            <p:cNvSpPr txBox="1">
              <a:spLocks noChangeArrowheads="1"/>
            </p:cNvSpPr>
            <p:nvPr/>
          </p:nvSpPr>
          <p:spPr bwMode="auto">
            <a:xfrm>
              <a:off x="538" y="1329"/>
              <a:ext cx="432" cy="378"/>
            </a:xfrm>
            <a:prstGeom prst="rect">
              <a:avLst/>
            </a:prstGeom>
            <a:noFill/>
            <a:ln w="9525">
              <a:noFill/>
              <a:miter lim="800000"/>
            </a:ln>
          </p:spPr>
          <p:txBody>
            <a:bodyPr wrap="none" lIns="90000" tIns="46800" rIns="90000" bIns="46800" anchor="ctr">
              <a:spAutoFit/>
            </a:bodyPr>
            <a:lstStyle/>
            <a:p>
              <a:pPr algn="ctr" eaLnBrk="1" hangingPunct="1">
                <a:buClr>
                  <a:srgbClr val="008380"/>
                </a:buClr>
                <a:buSzPct val="133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a:solidFill>
                    <a:srgbClr val="008380"/>
                  </a:solidFill>
                  <a:cs typeface="Arial Unicode MS" pitchFamily="32" charset="0"/>
                </a:rPr>
                <a:t>4</a:t>
              </a:r>
              <a:endParaRPr lang="en-GB" sz="3200">
                <a:solidFill>
                  <a:srgbClr val="008380"/>
                </a:solidFill>
                <a:cs typeface="Arial Unicode MS" pitchFamily="32" charset="0"/>
              </a:endParaRPr>
            </a:p>
          </p:txBody>
        </p:sp>
      </p:grpSp>
      <p:grpSp>
        <p:nvGrpSpPr>
          <p:cNvPr id="3" name="Group 6"/>
          <p:cNvGrpSpPr/>
          <p:nvPr/>
        </p:nvGrpSpPr>
        <p:grpSpPr bwMode="auto">
          <a:xfrm>
            <a:off x="1539875" y="2109788"/>
            <a:ext cx="684213" cy="598487"/>
            <a:chOff x="970" y="1329"/>
            <a:chExt cx="431" cy="377"/>
          </a:xfrm>
        </p:grpSpPr>
        <p:sp>
          <p:nvSpPr>
            <p:cNvPr id="36871" name="AutoShape 7"/>
            <p:cNvSpPr>
              <a:spLocks noChangeArrowheads="1"/>
            </p:cNvSpPr>
            <p:nvPr/>
          </p:nvSpPr>
          <p:spPr bwMode="auto">
            <a:xfrm>
              <a:off x="970" y="1329"/>
              <a:ext cx="432" cy="378"/>
            </a:xfrm>
            <a:prstGeom prst="roundRect">
              <a:avLst>
                <a:gd name="adj" fmla="val 264"/>
              </a:avLst>
            </a:prstGeom>
            <a:solidFill>
              <a:srgbClr val="FFCCCC"/>
            </a:solidFill>
            <a:ln w="9360">
              <a:solidFill>
                <a:srgbClr val="000000"/>
              </a:solidFill>
              <a:round/>
            </a:ln>
            <a:effectLst>
              <a:outerShdw dist="107933" dir="2700000" algn="ctr" rotWithShape="0">
                <a:srgbClr val="808080"/>
              </a:outerShdw>
            </a:effectLst>
          </p:spPr>
          <p:txBody>
            <a:bodyPr wrap="none" anchor="ctr"/>
            <a:lstStyle/>
            <a:p>
              <a:endParaRPr lang="en-US"/>
            </a:p>
          </p:txBody>
        </p:sp>
        <p:sp>
          <p:nvSpPr>
            <p:cNvPr id="36872" name="Text Box 8"/>
            <p:cNvSpPr txBox="1">
              <a:spLocks noChangeArrowheads="1"/>
            </p:cNvSpPr>
            <p:nvPr/>
          </p:nvSpPr>
          <p:spPr bwMode="auto">
            <a:xfrm>
              <a:off x="970" y="1329"/>
              <a:ext cx="432" cy="378"/>
            </a:xfrm>
            <a:prstGeom prst="rect">
              <a:avLst/>
            </a:prstGeom>
            <a:noFill/>
            <a:ln w="9525">
              <a:noFill/>
              <a:miter lim="800000"/>
            </a:ln>
          </p:spPr>
          <p:txBody>
            <a:bodyPr wrap="none" lIns="90000" tIns="46800" rIns="90000" bIns="46800" anchor="ctr">
              <a:spAutoFit/>
            </a:bodyPr>
            <a:lstStyle/>
            <a:p>
              <a:pPr algn="ctr" eaLnBrk="1" hangingPunct="1">
                <a:buClr>
                  <a:srgbClr val="008380"/>
                </a:buClr>
                <a:buSzPct val="133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a:solidFill>
                    <a:srgbClr val="008380"/>
                  </a:solidFill>
                  <a:cs typeface="Arial Unicode MS" pitchFamily="32" charset="0"/>
                </a:rPr>
                <a:t>1</a:t>
              </a:r>
              <a:endParaRPr lang="en-GB" sz="3200">
                <a:solidFill>
                  <a:srgbClr val="008380"/>
                </a:solidFill>
                <a:cs typeface="Arial Unicode MS" pitchFamily="32" charset="0"/>
              </a:endParaRPr>
            </a:p>
          </p:txBody>
        </p:sp>
      </p:grpSp>
      <p:grpSp>
        <p:nvGrpSpPr>
          <p:cNvPr id="4" name="Group 9"/>
          <p:cNvGrpSpPr/>
          <p:nvPr/>
        </p:nvGrpSpPr>
        <p:grpSpPr bwMode="auto">
          <a:xfrm>
            <a:off x="2225675" y="2109788"/>
            <a:ext cx="684213" cy="598487"/>
            <a:chOff x="1402" y="1329"/>
            <a:chExt cx="431" cy="377"/>
          </a:xfrm>
        </p:grpSpPr>
        <p:sp>
          <p:nvSpPr>
            <p:cNvPr id="36874" name="AutoShape 10"/>
            <p:cNvSpPr>
              <a:spLocks noChangeArrowheads="1"/>
            </p:cNvSpPr>
            <p:nvPr/>
          </p:nvSpPr>
          <p:spPr bwMode="auto">
            <a:xfrm>
              <a:off x="1402" y="1329"/>
              <a:ext cx="432" cy="378"/>
            </a:xfrm>
            <a:prstGeom prst="roundRect">
              <a:avLst>
                <a:gd name="adj" fmla="val 264"/>
              </a:avLst>
            </a:prstGeom>
            <a:solidFill>
              <a:srgbClr val="FFCCCC"/>
            </a:solidFill>
            <a:ln w="9360">
              <a:solidFill>
                <a:srgbClr val="000000"/>
              </a:solidFill>
              <a:round/>
            </a:ln>
            <a:effectLst>
              <a:outerShdw dist="107933" dir="2700000" algn="ctr" rotWithShape="0">
                <a:srgbClr val="808080"/>
              </a:outerShdw>
            </a:effectLst>
          </p:spPr>
          <p:txBody>
            <a:bodyPr wrap="none" anchor="ctr"/>
            <a:lstStyle/>
            <a:p>
              <a:endParaRPr lang="en-US"/>
            </a:p>
          </p:txBody>
        </p:sp>
        <p:sp>
          <p:nvSpPr>
            <p:cNvPr id="36875" name="Text Box 11"/>
            <p:cNvSpPr txBox="1">
              <a:spLocks noChangeArrowheads="1"/>
            </p:cNvSpPr>
            <p:nvPr/>
          </p:nvSpPr>
          <p:spPr bwMode="auto">
            <a:xfrm>
              <a:off x="1402" y="1329"/>
              <a:ext cx="432" cy="378"/>
            </a:xfrm>
            <a:prstGeom prst="rect">
              <a:avLst/>
            </a:prstGeom>
            <a:noFill/>
            <a:ln w="9525">
              <a:noFill/>
              <a:miter lim="800000"/>
            </a:ln>
          </p:spPr>
          <p:txBody>
            <a:bodyPr wrap="none" lIns="90000" tIns="46800" rIns="90000" bIns="46800" anchor="ctr">
              <a:spAutoFit/>
            </a:bodyPr>
            <a:lstStyle/>
            <a:p>
              <a:pPr algn="ctr" eaLnBrk="1" hangingPunct="1">
                <a:buClr>
                  <a:srgbClr val="008380"/>
                </a:buClr>
                <a:buSzPct val="133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a:solidFill>
                    <a:srgbClr val="008380"/>
                  </a:solidFill>
                  <a:cs typeface="Arial Unicode MS" pitchFamily="32" charset="0"/>
                </a:rPr>
                <a:t>3</a:t>
              </a:r>
              <a:endParaRPr lang="en-GB" sz="3200">
                <a:solidFill>
                  <a:srgbClr val="008380"/>
                </a:solidFill>
                <a:cs typeface="Arial Unicode MS" pitchFamily="32" charset="0"/>
              </a:endParaRPr>
            </a:p>
          </p:txBody>
        </p:sp>
      </p:grpSp>
      <p:grpSp>
        <p:nvGrpSpPr>
          <p:cNvPr id="5" name="Group 12"/>
          <p:cNvGrpSpPr/>
          <p:nvPr/>
        </p:nvGrpSpPr>
        <p:grpSpPr bwMode="auto">
          <a:xfrm>
            <a:off x="2911475" y="2109788"/>
            <a:ext cx="684213" cy="598487"/>
            <a:chOff x="1834" y="1329"/>
            <a:chExt cx="431" cy="377"/>
          </a:xfrm>
        </p:grpSpPr>
        <p:sp>
          <p:nvSpPr>
            <p:cNvPr id="36877" name="AutoShape 13"/>
            <p:cNvSpPr>
              <a:spLocks noChangeArrowheads="1"/>
            </p:cNvSpPr>
            <p:nvPr/>
          </p:nvSpPr>
          <p:spPr bwMode="auto">
            <a:xfrm>
              <a:off x="1834" y="1329"/>
              <a:ext cx="432" cy="378"/>
            </a:xfrm>
            <a:prstGeom prst="roundRect">
              <a:avLst>
                <a:gd name="adj" fmla="val 264"/>
              </a:avLst>
            </a:prstGeom>
            <a:solidFill>
              <a:srgbClr val="FFCCCC"/>
            </a:solidFill>
            <a:ln w="9360">
              <a:solidFill>
                <a:srgbClr val="000000"/>
              </a:solidFill>
              <a:round/>
            </a:ln>
            <a:effectLst>
              <a:outerShdw dist="107933" dir="2700000" algn="ctr" rotWithShape="0">
                <a:srgbClr val="808080"/>
              </a:outerShdw>
            </a:effectLst>
          </p:spPr>
          <p:txBody>
            <a:bodyPr wrap="none" anchor="ctr"/>
            <a:lstStyle/>
            <a:p>
              <a:endParaRPr lang="en-US"/>
            </a:p>
          </p:txBody>
        </p:sp>
        <p:sp>
          <p:nvSpPr>
            <p:cNvPr id="36878" name="Text Box 14"/>
            <p:cNvSpPr txBox="1">
              <a:spLocks noChangeArrowheads="1"/>
            </p:cNvSpPr>
            <p:nvPr/>
          </p:nvSpPr>
          <p:spPr bwMode="auto">
            <a:xfrm>
              <a:off x="1834" y="1329"/>
              <a:ext cx="432" cy="378"/>
            </a:xfrm>
            <a:prstGeom prst="rect">
              <a:avLst/>
            </a:prstGeom>
            <a:noFill/>
            <a:ln w="9525">
              <a:noFill/>
              <a:miter lim="800000"/>
            </a:ln>
          </p:spPr>
          <p:txBody>
            <a:bodyPr wrap="none" lIns="90000" tIns="46800" rIns="90000" bIns="46800" anchor="ctr">
              <a:spAutoFit/>
            </a:bodyPr>
            <a:lstStyle/>
            <a:p>
              <a:pPr algn="ctr" eaLnBrk="1" hangingPunct="1">
                <a:buClr>
                  <a:srgbClr val="008380"/>
                </a:buClr>
                <a:buSzPct val="133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a:solidFill>
                    <a:srgbClr val="008380"/>
                  </a:solidFill>
                  <a:cs typeface="Arial Unicode MS" pitchFamily="32" charset="0"/>
                </a:rPr>
                <a:t>4</a:t>
              </a:r>
              <a:endParaRPr lang="en-GB" sz="3200">
                <a:solidFill>
                  <a:srgbClr val="008380"/>
                </a:solidFill>
                <a:cs typeface="Arial Unicode MS" pitchFamily="32" charset="0"/>
              </a:endParaRPr>
            </a:p>
          </p:txBody>
        </p:sp>
      </p:grpSp>
      <p:grpSp>
        <p:nvGrpSpPr>
          <p:cNvPr id="6" name="Group 15"/>
          <p:cNvGrpSpPr/>
          <p:nvPr/>
        </p:nvGrpSpPr>
        <p:grpSpPr bwMode="auto">
          <a:xfrm>
            <a:off x="3597275" y="2109788"/>
            <a:ext cx="684213" cy="598487"/>
            <a:chOff x="2266" y="1329"/>
            <a:chExt cx="431" cy="377"/>
          </a:xfrm>
        </p:grpSpPr>
        <p:sp>
          <p:nvSpPr>
            <p:cNvPr id="36880" name="AutoShape 16"/>
            <p:cNvSpPr>
              <a:spLocks noChangeArrowheads="1"/>
            </p:cNvSpPr>
            <p:nvPr/>
          </p:nvSpPr>
          <p:spPr bwMode="auto">
            <a:xfrm>
              <a:off x="2266" y="1329"/>
              <a:ext cx="432" cy="378"/>
            </a:xfrm>
            <a:prstGeom prst="roundRect">
              <a:avLst>
                <a:gd name="adj" fmla="val 264"/>
              </a:avLst>
            </a:prstGeom>
            <a:solidFill>
              <a:srgbClr val="FFFF99"/>
            </a:solidFill>
            <a:ln w="9360">
              <a:solidFill>
                <a:srgbClr val="000000"/>
              </a:solidFill>
              <a:round/>
            </a:ln>
            <a:effectLst>
              <a:outerShdw dist="107933" dir="2700000" algn="ctr" rotWithShape="0">
                <a:srgbClr val="808080"/>
              </a:outerShdw>
            </a:effectLst>
          </p:spPr>
          <p:txBody>
            <a:bodyPr wrap="none" anchor="ctr"/>
            <a:lstStyle/>
            <a:p>
              <a:endParaRPr lang="en-US"/>
            </a:p>
          </p:txBody>
        </p:sp>
        <p:sp>
          <p:nvSpPr>
            <p:cNvPr id="36881" name="Text Box 17"/>
            <p:cNvSpPr txBox="1">
              <a:spLocks noChangeArrowheads="1"/>
            </p:cNvSpPr>
            <p:nvPr/>
          </p:nvSpPr>
          <p:spPr bwMode="auto">
            <a:xfrm>
              <a:off x="2266" y="1329"/>
              <a:ext cx="432" cy="378"/>
            </a:xfrm>
            <a:prstGeom prst="rect">
              <a:avLst/>
            </a:prstGeom>
            <a:noFill/>
            <a:ln w="9525">
              <a:noFill/>
              <a:miter lim="800000"/>
            </a:ln>
          </p:spPr>
          <p:txBody>
            <a:bodyPr wrap="none" lIns="90000" tIns="46800" rIns="90000" bIns="46800" anchor="ctr">
              <a:spAutoFit/>
            </a:bodyPr>
            <a:lstStyle/>
            <a:p>
              <a:pPr algn="ctr" eaLnBrk="1" hangingPunct="1">
                <a:buClr>
                  <a:srgbClr val="008380"/>
                </a:buClr>
                <a:buSzPct val="133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a:solidFill>
                    <a:srgbClr val="008380"/>
                  </a:solidFill>
                  <a:cs typeface="Arial Unicode MS" pitchFamily="32" charset="0"/>
                </a:rPr>
                <a:t>3</a:t>
              </a:r>
              <a:endParaRPr lang="en-GB" sz="3200">
                <a:solidFill>
                  <a:srgbClr val="008380"/>
                </a:solidFill>
                <a:cs typeface="Arial Unicode MS" pitchFamily="32" charset="0"/>
              </a:endParaRPr>
            </a:p>
          </p:txBody>
        </p:sp>
      </p:grpSp>
      <p:sp>
        <p:nvSpPr>
          <p:cNvPr id="36882" name="Text Box 18"/>
          <p:cNvSpPr txBox="1">
            <a:spLocks noChangeArrowheads="1"/>
          </p:cNvSpPr>
          <p:nvPr/>
        </p:nvSpPr>
        <p:spPr bwMode="auto">
          <a:xfrm>
            <a:off x="214313" y="3514725"/>
            <a:ext cx="558800" cy="582613"/>
          </a:xfrm>
          <a:prstGeom prst="rect">
            <a:avLst/>
          </a:prstGeom>
          <a:noFill/>
          <a:ln w="9525">
            <a:noFill/>
            <a:miter lim="800000"/>
          </a:ln>
        </p:spPr>
        <p:txBody>
          <a:bodyPr wrap="none" lIns="90000" tIns="46800" rIns="90000" bIns="46800">
            <a:spAutoFit/>
          </a:bodyPr>
          <a:lstStyle/>
          <a:p>
            <a:pPr algn="r" eaLnBrk="1" hangingPunct="1">
              <a:buClr>
                <a:srgbClr val="008380"/>
              </a:buClr>
              <a:buSzPct val="133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i="1">
                <a:solidFill>
                  <a:srgbClr val="008380"/>
                </a:solidFill>
                <a:cs typeface="Arial Unicode MS" pitchFamily="32" charset="0"/>
              </a:rPr>
              <a:t>B</a:t>
            </a:r>
            <a:r>
              <a:rPr lang="en-GB" sz="3200">
                <a:solidFill>
                  <a:schemeClr val="tx1"/>
                </a:solidFill>
                <a:cs typeface="Arial Unicode MS" pitchFamily="32" charset="0"/>
              </a:rPr>
              <a:t>:</a:t>
            </a:r>
            <a:endParaRPr lang="en-GB" sz="3200">
              <a:solidFill>
                <a:schemeClr val="tx1"/>
              </a:solidFill>
              <a:cs typeface="Arial Unicode MS" pitchFamily="32" charset="0"/>
            </a:endParaRPr>
          </a:p>
        </p:txBody>
      </p:sp>
      <p:sp>
        <p:nvSpPr>
          <p:cNvPr id="36883" name="AutoShape 19"/>
          <p:cNvSpPr>
            <a:spLocks noChangeArrowheads="1"/>
          </p:cNvSpPr>
          <p:nvPr/>
        </p:nvSpPr>
        <p:spPr bwMode="auto">
          <a:xfrm>
            <a:off x="854075" y="3505200"/>
            <a:ext cx="685800" cy="600075"/>
          </a:xfrm>
          <a:prstGeom prst="roundRect">
            <a:avLst>
              <a:gd name="adj" fmla="val 264"/>
            </a:avLst>
          </a:prstGeom>
          <a:solidFill>
            <a:srgbClr val="FFCCCC"/>
          </a:solidFill>
          <a:ln w="9360">
            <a:solidFill>
              <a:srgbClr val="000000"/>
            </a:solidFill>
            <a:round/>
          </a:ln>
          <a:effectLst>
            <a:outerShdw dist="107933" dir="2700000" algn="ctr" rotWithShape="0">
              <a:srgbClr val="808080"/>
            </a:outerShdw>
          </a:effectLst>
        </p:spPr>
        <p:txBody>
          <a:bodyPr wrap="none" anchor="ctr"/>
          <a:lstStyle/>
          <a:p>
            <a:endParaRPr lang="en-US"/>
          </a:p>
        </p:txBody>
      </p:sp>
      <p:sp>
        <p:nvSpPr>
          <p:cNvPr id="36884" name="AutoShape 20"/>
          <p:cNvSpPr>
            <a:spLocks noChangeArrowheads="1"/>
          </p:cNvSpPr>
          <p:nvPr/>
        </p:nvSpPr>
        <p:spPr bwMode="auto">
          <a:xfrm>
            <a:off x="1539875" y="3505200"/>
            <a:ext cx="685800" cy="600075"/>
          </a:xfrm>
          <a:prstGeom prst="roundRect">
            <a:avLst>
              <a:gd name="adj" fmla="val 264"/>
            </a:avLst>
          </a:prstGeom>
          <a:solidFill>
            <a:srgbClr val="FFCCCC"/>
          </a:solidFill>
          <a:ln w="9360">
            <a:solidFill>
              <a:srgbClr val="000000"/>
            </a:solidFill>
            <a:round/>
          </a:ln>
          <a:effectLst>
            <a:outerShdw dist="107933" dir="2700000" algn="ctr" rotWithShape="0">
              <a:srgbClr val="808080"/>
            </a:outerShdw>
          </a:effectLst>
        </p:spPr>
        <p:txBody>
          <a:bodyPr wrap="none" anchor="ctr"/>
          <a:lstStyle/>
          <a:p>
            <a:endParaRPr lang="en-US"/>
          </a:p>
        </p:txBody>
      </p:sp>
      <p:grpSp>
        <p:nvGrpSpPr>
          <p:cNvPr id="7" name="Group 21"/>
          <p:cNvGrpSpPr/>
          <p:nvPr/>
        </p:nvGrpSpPr>
        <p:grpSpPr bwMode="auto">
          <a:xfrm>
            <a:off x="2225675" y="3505200"/>
            <a:ext cx="684213" cy="598488"/>
            <a:chOff x="1402" y="2208"/>
            <a:chExt cx="431" cy="377"/>
          </a:xfrm>
        </p:grpSpPr>
        <p:sp>
          <p:nvSpPr>
            <p:cNvPr id="36886" name="AutoShape 22"/>
            <p:cNvSpPr>
              <a:spLocks noChangeArrowheads="1"/>
            </p:cNvSpPr>
            <p:nvPr/>
          </p:nvSpPr>
          <p:spPr bwMode="auto">
            <a:xfrm>
              <a:off x="1402" y="2208"/>
              <a:ext cx="432" cy="378"/>
            </a:xfrm>
            <a:prstGeom prst="roundRect">
              <a:avLst>
                <a:gd name="adj" fmla="val 264"/>
              </a:avLst>
            </a:prstGeom>
            <a:solidFill>
              <a:srgbClr val="FFFF99"/>
            </a:solidFill>
            <a:ln w="9360">
              <a:solidFill>
                <a:srgbClr val="000000"/>
              </a:solidFill>
              <a:round/>
            </a:ln>
            <a:effectLst>
              <a:outerShdw dist="107933" dir="2700000" algn="ctr" rotWithShape="0">
                <a:srgbClr val="808080"/>
              </a:outerShdw>
            </a:effectLst>
          </p:spPr>
          <p:txBody>
            <a:bodyPr wrap="none" anchor="ctr"/>
            <a:lstStyle/>
            <a:p>
              <a:endParaRPr lang="en-US"/>
            </a:p>
          </p:txBody>
        </p:sp>
        <p:sp>
          <p:nvSpPr>
            <p:cNvPr id="36887" name="Text Box 23"/>
            <p:cNvSpPr txBox="1">
              <a:spLocks noChangeArrowheads="1"/>
            </p:cNvSpPr>
            <p:nvPr/>
          </p:nvSpPr>
          <p:spPr bwMode="auto">
            <a:xfrm>
              <a:off x="1402" y="2208"/>
              <a:ext cx="432" cy="378"/>
            </a:xfrm>
            <a:prstGeom prst="rect">
              <a:avLst/>
            </a:prstGeom>
            <a:noFill/>
            <a:ln w="9525">
              <a:noFill/>
              <a:miter lim="800000"/>
            </a:ln>
          </p:spPr>
          <p:txBody>
            <a:bodyPr wrap="none" lIns="90000" tIns="46800" rIns="90000" bIns="46800" anchor="ctr">
              <a:spAutoFit/>
            </a:bodyPr>
            <a:lstStyle/>
            <a:p>
              <a:pPr algn="ctr" eaLnBrk="1" hangingPunct="1">
                <a:buClr>
                  <a:srgbClr val="008380"/>
                </a:buClr>
                <a:buSzPct val="133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a:solidFill>
                    <a:srgbClr val="008380"/>
                  </a:solidFill>
                  <a:cs typeface="Arial Unicode MS" pitchFamily="32" charset="0"/>
                </a:rPr>
                <a:t>3</a:t>
              </a:r>
              <a:endParaRPr lang="en-GB" sz="3200">
                <a:solidFill>
                  <a:srgbClr val="008380"/>
                </a:solidFill>
                <a:cs typeface="Arial Unicode MS" pitchFamily="32" charset="0"/>
              </a:endParaRPr>
            </a:p>
          </p:txBody>
        </p:sp>
      </p:grpSp>
      <p:sp>
        <p:nvSpPr>
          <p:cNvPr id="36888" name="AutoShape 24"/>
          <p:cNvSpPr>
            <a:spLocks noChangeArrowheads="1"/>
          </p:cNvSpPr>
          <p:nvPr/>
        </p:nvSpPr>
        <p:spPr bwMode="auto">
          <a:xfrm>
            <a:off x="2911475" y="3505200"/>
            <a:ext cx="685800" cy="600075"/>
          </a:xfrm>
          <a:prstGeom prst="roundRect">
            <a:avLst>
              <a:gd name="adj" fmla="val 264"/>
            </a:avLst>
          </a:prstGeom>
          <a:solidFill>
            <a:srgbClr val="FFCCCC"/>
          </a:solidFill>
          <a:ln w="9360">
            <a:solidFill>
              <a:srgbClr val="000000"/>
            </a:solidFill>
            <a:round/>
          </a:ln>
          <a:effectLst>
            <a:outerShdw dist="107933" dir="2700000" algn="ctr" rotWithShape="0">
              <a:srgbClr val="808080"/>
            </a:outerShdw>
          </a:effectLst>
        </p:spPr>
        <p:txBody>
          <a:bodyPr wrap="none" anchor="ctr"/>
          <a:lstStyle/>
          <a:p>
            <a:endParaRPr lang="en-US"/>
          </a:p>
        </p:txBody>
      </p:sp>
      <p:sp>
        <p:nvSpPr>
          <p:cNvPr id="36889" name="AutoShape 25"/>
          <p:cNvSpPr>
            <a:spLocks noChangeArrowheads="1"/>
          </p:cNvSpPr>
          <p:nvPr/>
        </p:nvSpPr>
        <p:spPr bwMode="auto">
          <a:xfrm>
            <a:off x="3597275" y="3505200"/>
            <a:ext cx="685800" cy="600075"/>
          </a:xfrm>
          <a:prstGeom prst="roundRect">
            <a:avLst>
              <a:gd name="adj" fmla="val 264"/>
            </a:avLst>
          </a:prstGeom>
          <a:solidFill>
            <a:srgbClr val="FFCCCC"/>
          </a:solidFill>
          <a:ln w="9360">
            <a:solidFill>
              <a:srgbClr val="000000"/>
            </a:solidFill>
            <a:round/>
          </a:ln>
          <a:effectLst>
            <a:outerShdw dist="107933" dir="2700000" algn="ctr" rotWithShape="0">
              <a:srgbClr val="808080"/>
            </a:outerShdw>
          </a:effectLst>
        </p:spPr>
        <p:txBody>
          <a:bodyPr wrap="none" anchor="ctr"/>
          <a:lstStyle/>
          <a:p>
            <a:endParaRPr lang="en-US"/>
          </a:p>
        </p:txBody>
      </p:sp>
      <p:sp>
        <p:nvSpPr>
          <p:cNvPr id="36890" name="Text Box 26"/>
          <p:cNvSpPr txBox="1">
            <a:spLocks noChangeArrowheads="1"/>
          </p:cNvSpPr>
          <p:nvPr/>
        </p:nvSpPr>
        <p:spPr bwMode="auto">
          <a:xfrm>
            <a:off x="1041400" y="1676400"/>
            <a:ext cx="311150" cy="398463"/>
          </a:xfrm>
          <a:prstGeom prst="rect">
            <a:avLst/>
          </a:prstGeom>
          <a:noFill/>
          <a:ln w="9525">
            <a:noFill/>
            <a:miter lim="800000"/>
          </a:ln>
        </p:spPr>
        <p:txBody>
          <a:bodyPr wrap="none" lIns="90000" tIns="46800" rIns="90000" bIns="46800">
            <a:spAutoFit/>
          </a:bodyPr>
          <a:lstStyle/>
          <a:p>
            <a:pPr algn="ctr" eaLnBrk="1" hangingPunct="1">
              <a:buClr>
                <a:srgbClr val="000000"/>
              </a:buClr>
              <a:buSzPct val="100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chemeClr val="tx1"/>
                </a:solidFill>
                <a:cs typeface="Arial Unicode MS" pitchFamily="32" charset="0"/>
              </a:rPr>
              <a:t>1</a:t>
            </a:r>
            <a:endParaRPr lang="en-GB" sz="2000">
              <a:solidFill>
                <a:schemeClr val="tx1"/>
              </a:solidFill>
              <a:cs typeface="Arial Unicode MS" pitchFamily="32" charset="0"/>
            </a:endParaRPr>
          </a:p>
        </p:txBody>
      </p:sp>
      <p:sp>
        <p:nvSpPr>
          <p:cNvPr id="36891" name="Text Box 27"/>
          <p:cNvSpPr txBox="1">
            <a:spLocks noChangeArrowheads="1"/>
          </p:cNvSpPr>
          <p:nvPr/>
        </p:nvSpPr>
        <p:spPr bwMode="auto">
          <a:xfrm>
            <a:off x="1727200" y="1676400"/>
            <a:ext cx="311150" cy="398463"/>
          </a:xfrm>
          <a:prstGeom prst="rect">
            <a:avLst/>
          </a:prstGeom>
          <a:noFill/>
          <a:ln w="9525">
            <a:noFill/>
            <a:miter lim="800000"/>
          </a:ln>
        </p:spPr>
        <p:txBody>
          <a:bodyPr wrap="none" lIns="90000" tIns="46800" rIns="90000" bIns="46800">
            <a:spAutoFit/>
          </a:bodyPr>
          <a:lstStyle/>
          <a:p>
            <a:pPr algn="ctr" eaLnBrk="1" hangingPunct="1">
              <a:buClr>
                <a:srgbClr val="000000"/>
              </a:buClr>
              <a:buSzPct val="100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chemeClr val="tx1"/>
                </a:solidFill>
                <a:cs typeface="Arial Unicode MS" pitchFamily="32" charset="0"/>
              </a:rPr>
              <a:t>2</a:t>
            </a:r>
            <a:endParaRPr lang="en-GB" sz="2000">
              <a:solidFill>
                <a:schemeClr val="tx1"/>
              </a:solidFill>
              <a:cs typeface="Arial Unicode MS" pitchFamily="32" charset="0"/>
            </a:endParaRPr>
          </a:p>
        </p:txBody>
      </p:sp>
      <p:sp>
        <p:nvSpPr>
          <p:cNvPr id="36892" name="Text Box 28"/>
          <p:cNvSpPr txBox="1">
            <a:spLocks noChangeArrowheads="1"/>
          </p:cNvSpPr>
          <p:nvPr/>
        </p:nvSpPr>
        <p:spPr bwMode="auto">
          <a:xfrm>
            <a:off x="2413000" y="1676400"/>
            <a:ext cx="311150" cy="398463"/>
          </a:xfrm>
          <a:prstGeom prst="rect">
            <a:avLst/>
          </a:prstGeom>
          <a:noFill/>
          <a:ln w="9525">
            <a:noFill/>
            <a:miter lim="800000"/>
          </a:ln>
        </p:spPr>
        <p:txBody>
          <a:bodyPr wrap="none" lIns="90000" tIns="46800" rIns="90000" bIns="46800">
            <a:spAutoFit/>
          </a:bodyPr>
          <a:lstStyle/>
          <a:p>
            <a:pPr algn="ctr" eaLnBrk="1" hangingPunct="1">
              <a:buClr>
                <a:srgbClr val="000000"/>
              </a:buClr>
              <a:buSzPct val="100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chemeClr val="tx1"/>
                </a:solidFill>
                <a:cs typeface="Arial Unicode MS" pitchFamily="32" charset="0"/>
              </a:rPr>
              <a:t>3</a:t>
            </a:r>
            <a:endParaRPr lang="en-GB" sz="2000">
              <a:solidFill>
                <a:schemeClr val="tx1"/>
              </a:solidFill>
              <a:cs typeface="Arial Unicode MS" pitchFamily="32" charset="0"/>
            </a:endParaRPr>
          </a:p>
        </p:txBody>
      </p:sp>
      <p:sp>
        <p:nvSpPr>
          <p:cNvPr id="36893" name="Text Box 29"/>
          <p:cNvSpPr txBox="1">
            <a:spLocks noChangeArrowheads="1"/>
          </p:cNvSpPr>
          <p:nvPr/>
        </p:nvSpPr>
        <p:spPr bwMode="auto">
          <a:xfrm>
            <a:off x="3098800" y="1676400"/>
            <a:ext cx="311150" cy="398463"/>
          </a:xfrm>
          <a:prstGeom prst="rect">
            <a:avLst/>
          </a:prstGeom>
          <a:noFill/>
          <a:ln w="9525">
            <a:noFill/>
            <a:miter lim="800000"/>
          </a:ln>
        </p:spPr>
        <p:txBody>
          <a:bodyPr wrap="none" lIns="90000" tIns="46800" rIns="90000" bIns="46800">
            <a:spAutoFit/>
          </a:bodyPr>
          <a:lstStyle/>
          <a:p>
            <a:pPr algn="ctr" eaLnBrk="1" hangingPunct="1">
              <a:buClr>
                <a:srgbClr val="000000"/>
              </a:buClr>
              <a:buSzPct val="100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chemeClr val="tx1"/>
                </a:solidFill>
                <a:cs typeface="Arial Unicode MS" pitchFamily="32" charset="0"/>
              </a:rPr>
              <a:t>4</a:t>
            </a:r>
            <a:endParaRPr lang="en-GB" sz="2000">
              <a:solidFill>
                <a:schemeClr val="tx1"/>
              </a:solidFill>
              <a:cs typeface="Arial Unicode MS" pitchFamily="32" charset="0"/>
            </a:endParaRPr>
          </a:p>
        </p:txBody>
      </p:sp>
      <p:sp>
        <p:nvSpPr>
          <p:cNvPr id="36894" name="Text Box 30"/>
          <p:cNvSpPr txBox="1">
            <a:spLocks noChangeArrowheads="1"/>
          </p:cNvSpPr>
          <p:nvPr/>
        </p:nvSpPr>
        <p:spPr bwMode="auto">
          <a:xfrm>
            <a:off x="3784600" y="1676400"/>
            <a:ext cx="311150" cy="398463"/>
          </a:xfrm>
          <a:prstGeom prst="rect">
            <a:avLst/>
          </a:prstGeom>
          <a:noFill/>
          <a:ln w="9525">
            <a:noFill/>
            <a:miter lim="800000"/>
          </a:ln>
        </p:spPr>
        <p:txBody>
          <a:bodyPr wrap="none" lIns="90000" tIns="46800" rIns="90000" bIns="46800">
            <a:spAutoFit/>
          </a:bodyPr>
          <a:lstStyle/>
          <a:p>
            <a:pPr algn="ctr" eaLnBrk="1" hangingPunct="1">
              <a:buClr>
                <a:srgbClr val="000000"/>
              </a:buClr>
              <a:buSzPct val="100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chemeClr val="tx1"/>
                </a:solidFill>
                <a:cs typeface="Arial Unicode MS" pitchFamily="32" charset="0"/>
              </a:rPr>
              <a:t>5</a:t>
            </a:r>
            <a:endParaRPr lang="en-GB" sz="2000">
              <a:solidFill>
                <a:schemeClr val="tx1"/>
              </a:solidFill>
              <a:cs typeface="Arial Unicode MS" pitchFamily="32" charset="0"/>
            </a:endParaRPr>
          </a:p>
        </p:txBody>
      </p:sp>
      <p:sp>
        <p:nvSpPr>
          <p:cNvPr id="36895" name="Text Box 31"/>
          <p:cNvSpPr txBox="1">
            <a:spLocks noChangeArrowheads="1"/>
          </p:cNvSpPr>
          <p:nvPr/>
        </p:nvSpPr>
        <p:spPr bwMode="auto">
          <a:xfrm>
            <a:off x="5029200" y="2143125"/>
            <a:ext cx="568325" cy="582613"/>
          </a:xfrm>
          <a:prstGeom prst="rect">
            <a:avLst/>
          </a:prstGeom>
          <a:noFill/>
          <a:ln w="9525">
            <a:noFill/>
            <a:miter lim="800000"/>
          </a:ln>
        </p:spPr>
        <p:txBody>
          <a:bodyPr wrap="none" lIns="90000" tIns="46800" rIns="90000" bIns="46800">
            <a:spAutoFit/>
          </a:bodyPr>
          <a:lstStyle/>
          <a:p>
            <a:pPr algn="r" eaLnBrk="1" hangingPunct="1">
              <a:buClr>
                <a:srgbClr val="008380"/>
              </a:buClr>
              <a:buSzPct val="133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i="1">
                <a:solidFill>
                  <a:srgbClr val="008380"/>
                </a:solidFill>
                <a:cs typeface="Arial Unicode MS" pitchFamily="32" charset="0"/>
              </a:rPr>
              <a:t>C</a:t>
            </a:r>
            <a:r>
              <a:rPr lang="en-GB" sz="3200">
                <a:solidFill>
                  <a:schemeClr val="tx1"/>
                </a:solidFill>
                <a:cs typeface="Arial Unicode MS" pitchFamily="32" charset="0"/>
              </a:rPr>
              <a:t>:</a:t>
            </a:r>
            <a:endParaRPr lang="en-GB" sz="3200">
              <a:solidFill>
                <a:schemeClr val="tx1"/>
              </a:solidFill>
              <a:cs typeface="Arial Unicode MS" pitchFamily="32" charset="0"/>
            </a:endParaRPr>
          </a:p>
        </p:txBody>
      </p:sp>
      <p:grpSp>
        <p:nvGrpSpPr>
          <p:cNvPr id="8" name="Group 32"/>
          <p:cNvGrpSpPr/>
          <p:nvPr/>
        </p:nvGrpSpPr>
        <p:grpSpPr bwMode="auto">
          <a:xfrm>
            <a:off x="5678488" y="2133600"/>
            <a:ext cx="684212" cy="598488"/>
            <a:chOff x="3577" y="1344"/>
            <a:chExt cx="431" cy="377"/>
          </a:xfrm>
        </p:grpSpPr>
        <p:sp>
          <p:nvSpPr>
            <p:cNvPr id="36897" name="AutoShape 33"/>
            <p:cNvSpPr>
              <a:spLocks noChangeArrowheads="1"/>
            </p:cNvSpPr>
            <p:nvPr/>
          </p:nvSpPr>
          <p:spPr bwMode="auto">
            <a:xfrm>
              <a:off x="3577" y="1344"/>
              <a:ext cx="432" cy="378"/>
            </a:xfrm>
            <a:prstGeom prst="roundRect">
              <a:avLst>
                <a:gd name="adj" fmla="val 264"/>
              </a:avLst>
            </a:prstGeom>
            <a:solidFill>
              <a:srgbClr val="FFCCCC"/>
            </a:solidFill>
            <a:ln w="9360">
              <a:solidFill>
                <a:srgbClr val="000000"/>
              </a:solidFill>
              <a:round/>
            </a:ln>
            <a:effectLst>
              <a:outerShdw dist="107933" dir="2700000" algn="ctr" rotWithShape="0">
                <a:srgbClr val="808080"/>
              </a:outerShdw>
            </a:effectLst>
          </p:spPr>
          <p:txBody>
            <a:bodyPr wrap="none" anchor="ctr"/>
            <a:lstStyle/>
            <a:p>
              <a:endParaRPr lang="en-US"/>
            </a:p>
          </p:txBody>
        </p:sp>
        <p:sp>
          <p:nvSpPr>
            <p:cNvPr id="36898" name="Text Box 34"/>
            <p:cNvSpPr txBox="1">
              <a:spLocks noChangeArrowheads="1"/>
            </p:cNvSpPr>
            <p:nvPr/>
          </p:nvSpPr>
          <p:spPr bwMode="auto">
            <a:xfrm>
              <a:off x="3577" y="1344"/>
              <a:ext cx="432" cy="378"/>
            </a:xfrm>
            <a:prstGeom prst="rect">
              <a:avLst/>
            </a:prstGeom>
            <a:noFill/>
            <a:ln w="9525">
              <a:noFill/>
              <a:miter lim="800000"/>
            </a:ln>
          </p:spPr>
          <p:txBody>
            <a:bodyPr wrap="none" lIns="90000" tIns="46800" rIns="90000" bIns="46800" anchor="ctr">
              <a:spAutoFit/>
            </a:bodyPr>
            <a:lstStyle/>
            <a:p>
              <a:pPr algn="ctr" eaLnBrk="1" hangingPunct="1">
                <a:buClr>
                  <a:srgbClr val="008380"/>
                </a:buClr>
                <a:buSzPct val="133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a:solidFill>
                    <a:srgbClr val="008380"/>
                  </a:solidFill>
                  <a:cs typeface="Arial Unicode MS" pitchFamily="32" charset="0"/>
                </a:rPr>
                <a:t>1</a:t>
              </a:r>
              <a:endParaRPr lang="en-GB" sz="3200">
                <a:solidFill>
                  <a:srgbClr val="008380"/>
                </a:solidFill>
                <a:cs typeface="Arial Unicode MS" pitchFamily="32" charset="0"/>
              </a:endParaRPr>
            </a:p>
          </p:txBody>
        </p:sp>
      </p:grpSp>
      <p:grpSp>
        <p:nvGrpSpPr>
          <p:cNvPr id="9" name="Group 35"/>
          <p:cNvGrpSpPr/>
          <p:nvPr/>
        </p:nvGrpSpPr>
        <p:grpSpPr bwMode="auto">
          <a:xfrm>
            <a:off x="6364288" y="2133600"/>
            <a:ext cx="684212" cy="598488"/>
            <a:chOff x="4009" y="1344"/>
            <a:chExt cx="431" cy="377"/>
          </a:xfrm>
        </p:grpSpPr>
        <p:sp>
          <p:nvSpPr>
            <p:cNvPr id="36900" name="AutoShape 36"/>
            <p:cNvSpPr>
              <a:spLocks noChangeArrowheads="1"/>
            </p:cNvSpPr>
            <p:nvPr/>
          </p:nvSpPr>
          <p:spPr bwMode="auto">
            <a:xfrm>
              <a:off x="4009" y="1344"/>
              <a:ext cx="432" cy="378"/>
            </a:xfrm>
            <a:prstGeom prst="roundRect">
              <a:avLst>
                <a:gd name="adj" fmla="val 264"/>
              </a:avLst>
            </a:prstGeom>
            <a:solidFill>
              <a:srgbClr val="FFCCCC"/>
            </a:solidFill>
            <a:ln w="9360">
              <a:solidFill>
                <a:srgbClr val="000000"/>
              </a:solidFill>
              <a:round/>
            </a:ln>
            <a:effectLst>
              <a:outerShdw dist="107933" dir="2700000" algn="ctr" rotWithShape="0">
                <a:srgbClr val="808080"/>
              </a:outerShdw>
            </a:effectLst>
          </p:spPr>
          <p:txBody>
            <a:bodyPr wrap="none" anchor="ctr"/>
            <a:lstStyle/>
            <a:p>
              <a:endParaRPr lang="en-US"/>
            </a:p>
          </p:txBody>
        </p:sp>
        <p:sp>
          <p:nvSpPr>
            <p:cNvPr id="36901" name="Text Box 37"/>
            <p:cNvSpPr txBox="1">
              <a:spLocks noChangeArrowheads="1"/>
            </p:cNvSpPr>
            <p:nvPr/>
          </p:nvSpPr>
          <p:spPr bwMode="auto">
            <a:xfrm>
              <a:off x="4009" y="1344"/>
              <a:ext cx="432" cy="378"/>
            </a:xfrm>
            <a:prstGeom prst="rect">
              <a:avLst/>
            </a:prstGeom>
            <a:noFill/>
            <a:ln w="9525">
              <a:noFill/>
              <a:miter lim="800000"/>
            </a:ln>
          </p:spPr>
          <p:txBody>
            <a:bodyPr wrap="none" lIns="90000" tIns="46800" rIns="90000" bIns="46800" anchor="ctr">
              <a:spAutoFit/>
            </a:bodyPr>
            <a:lstStyle/>
            <a:p>
              <a:pPr algn="ctr" eaLnBrk="1" hangingPunct="1">
                <a:buClr>
                  <a:srgbClr val="008380"/>
                </a:buClr>
                <a:buSzPct val="133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a:solidFill>
                    <a:srgbClr val="008380"/>
                  </a:solidFill>
                  <a:cs typeface="Arial Unicode MS" pitchFamily="32" charset="0"/>
                </a:rPr>
                <a:t>1</a:t>
              </a:r>
              <a:endParaRPr lang="en-GB" sz="3200">
                <a:solidFill>
                  <a:srgbClr val="008380"/>
                </a:solidFill>
                <a:cs typeface="Arial Unicode MS" pitchFamily="32" charset="0"/>
              </a:endParaRPr>
            </a:p>
          </p:txBody>
        </p:sp>
      </p:grpSp>
      <p:grpSp>
        <p:nvGrpSpPr>
          <p:cNvPr id="10" name="Group 38"/>
          <p:cNvGrpSpPr/>
          <p:nvPr/>
        </p:nvGrpSpPr>
        <p:grpSpPr bwMode="auto">
          <a:xfrm>
            <a:off x="7050088" y="2133600"/>
            <a:ext cx="684212" cy="598488"/>
            <a:chOff x="4441" y="1344"/>
            <a:chExt cx="431" cy="377"/>
          </a:xfrm>
        </p:grpSpPr>
        <p:sp>
          <p:nvSpPr>
            <p:cNvPr id="36903" name="AutoShape 39"/>
            <p:cNvSpPr>
              <a:spLocks noChangeArrowheads="1"/>
            </p:cNvSpPr>
            <p:nvPr/>
          </p:nvSpPr>
          <p:spPr bwMode="auto">
            <a:xfrm>
              <a:off x="4441" y="1344"/>
              <a:ext cx="432" cy="378"/>
            </a:xfrm>
            <a:prstGeom prst="roundRect">
              <a:avLst>
                <a:gd name="adj" fmla="val 264"/>
              </a:avLst>
            </a:prstGeom>
            <a:solidFill>
              <a:srgbClr val="FFCCCC"/>
            </a:solidFill>
            <a:ln w="9360">
              <a:solidFill>
                <a:srgbClr val="000000"/>
              </a:solidFill>
              <a:round/>
            </a:ln>
            <a:effectLst>
              <a:outerShdw dist="107933" dir="2700000" algn="ctr" rotWithShape="0">
                <a:srgbClr val="808080"/>
              </a:outerShdw>
            </a:effectLst>
          </p:spPr>
          <p:txBody>
            <a:bodyPr wrap="none" anchor="ctr"/>
            <a:lstStyle/>
            <a:p>
              <a:endParaRPr lang="en-US"/>
            </a:p>
          </p:txBody>
        </p:sp>
        <p:sp>
          <p:nvSpPr>
            <p:cNvPr id="36904" name="Text Box 40"/>
            <p:cNvSpPr txBox="1">
              <a:spLocks noChangeArrowheads="1"/>
            </p:cNvSpPr>
            <p:nvPr/>
          </p:nvSpPr>
          <p:spPr bwMode="auto">
            <a:xfrm>
              <a:off x="4441" y="1344"/>
              <a:ext cx="432" cy="378"/>
            </a:xfrm>
            <a:prstGeom prst="rect">
              <a:avLst/>
            </a:prstGeom>
            <a:noFill/>
            <a:ln w="9525">
              <a:noFill/>
              <a:miter lim="800000"/>
            </a:ln>
          </p:spPr>
          <p:txBody>
            <a:bodyPr wrap="none" lIns="90000" tIns="46800" rIns="90000" bIns="46800" anchor="ctr">
              <a:spAutoFit/>
            </a:bodyPr>
            <a:lstStyle/>
            <a:p>
              <a:pPr algn="ctr" eaLnBrk="1" hangingPunct="1">
                <a:buClr>
                  <a:srgbClr val="008380"/>
                </a:buClr>
                <a:buSzPct val="133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a:solidFill>
                    <a:srgbClr val="008380"/>
                  </a:solidFill>
                  <a:cs typeface="Arial Unicode MS" pitchFamily="32" charset="0"/>
                </a:rPr>
                <a:t>3</a:t>
              </a:r>
              <a:endParaRPr lang="en-GB" sz="3200">
                <a:solidFill>
                  <a:srgbClr val="008380"/>
                </a:solidFill>
                <a:cs typeface="Arial Unicode MS" pitchFamily="32" charset="0"/>
              </a:endParaRPr>
            </a:p>
          </p:txBody>
        </p:sp>
      </p:grpSp>
      <p:grpSp>
        <p:nvGrpSpPr>
          <p:cNvPr id="11" name="Group 41"/>
          <p:cNvGrpSpPr/>
          <p:nvPr/>
        </p:nvGrpSpPr>
        <p:grpSpPr bwMode="auto">
          <a:xfrm>
            <a:off x="7735888" y="2133600"/>
            <a:ext cx="684212" cy="598488"/>
            <a:chOff x="4873" y="1344"/>
            <a:chExt cx="431" cy="377"/>
          </a:xfrm>
        </p:grpSpPr>
        <p:sp>
          <p:nvSpPr>
            <p:cNvPr id="36906" name="AutoShape 42"/>
            <p:cNvSpPr>
              <a:spLocks noChangeArrowheads="1"/>
            </p:cNvSpPr>
            <p:nvPr/>
          </p:nvSpPr>
          <p:spPr bwMode="auto">
            <a:xfrm>
              <a:off x="4873" y="1344"/>
              <a:ext cx="432" cy="378"/>
            </a:xfrm>
            <a:prstGeom prst="roundRect">
              <a:avLst>
                <a:gd name="adj" fmla="val 264"/>
              </a:avLst>
            </a:prstGeom>
            <a:solidFill>
              <a:srgbClr val="FFCCCC"/>
            </a:solidFill>
            <a:ln w="9360">
              <a:solidFill>
                <a:srgbClr val="000000"/>
              </a:solidFill>
              <a:round/>
            </a:ln>
            <a:effectLst>
              <a:outerShdw dist="107933" dir="2700000" algn="ctr" rotWithShape="0">
                <a:srgbClr val="808080"/>
              </a:outerShdw>
            </a:effectLst>
          </p:spPr>
          <p:txBody>
            <a:bodyPr wrap="none" anchor="ctr"/>
            <a:lstStyle/>
            <a:p>
              <a:endParaRPr lang="en-US"/>
            </a:p>
          </p:txBody>
        </p:sp>
        <p:sp>
          <p:nvSpPr>
            <p:cNvPr id="36907" name="Text Box 43"/>
            <p:cNvSpPr txBox="1">
              <a:spLocks noChangeArrowheads="1"/>
            </p:cNvSpPr>
            <p:nvPr/>
          </p:nvSpPr>
          <p:spPr bwMode="auto">
            <a:xfrm>
              <a:off x="4873" y="1344"/>
              <a:ext cx="432" cy="378"/>
            </a:xfrm>
            <a:prstGeom prst="rect">
              <a:avLst/>
            </a:prstGeom>
            <a:noFill/>
            <a:ln w="9525">
              <a:noFill/>
              <a:miter lim="800000"/>
            </a:ln>
          </p:spPr>
          <p:txBody>
            <a:bodyPr wrap="none" lIns="90000" tIns="46800" rIns="90000" bIns="46800" anchor="ctr">
              <a:spAutoFit/>
            </a:bodyPr>
            <a:lstStyle/>
            <a:p>
              <a:pPr algn="ctr" eaLnBrk="1" hangingPunct="1">
                <a:buClr>
                  <a:srgbClr val="008380"/>
                </a:buClr>
                <a:buSzPct val="133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a:solidFill>
                    <a:srgbClr val="008380"/>
                  </a:solidFill>
                  <a:cs typeface="Arial Unicode MS" pitchFamily="32" charset="0"/>
                </a:rPr>
                <a:t>5</a:t>
              </a:r>
              <a:endParaRPr lang="en-GB" sz="3200">
                <a:solidFill>
                  <a:srgbClr val="008380"/>
                </a:solidFill>
                <a:cs typeface="Arial Unicode MS" pitchFamily="32" charset="0"/>
              </a:endParaRPr>
            </a:p>
          </p:txBody>
        </p:sp>
      </p:grpSp>
      <p:sp>
        <p:nvSpPr>
          <p:cNvPr id="36908" name="Text Box 44"/>
          <p:cNvSpPr txBox="1">
            <a:spLocks noChangeArrowheads="1"/>
          </p:cNvSpPr>
          <p:nvPr/>
        </p:nvSpPr>
        <p:spPr bwMode="auto">
          <a:xfrm>
            <a:off x="5865813" y="1700213"/>
            <a:ext cx="311150" cy="398462"/>
          </a:xfrm>
          <a:prstGeom prst="rect">
            <a:avLst/>
          </a:prstGeom>
          <a:noFill/>
          <a:ln w="9525">
            <a:noFill/>
            <a:miter lim="800000"/>
          </a:ln>
        </p:spPr>
        <p:txBody>
          <a:bodyPr wrap="none" lIns="90000" tIns="46800" rIns="90000" bIns="46800">
            <a:spAutoFit/>
          </a:bodyPr>
          <a:lstStyle/>
          <a:p>
            <a:pPr algn="ctr" eaLnBrk="1" hangingPunct="1">
              <a:buClr>
                <a:srgbClr val="000000"/>
              </a:buClr>
              <a:buSzPct val="100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chemeClr val="tx1"/>
                </a:solidFill>
                <a:cs typeface="Arial Unicode MS" pitchFamily="32" charset="0"/>
              </a:rPr>
              <a:t>1</a:t>
            </a:r>
            <a:endParaRPr lang="en-GB" sz="2000">
              <a:solidFill>
                <a:schemeClr val="tx1"/>
              </a:solidFill>
              <a:cs typeface="Arial Unicode MS" pitchFamily="32" charset="0"/>
            </a:endParaRPr>
          </a:p>
        </p:txBody>
      </p:sp>
      <p:sp>
        <p:nvSpPr>
          <p:cNvPr id="36909" name="Text Box 45"/>
          <p:cNvSpPr txBox="1">
            <a:spLocks noChangeArrowheads="1"/>
          </p:cNvSpPr>
          <p:nvPr/>
        </p:nvSpPr>
        <p:spPr bwMode="auto">
          <a:xfrm>
            <a:off x="6551613" y="1700213"/>
            <a:ext cx="311150" cy="398462"/>
          </a:xfrm>
          <a:prstGeom prst="rect">
            <a:avLst/>
          </a:prstGeom>
          <a:noFill/>
          <a:ln w="9525">
            <a:noFill/>
            <a:miter lim="800000"/>
          </a:ln>
        </p:spPr>
        <p:txBody>
          <a:bodyPr wrap="none" lIns="90000" tIns="46800" rIns="90000" bIns="46800">
            <a:spAutoFit/>
          </a:bodyPr>
          <a:lstStyle/>
          <a:p>
            <a:pPr algn="ctr" eaLnBrk="1" hangingPunct="1">
              <a:buClr>
                <a:srgbClr val="000000"/>
              </a:buClr>
              <a:buSzPct val="100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chemeClr val="tx1"/>
                </a:solidFill>
                <a:cs typeface="Arial Unicode MS" pitchFamily="32" charset="0"/>
              </a:rPr>
              <a:t>2</a:t>
            </a:r>
            <a:endParaRPr lang="en-GB" sz="2000">
              <a:solidFill>
                <a:schemeClr val="tx1"/>
              </a:solidFill>
              <a:cs typeface="Arial Unicode MS" pitchFamily="32" charset="0"/>
            </a:endParaRPr>
          </a:p>
        </p:txBody>
      </p:sp>
      <p:sp>
        <p:nvSpPr>
          <p:cNvPr id="36910" name="Text Box 46"/>
          <p:cNvSpPr txBox="1">
            <a:spLocks noChangeArrowheads="1"/>
          </p:cNvSpPr>
          <p:nvPr/>
        </p:nvSpPr>
        <p:spPr bwMode="auto">
          <a:xfrm>
            <a:off x="7237413" y="1700213"/>
            <a:ext cx="311150" cy="398462"/>
          </a:xfrm>
          <a:prstGeom prst="rect">
            <a:avLst/>
          </a:prstGeom>
          <a:noFill/>
          <a:ln w="9525">
            <a:noFill/>
            <a:miter lim="800000"/>
          </a:ln>
        </p:spPr>
        <p:txBody>
          <a:bodyPr wrap="none" lIns="90000" tIns="46800" rIns="90000" bIns="46800">
            <a:spAutoFit/>
          </a:bodyPr>
          <a:lstStyle/>
          <a:p>
            <a:pPr algn="ctr" eaLnBrk="1" hangingPunct="1">
              <a:buClr>
                <a:srgbClr val="000000"/>
              </a:buClr>
              <a:buSzPct val="100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chemeClr val="tx1"/>
                </a:solidFill>
                <a:cs typeface="Arial Unicode MS" pitchFamily="32" charset="0"/>
              </a:rPr>
              <a:t>3</a:t>
            </a:r>
            <a:endParaRPr lang="en-GB" sz="2000">
              <a:solidFill>
                <a:schemeClr val="tx1"/>
              </a:solidFill>
              <a:cs typeface="Arial Unicode MS" pitchFamily="32" charset="0"/>
            </a:endParaRPr>
          </a:p>
        </p:txBody>
      </p:sp>
      <p:sp>
        <p:nvSpPr>
          <p:cNvPr id="36911" name="Text Box 47"/>
          <p:cNvSpPr txBox="1">
            <a:spLocks noChangeArrowheads="1"/>
          </p:cNvSpPr>
          <p:nvPr/>
        </p:nvSpPr>
        <p:spPr bwMode="auto">
          <a:xfrm>
            <a:off x="7923213" y="1700213"/>
            <a:ext cx="311150" cy="398462"/>
          </a:xfrm>
          <a:prstGeom prst="rect">
            <a:avLst/>
          </a:prstGeom>
          <a:noFill/>
          <a:ln w="9525">
            <a:noFill/>
            <a:miter lim="800000"/>
          </a:ln>
        </p:spPr>
        <p:txBody>
          <a:bodyPr wrap="none" lIns="90000" tIns="46800" rIns="90000" bIns="46800">
            <a:spAutoFit/>
          </a:bodyPr>
          <a:lstStyle/>
          <a:p>
            <a:pPr algn="ctr" eaLnBrk="1" hangingPunct="1">
              <a:buClr>
                <a:srgbClr val="000000"/>
              </a:buClr>
              <a:buSzPct val="100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chemeClr val="tx1"/>
                </a:solidFill>
                <a:cs typeface="Arial Unicode MS" pitchFamily="32" charset="0"/>
              </a:rPr>
              <a:t>4</a:t>
            </a:r>
            <a:endParaRPr lang="en-GB" sz="2000">
              <a:solidFill>
                <a:schemeClr val="tx1"/>
              </a:solidFill>
              <a:cs typeface="Arial Unicode MS" pitchFamily="32" charset="0"/>
            </a:endParaRPr>
          </a:p>
        </p:txBody>
      </p:sp>
      <p:sp>
        <p:nvSpPr>
          <p:cNvPr id="36912" name="Text Box 48"/>
          <p:cNvSpPr txBox="1">
            <a:spLocks noChangeArrowheads="1"/>
          </p:cNvSpPr>
          <p:nvPr/>
        </p:nvSpPr>
        <p:spPr bwMode="auto">
          <a:xfrm>
            <a:off x="4941888" y="3514725"/>
            <a:ext cx="655637" cy="582613"/>
          </a:xfrm>
          <a:prstGeom prst="rect">
            <a:avLst/>
          </a:prstGeom>
          <a:noFill/>
          <a:ln w="9525">
            <a:noFill/>
            <a:miter lim="800000"/>
          </a:ln>
        </p:spPr>
        <p:txBody>
          <a:bodyPr wrap="none" lIns="90000" tIns="46800" rIns="90000" bIns="46800">
            <a:spAutoFit/>
          </a:bodyPr>
          <a:lstStyle/>
          <a:p>
            <a:pPr algn="r" eaLnBrk="1" hangingPunct="1">
              <a:buClr>
                <a:srgbClr val="008380"/>
              </a:buClr>
              <a:buSzPct val="133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i="1">
                <a:solidFill>
                  <a:srgbClr val="008380"/>
                </a:solidFill>
                <a:cs typeface="Arial Unicode MS" pitchFamily="32" charset="0"/>
              </a:rPr>
              <a:t>C</a:t>
            </a:r>
            <a:r>
              <a:rPr lang="en-GB" sz="3200" i="1">
                <a:solidFill>
                  <a:srgbClr val="008380"/>
                </a:solidFill>
                <a:cs typeface="Times New Roman" panose="02020603050405020304" pitchFamily="16" charset="0"/>
              </a:rPr>
              <a:t>'</a:t>
            </a:r>
            <a:r>
              <a:rPr lang="en-GB" sz="3200">
                <a:solidFill>
                  <a:schemeClr val="tx1"/>
                </a:solidFill>
                <a:cs typeface="Arial Unicode MS" pitchFamily="32" charset="0"/>
              </a:rPr>
              <a:t>:</a:t>
            </a:r>
            <a:endParaRPr lang="en-GB" sz="3200">
              <a:solidFill>
                <a:schemeClr val="tx1"/>
              </a:solidFill>
              <a:cs typeface="Arial Unicode MS" pitchFamily="32" charset="0"/>
            </a:endParaRPr>
          </a:p>
        </p:txBody>
      </p:sp>
      <p:grpSp>
        <p:nvGrpSpPr>
          <p:cNvPr id="12" name="Group 49"/>
          <p:cNvGrpSpPr/>
          <p:nvPr/>
        </p:nvGrpSpPr>
        <p:grpSpPr bwMode="auto">
          <a:xfrm>
            <a:off x="5678488" y="3505200"/>
            <a:ext cx="684212" cy="598488"/>
            <a:chOff x="3577" y="2208"/>
            <a:chExt cx="431" cy="377"/>
          </a:xfrm>
        </p:grpSpPr>
        <p:sp>
          <p:nvSpPr>
            <p:cNvPr id="36914" name="AutoShape 50"/>
            <p:cNvSpPr>
              <a:spLocks noChangeArrowheads="1"/>
            </p:cNvSpPr>
            <p:nvPr/>
          </p:nvSpPr>
          <p:spPr bwMode="auto">
            <a:xfrm>
              <a:off x="3577" y="2208"/>
              <a:ext cx="432" cy="378"/>
            </a:xfrm>
            <a:prstGeom prst="roundRect">
              <a:avLst>
                <a:gd name="adj" fmla="val 264"/>
              </a:avLst>
            </a:prstGeom>
            <a:solidFill>
              <a:srgbClr val="FFCCCC"/>
            </a:solidFill>
            <a:ln w="9360">
              <a:solidFill>
                <a:srgbClr val="000000"/>
              </a:solidFill>
              <a:round/>
            </a:ln>
            <a:effectLst>
              <a:outerShdw dist="107933" dir="2700000" algn="ctr" rotWithShape="0">
                <a:srgbClr val="808080"/>
              </a:outerShdw>
            </a:effectLst>
          </p:spPr>
          <p:txBody>
            <a:bodyPr wrap="none" anchor="ctr"/>
            <a:lstStyle/>
            <a:p>
              <a:endParaRPr lang="en-US"/>
            </a:p>
          </p:txBody>
        </p:sp>
        <p:sp>
          <p:nvSpPr>
            <p:cNvPr id="36915" name="Text Box 51"/>
            <p:cNvSpPr txBox="1">
              <a:spLocks noChangeArrowheads="1"/>
            </p:cNvSpPr>
            <p:nvPr/>
          </p:nvSpPr>
          <p:spPr bwMode="auto">
            <a:xfrm>
              <a:off x="3577" y="2208"/>
              <a:ext cx="432" cy="378"/>
            </a:xfrm>
            <a:prstGeom prst="rect">
              <a:avLst/>
            </a:prstGeom>
            <a:noFill/>
            <a:ln w="9525">
              <a:noFill/>
              <a:miter lim="800000"/>
            </a:ln>
          </p:spPr>
          <p:txBody>
            <a:bodyPr wrap="none" lIns="90000" tIns="46800" rIns="90000" bIns="46800" anchor="ctr">
              <a:spAutoFit/>
            </a:bodyPr>
            <a:lstStyle/>
            <a:p>
              <a:pPr algn="ctr" eaLnBrk="1" hangingPunct="1">
                <a:buClr>
                  <a:srgbClr val="008380"/>
                </a:buClr>
                <a:buSzPct val="133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a:solidFill>
                    <a:srgbClr val="008380"/>
                  </a:solidFill>
                  <a:cs typeface="Arial Unicode MS" pitchFamily="32" charset="0"/>
                </a:rPr>
                <a:t>1</a:t>
              </a:r>
              <a:endParaRPr lang="en-GB" sz="3200">
                <a:solidFill>
                  <a:srgbClr val="008380"/>
                </a:solidFill>
                <a:cs typeface="Arial Unicode MS" pitchFamily="32" charset="0"/>
              </a:endParaRPr>
            </a:p>
          </p:txBody>
        </p:sp>
      </p:grpSp>
      <p:grpSp>
        <p:nvGrpSpPr>
          <p:cNvPr id="13" name="Group 52"/>
          <p:cNvGrpSpPr/>
          <p:nvPr/>
        </p:nvGrpSpPr>
        <p:grpSpPr bwMode="auto">
          <a:xfrm>
            <a:off x="6364288" y="3505200"/>
            <a:ext cx="684212" cy="598488"/>
            <a:chOff x="4009" y="2208"/>
            <a:chExt cx="431" cy="377"/>
          </a:xfrm>
        </p:grpSpPr>
        <p:sp>
          <p:nvSpPr>
            <p:cNvPr id="36917" name="AutoShape 53"/>
            <p:cNvSpPr>
              <a:spLocks noChangeArrowheads="1"/>
            </p:cNvSpPr>
            <p:nvPr/>
          </p:nvSpPr>
          <p:spPr bwMode="auto">
            <a:xfrm>
              <a:off x="4009" y="2208"/>
              <a:ext cx="432" cy="378"/>
            </a:xfrm>
            <a:prstGeom prst="roundRect">
              <a:avLst>
                <a:gd name="adj" fmla="val 264"/>
              </a:avLst>
            </a:prstGeom>
            <a:solidFill>
              <a:srgbClr val="FFCCCC"/>
            </a:solidFill>
            <a:ln w="9360">
              <a:solidFill>
                <a:srgbClr val="000000"/>
              </a:solidFill>
              <a:round/>
            </a:ln>
            <a:effectLst>
              <a:outerShdw dist="107933" dir="2700000" algn="ctr" rotWithShape="0">
                <a:srgbClr val="808080"/>
              </a:outerShdw>
            </a:effectLst>
          </p:spPr>
          <p:txBody>
            <a:bodyPr wrap="none" anchor="ctr"/>
            <a:lstStyle/>
            <a:p>
              <a:endParaRPr lang="en-US"/>
            </a:p>
          </p:txBody>
        </p:sp>
        <p:sp>
          <p:nvSpPr>
            <p:cNvPr id="36918" name="Text Box 54"/>
            <p:cNvSpPr txBox="1">
              <a:spLocks noChangeArrowheads="1"/>
            </p:cNvSpPr>
            <p:nvPr/>
          </p:nvSpPr>
          <p:spPr bwMode="auto">
            <a:xfrm>
              <a:off x="4009" y="2208"/>
              <a:ext cx="432" cy="378"/>
            </a:xfrm>
            <a:prstGeom prst="rect">
              <a:avLst/>
            </a:prstGeom>
            <a:noFill/>
            <a:ln w="9525">
              <a:noFill/>
              <a:miter lim="800000"/>
            </a:ln>
          </p:spPr>
          <p:txBody>
            <a:bodyPr wrap="none" lIns="90000" tIns="46800" rIns="90000" bIns="46800" anchor="ctr">
              <a:spAutoFit/>
            </a:bodyPr>
            <a:lstStyle/>
            <a:p>
              <a:pPr algn="ctr" eaLnBrk="1" hangingPunct="1">
                <a:buClr>
                  <a:srgbClr val="008380"/>
                </a:buClr>
                <a:buSzPct val="133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a:solidFill>
                    <a:srgbClr val="008380"/>
                  </a:solidFill>
                  <a:cs typeface="Arial Unicode MS" pitchFamily="32" charset="0"/>
                </a:rPr>
                <a:t>1</a:t>
              </a:r>
              <a:endParaRPr lang="en-GB" sz="3200">
                <a:solidFill>
                  <a:srgbClr val="008380"/>
                </a:solidFill>
                <a:cs typeface="Arial Unicode MS" pitchFamily="32" charset="0"/>
              </a:endParaRPr>
            </a:p>
          </p:txBody>
        </p:sp>
      </p:grpSp>
      <p:grpSp>
        <p:nvGrpSpPr>
          <p:cNvPr id="14" name="Group 55"/>
          <p:cNvGrpSpPr/>
          <p:nvPr/>
        </p:nvGrpSpPr>
        <p:grpSpPr bwMode="auto">
          <a:xfrm>
            <a:off x="7050088" y="3505200"/>
            <a:ext cx="684212" cy="598488"/>
            <a:chOff x="4441" y="2208"/>
            <a:chExt cx="431" cy="377"/>
          </a:xfrm>
        </p:grpSpPr>
        <p:sp>
          <p:nvSpPr>
            <p:cNvPr id="36920" name="AutoShape 56"/>
            <p:cNvSpPr>
              <a:spLocks noChangeArrowheads="1"/>
            </p:cNvSpPr>
            <p:nvPr/>
          </p:nvSpPr>
          <p:spPr bwMode="auto">
            <a:xfrm>
              <a:off x="4441" y="2208"/>
              <a:ext cx="432" cy="378"/>
            </a:xfrm>
            <a:prstGeom prst="roundRect">
              <a:avLst>
                <a:gd name="adj" fmla="val 264"/>
              </a:avLst>
            </a:prstGeom>
            <a:solidFill>
              <a:srgbClr val="FFFF99"/>
            </a:solidFill>
            <a:ln w="9360">
              <a:solidFill>
                <a:srgbClr val="000000"/>
              </a:solidFill>
              <a:round/>
            </a:ln>
            <a:effectLst>
              <a:outerShdw dist="107933" dir="2700000" algn="ctr" rotWithShape="0">
                <a:srgbClr val="808080"/>
              </a:outerShdw>
            </a:effectLst>
          </p:spPr>
          <p:txBody>
            <a:bodyPr wrap="none" anchor="ctr"/>
            <a:lstStyle/>
            <a:p>
              <a:endParaRPr lang="en-US"/>
            </a:p>
          </p:txBody>
        </p:sp>
        <p:sp>
          <p:nvSpPr>
            <p:cNvPr id="36921" name="Text Box 57"/>
            <p:cNvSpPr txBox="1">
              <a:spLocks noChangeArrowheads="1"/>
            </p:cNvSpPr>
            <p:nvPr/>
          </p:nvSpPr>
          <p:spPr bwMode="auto">
            <a:xfrm>
              <a:off x="4441" y="2208"/>
              <a:ext cx="432" cy="378"/>
            </a:xfrm>
            <a:prstGeom prst="rect">
              <a:avLst/>
            </a:prstGeom>
            <a:noFill/>
            <a:ln w="9525">
              <a:noFill/>
              <a:miter lim="800000"/>
            </a:ln>
          </p:spPr>
          <p:txBody>
            <a:bodyPr wrap="none" lIns="90000" tIns="46800" rIns="90000" bIns="46800" anchor="ctr">
              <a:spAutoFit/>
            </a:bodyPr>
            <a:lstStyle/>
            <a:p>
              <a:pPr algn="ctr" eaLnBrk="1" hangingPunct="1">
                <a:buClr>
                  <a:srgbClr val="008380"/>
                </a:buClr>
                <a:buSzPct val="133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a:solidFill>
                    <a:srgbClr val="008380"/>
                  </a:solidFill>
                  <a:cs typeface="Arial Unicode MS" pitchFamily="32" charset="0"/>
                </a:rPr>
                <a:t>2</a:t>
              </a:r>
              <a:endParaRPr lang="en-GB" sz="3200">
                <a:solidFill>
                  <a:srgbClr val="008380"/>
                </a:solidFill>
                <a:cs typeface="Arial Unicode MS" pitchFamily="32" charset="0"/>
              </a:endParaRPr>
            </a:p>
          </p:txBody>
        </p:sp>
      </p:grpSp>
      <p:grpSp>
        <p:nvGrpSpPr>
          <p:cNvPr id="15" name="Group 58"/>
          <p:cNvGrpSpPr/>
          <p:nvPr/>
        </p:nvGrpSpPr>
        <p:grpSpPr bwMode="auto">
          <a:xfrm>
            <a:off x="7735888" y="3505200"/>
            <a:ext cx="684212" cy="598488"/>
            <a:chOff x="4873" y="2208"/>
            <a:chExt cx="431" cy="377"/>
          </a:xfrm>
        </p:grpSpPr>
        <p:sp>
          <p:nvSpPr>
            <p:cNvPr id="36923" name="AutoShape 59"/>
            <p:cNvSpPr>
              <a:spLocks noChangeArrowheads="1"/>
            </p:cNvSpPr>
            <p:nvPr/>
          </p:nvSpPr>
          <p:spPr bwMode="auto">
            <a:xfrm>
              <a:off x="4873" y="2208"/>
              <a:ext cx="432" cy="378"/>
            </a:xfrm>
            <a:prstGeom prst="roundRect">
              <a:avLst>
                <a:gd name="adj" fmla="val 264"/>
              </a:avLst>
            </a:prstGeom>
            <a:solidFill>
              <a:srgbClr val="FFCCCC"/>
            </a:solidFill>
            <a:ln w="9360">
              <a:solidFill>
                <a:srgbClr val="000000"/>
              </a:solidFill>
              <a:round/>
            </a:ln>
            <a:effectLst>
              <a:outerShdw dist="107933" dir="2700000" algn="ctr" rotWithShape="0">
                <a:srgbClr val="808080"/>
              </a:outerShdw>
            </a:effectLst>
          </p:spPr>
          <p:txBody>
            <a:bodyPr wrap="none" anchor="ctr"/>
            <a:lstStyle/>
            <a:p>
              <a:endParaRPr lang="en-US"/>
            </a:p>
          </p:txBody>
        </p:sp>
        <p:sp>
          <p:nvSpPr>
            <p:cNvPr id="36924" name="Text Box 60"/>
            <p:cNvSpPr txBox="1">
              <a:spLocks noChangeArrowheads="1"/>
            </p:cNvSpPr>
            <p:nvPr/>
          </p:nvSpPr>
          <p:spPr bwMode="auto">
            <a:xfrm>
              <a:off x="4873" y="2208"/>
              <a:ext cx="432" cy="378"/>
            </a:xfrm>
            <a:prstGeom prst="rect">
              <a:avLst/>
            </a:prstGeom>
            <a:noFill/>
            <a:ln w="9525">
              <a:noFill/>
              <a:miter lim="800000"/>
            </a:ln>
          </p:spPr>
          <p:txBody>
            <a:bodyPr wrap="none" lIns="90000" tIns="46800" rIns="90000" bIns="46800" anchor="ctr">
              <a:spAutoFit/>
            </a:bodyPr>
            <a:lstStyle/>
            <a:p>
              <a:pPr algn="ctr" eaLnBrk="1" hangingPunct="1">
                <a:buClr>
                  <a:srgbClr val="008380"/>
                </a:buClr>
                <a:buSzPct val="133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a:solidFill>
                    <a:srgbClr val="008380"/>
                  </a:solidFill>
                  <a:cs typeface="Arial Unicode MS" pitchFamily="32" charset="0"/>
                </a:rPr>
                <a:t>5</a:t>
              </a:r>
              <a:endParaRPr lang="en-GB" sz="3200">
                <a:solidFill>
                  <a:srgbClr val="008380"/>
                </a:solidFill>
                <a:cs typeface="Arial Unicode MS" pitchFamily="32" charset="0"/>
              </a:endParaRPr>
            </a:p>
          </p:txBody>
        </p:sp>
      </p:grpSp>
      <p:cxnSp>
        <p:nvCxnSpPr>
          <p:cNvPr id="36926" name="AutoShape 62"/>
          <p:cNvCxnSpPr>
            <a:cxnSpLocks noChangeShapeType="1"/>
          </p:cNvCxnSpPr>
          <p:nvPr/>
        </p:nvCxnSpPr>
        <p:spPr bwMode="auto">
          <a:xfrm flipH="1">
            <a:off x="2606675" y="2709863"/>
            <a:ext cx="1371600" cy="795337"/>
          </a:xfrm>
          <a:prstGeom prst="straightConnector1">
            <a:avLst/>
          </a:prstGeom>
          <a:noFill/>
          <a:ln w="28440">
            <a:solidFill>
              <a:srgbClr val="000000"/>
            </a:solidFill>
            <a:round/>
            <a:tailEnd type="triangle" w="lg" len="lg"/>
          </a:ln>
        </p:spPr>
      </p:cxnSp>
    </p:spTree>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1"/>
          <p:cNvSpPr>
            <a:spLocks noGrp="1" noChangeArrowheads="1"/>
          </p:cNvSpPr>
          <p:nvPr>
            <p:ph type="title"/>
          </p:nvPr>
        </p:nvSpPr>
        <p:spPr>
          <a:xfrm>
            <a:off x="1447800" y="304800"/>
            <a:ext cx="7543800" cy="1143000"/>
          </a:xfrm>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0"/>
              <a:t>Loop 4</a:t>
            </a:r>
            <a:endParaRPr lang="en-GB" b="0"/>
          </a:p>
        </p:txBody>
      </p:sp>
      <p:sp>
        <p:nvSpPr>
          <p:cNvPr id="37890" name="Text Box 2"/>
          <p:cNvSpPr txBox="1">
            <a:spLocks noChangeArrowheads="1"/>
          </p:cNvSpPr>
          <p:nvPr/>
        </p:nvSpPr>
        <p:spPr bwMode="auto">
          <a:xfrm>
            <a:off x="190500" y="2119313"/>
            <a:ext cx="584200" cy="582612"/>
          </a:xfrm>
          <a:prstGeom prst="rect">
            <a:avLst/>
          </a:prstGeom>
          <a:noFill/>
          <a:ln w="9525">
            <a:noFill/>
            <a:miter lim="800000"/>
          </a:ln>
        </p:spPr>
        <p:txBody>
          <a:bodyPr wrap="none" lIns="90000" tIns="46800" rIns="90000" bIns="46800">
            <a:spAutoFit/>
          </a:bodyPr>
          <a:lstStyle/>
          <a:p>
            <a:pPr algn="r" eaLnBrk="1" hangingPunct="1">
              <a:buClr>
                <a:srgbClr val="008380"/>
              </a:buClr>
              <a:buSzPct val="133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i="1">
                <a:solidFill>
                  <a:srgbClr val="008380"/>
                </a:solidFill>
                <a:cs typeface="Arial Unicode MS" pitchFamily="32" charset="0"/>
              </a:rPr>
              <a:t>A</a:t>
            </a:r>
            <a:r>
              <a:rPr lang="en-GB" sz="3200">
                <a:solidFill>
                  <a:schemeClr val="tx1"/>
                </a:solidFill>
                <a:cs typeface="Arial Unicode MS" pitchFamily="32" charset="0"/>
              </a:rPr>
              <a:t>:</a:t>
            </a:r>
            <a:endParaRPr lang="en-GB" sz="3200">
              <a:solidFill>
                <a:schemeClr val="tx1"/>
              </a:solidFill>
              <a:cs typeface="Arial Unicode MS" pitchFamily="32" charset="0"/>
            </a:endParaRPr>
          </a:p>
        </p:txBody>
      </p:sp>
      <p:grpSp>
        <p:nvGrpSpPr>
          <p:cNvPr id="2" name="Group 3"/>
          <p:cNvGrpSpPr/>
          <p:nvPr/>
        </p:nvGrpSpPr>
        <p:grpSpPr bwMode="auto">
          <a:xfrm>
            <a:off x="854075" y="2109788"/>
            <a:ext cx="684213" cy="598487"/>
            <a:chOff x="538" y="1329"/>
            <a:chExt cx="431" cy="377"/>
          </a:xfrm>
        </p:grpSpPr>
        <p:sp>
          <p:nvSpPr>
            <p:cNvPr id="37892" name="AutoShape 4"/>
            <p:cNvSpPr>
              <a:spLocks noChangeArrowheads="1"/>
            </p:cNvSpPr>
            <p:nvPr/>
          </p:nvSpPr>
          <p:spPr bwMode="auto">
            <a:xfrm>
              <a:off x="538" y="1329"/>
              <a:ext cx="432" cy="378"/>
            </a:xfrm>
            <a:prstGeom prst="roundRect">
              <a:avLst>
                <a:gd name="adj" fmla="val 264"/>
              </a:avLst>
            </a:prstGeom>
            <a:solidFill>
              <a:srgbClr val="FFCCCC"/>
            </a:solidFill>
            <a:ln w="9360">
              <a:solidFill>
                <a:srgbClr val="000000"/>
              </a:solidFill>
              <a:round/>
            </a:ln>
            <a:effectLst>
              <a:outerShdw dist="107933" dir="2700000" algn="ctr" rotWithShape="0">
                <a:srgbClr val="808080"/>
              </a:outerShdw>
            </a:effectLst>
          </p:spPr>
          <p:txBody>
            <a:bodyPr wrap="none" anchor="ctr"/>
            <a:lstStyle/>
            <a:p>
              <a:endParaRPr lang="en-US"/>
            </a:p>
          </p:txBody>
        </p:sp>
        <p:sp>
          <p:nvSpPr>
            <p:cNvPr id="37893" name="Text Box 5"/>
            <p:cNvSpPr txBox="1">
              <a:spLocks noChangeArrowheads="1"/>
            </p:cNvSpPr>
            <p:nvPr/>
          </p:nvSpPr>
          <p:spPr bwMode="auto">
            <a:xfrm>
              <a:off x="538" y="1329"/>
              <a:ext cx="432" cy="378"/>
            </a:xfrm>
            <a:prstGeom prst="rect">
              <a:avLst/>
            </a:prstGeom>
            <a:noFill/>
            <a:ln w="9525">
              <a:noFill/>
              <a:miter lim="800000"/>
            </a:ln>
          </p:spPr>
          <p:txBody>
            <a:bodyPr wrap="none" lIns="90000" tIns="46800" rIns="90000" bIns="46800" anchor="ctr">
              <a:spAutoFit/>
            </a:bodyPr>
            <a:lstStyle/>
            <a:p>
              <a:pPr algn="ctr" eaLnBrk="1" hangingPunct="1">
                <a:buClr>
                  <a:srgbClr val="008380"/>
                </a:buClr>
                <a:buSzPct val="133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a:solidFill>
                    <a:srgbClr val="008380"/>
                  </a:solidFill>
                  <a:cs typeface="Arial Unicode MS" pitchFamily="32" charset="0"/>
                </a:rPr>
                <a:t>4</a:t>
              </a:r>
              <a:endParaRPr lang="en-GB" sz="3200">
                <a:solidFill>
                  <a:srgbClr val="008380"/>
                </a:solidFill>
                <a:cs typeface="Arial Unicode MS" pitchFamily="32" charset="0"/>
              </a:endParaRPr>
            </a:p>
          </p:txBody>
        </p:sp>
      </p:grpSp>
      <p:grpSp>
        <p:nvGrpSpPr>
          <p:cNvPr id="3" name="Group 6"/>
          <p:cNvGrpSpPr/>
          <p:nvPr/>
        </p:nvGrpSpPr>
        <p:grpSpPr bwMode="auto">
          <a:xfrm>
            <a:off x="1539875" y="2109788"/>
            <a:ext cx="684213" cy="598487"/>
            <a:chOff x="970" y="1329"/>
            <a:chExt cx="431" cy="377"/>
          </a:xfrm>
        </p:grpSpPr>
        <p:sp>
          <p:nvSpPr>
            <p:cNvPr id="37895" name="AutoShape 7"/>
            <p:cNvSpPr>
              <a:spLocks noChangeArrowheads="1"/>
            </p:cNvSpPr>
            <p:nvPr/>
          </p:nvSpPr>
          <p:spPr bwMode="auto">
            <a:xfrm>
              <a:off x="970" y="1329"/>
              <a:ext cx="432" cy="378"/>
            </a:xfrm>
            <a:prstGeom prst="roundRect">
              <a:avLst>
                <a:gd name="adj" fmla="val 264"/>
              </a:avLst>
            </a:prstGeom>
            <a:solidFill>
              <a:srgbClr val="FFCCCC"/>
            </a:solidFill>
            <a:ln w="9360">
              <a:solidFill>
                <a:srgbClr val="000000"/>
              </a:solidFill>
              <a:round/>
            </a:ln>
            <a:effectLst>
              <a:outerShdw dist="107933" dir="2700000" algn="ctr" rotWithShape="0">
                <a:srgbClr val="808080"/>
              </a:outerShdw>
            </a:effectLst>
          </p:spPr>
          <p:txBody>
            <a:bodyPr wrap="none" anchor="ctr"/>
            <a:lstStyle/>
            <a:p>
              <a:endParaRPr lang="en-US"/>
            </a:p>
          </p:txBody>
        </p:sp>
        <p:sp>
          <p:nvSpPr>
            <p:cNvPr id="37896" name="Text Box 8"/>
            <p:cNvSpPr txBox="1">
              <a:spLocks noChangeArrowheads="1"/>
            </p:cNvSpPr>
            <p:nvPr/>
          </p:nvSpPr>
          <p:spPr bwMode="auto">
            <a:xfrm>
              <a:off x="970" y="1329"/>
              <a:ext cx="432" cy="378"/>
            </a:xfrm>
            <a:prstGeom prst="rect">
              <a:avLst/>
            </a:prstGeom>
            <a:noFill/>
            <a:ln w="9525">
              <a:noFill/>
              <a:miter lim="800000"/>
            </a:ln>
          </p:spPr>
          <p:txBody>
            <a:bodyPr wrap="none" lIns="90000" tIns="46800" rIns="90000" bIns="46800" anchor="ctr">
              <a:spAutoFit/>
            </a:bodyPr>
            <a:lstStyle/>
            <a:p>
              <a:pPr algn="ctr" eaLnBrk="1" hangingPunct="1">
                <a:buClr>
                  <a:srgbClr val="008380"/>
                </a:buClr>
                <a:buSzPct val="133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a:solidFill>
                    <a:srgbClr val="008380"/>
                  </a:solidFill>
                  <a:cs typeface="Arial Unicode MS" pitchFamily="32" charset="0"/>
                </a:rPr>
                <a:t>1</a:t>
              </a:r>
              <a:endParaRPr lang="en-GB" sz="3200">
                <a:solidFill>
                  <a:srgbClr val="008380"/>
                </a:solidFill>
                <a:cs typeface="Arial Unicode MS" pitchFamily="32" charset="0"/>
              </a:endParaRPr>
            </a:p>
          </p:txBody>
        </p:sp>
      </p:grpSp>
      <p:grpSp>
        <p:nvGrpSpPr>
          <p:cNvPr id="4" name="Group 9"/>
          <p:cNvGrpSpPr/>
          <p:nvPr/>
        </p:nvGrpSpPr>
        <p:grpSpPr bwMode="auto">
          <a:xfrm>
            <a:off x="2225675" y="2109788"/>
            <a:ext cx="684213" cy="598487"/>
            <a:chOff x="1402" y="1329"/>
            <a:chExt cx="431" cy="377"/>
          </a:xfrm>
        </p:grpSpPr>
        <p:sp>
          <p:nvSpPr>
            <p:cNvPr id="37898" name="AutoShape 10"/>
            <p:cNvSpPr>
              <a:spLocks noChangeArrowheads="1"/>
            </p:cNvSpPr>
            <p:nvPr/>
          </p:nvSpPr>
          <p:spPr bwMode="auto">
            <a:xfrm>
              <a:off x="1402" y="1329"/>
              <a:ext cx="432" cy="378"/>
            </a:xfrm>
            <a:prstGeom prst="roundRect">
              <a:avLst>
                <a:gd name="adj" fmla="val 264"/>
              </a:avLst>
            </a:prstGeom>
            <a:solidFill>
              <a:srgbClr val="FFCCCC"/>
            </a:solidFill>
            <a:ln w="9360">
              <a:solidFill>
                <a:srgbClr val="000000"/>
              </a:solidFill>
              <a:round/>
            </a:ln>
            <a:effectLst>
              <a:outerShdw dist="107933" dir="2700000" algn="ctr" rotWithShape="0">
                <a:srgbClr val="808080"/>
              </a:outerShdw>
            </a:effectLst>
          </p:spPr>
          <p:txBody>
            <a:bodyPr wrap="none" anchor="ctr"/>
            <a:lstStyle/>
            <a:p>
              <a:endParaRPr lang="en-US"/>
            </a:p>
          </p:txBody>
        </p:sp>
        <p:sp>
          <p:nvSpPr>
            <p:cNvPr id="37899" name="Text Box 11"/>
            <p:cNvSpPr txBox="1">
              <a:spLocks noChangeArrowheads="1"/>
            </p:cNvSpPr>
            <p:nvPr/>
          </p:nvSpPr>
          <p:spPr bwMode="auto">
            <a:xfrm>
              <a:off x="1402" y="1329"/>
              <a:ext cx="432" cy="378"/>
            </a:xfrm>
            <a:prstGeom prst="rect">
              <a:avLst/>
            </a:prstGeom>
            <a:noFill/>
            <a:ln w="9525">
              <a:noFill/>
              <a:miter lim="800000"/>
            </a:ln>
          </p:spPr>
          <p:txBody>
            <a:bodyPr wrap="none" lIns="90000" tIns="46800" rIns="90000" bIns="46800" anchor="ctr">
              <a:spAutoFit/>
            </a:bodyPr>
            <a:lstStyle/>
            <a:p>
              <a:pPr algn="ctr" eaLnBrk="1" hangingPunct="1">
                <a:buClr>
                  <a:srgbClr val="008380"/>
                </a:buClr>
                <a:buSzPct val="133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a:solidFill>
                    <a:srgbClr val="008380"/>
                  </a:solidFill>
                  <a:cs typeface="Arial Unicode MS" pitchFamily="32" charset="0"/>
                </a:rPr>
                <a:t>3</a:t>
              </a:r>
              <a:endParaRPr lang="en-GB" sz="3200">
                <a:solidFill>
                  <a:srgbClr val="008380"/>
                </a:solidFill>
                <a:cs typeface="Arial Unicode MS" pitchFamily="32" charset="0"/>
              </a:endParaRPr>
            </a:p>
          </p:txBody>
        </p:sp>
      </p:grpSp>
      <p:grpSp>
        <p:nvGrpSpPr>
          <p:cNvPr id="5" name="Group 12"/>
          <p:cNvGrpSpPr/>
          <p:nvPr/>
        </p:nvGrpSpPr>
        <p:grpSpPr bwMode="auto">
          <a:xfrm>
            <a:off x="2911475" y="2109788"/>
            <a:ext cx="684213" cy="598487"/>
            <a:chOff x="1834" y="1329"/>
            <a:chExt cx="431" cy="377"/>
          </a:xfrm>
        </p:grpSpPr>
        <p:sp>
          <p:nvSpPr>
            <p:cNvPr id="37901" name="AutoShape 13"/>
            <p:cNvSpPr>
              <a:spLocks noChangeArrowheads="1"/>
            </p:cNvSpPr>
            <p:nvPr/>
          </p:nvSpPr>
          <p:spPr bwMode="auto">
            <a:xfrm>
              <a:off x="1834" y="1329"/>
              <a:ext cx="432" cy="378"/>
            </a:xfrm>
            <a:prstGeom prst="roundRect">
              <a:avLst>
                <a:gd name="adj" fmla="val 264"/>
              </a:avLst>
            </a:prstGeom>
            <a:solidFill>
              <a:srgbClr val="FFFF99"/>
            </a:solidFill>
            <a:ln w="9360">
              <a:solidFill>
                <a:srgbClr val="000000"/>
              </a:solidFill>
              <a:round/>
            </a:ln>
            <a:effectLst>
              <a:outerShdw dist="107933" dir="2700000" algn="ctr" rotWithShape="0">
                <a:srgbClr val="808080"/>
              </a:outerShdw>
            </a:effectLst>
          </p:spPr>
          <p:txBody>
            <a:bodyPr wrap="none" anchor="ctr"/>
            <a:lstStyle/>
            <a:p>
              <a:endParaRPr lang="en-US"/>
            </a:p>
          </p:txBody>
        </p:sp>
        <p:sp>
          <p:nvSpPr>
            <p:cNvPr id="37902" name="Text Box 14"/>
            <p:cNvSpPr txBox="1">
              <a:spLocks noChangeArrowheads="1"/>
            </p:cNvSpPr>
            <p:nvPr/>
          </p:nvSpPr>
          <p:spPr bwMode="auto">
            <a:xfrm>
              <a:off x="1834" y="1329"/>
              <a:ext cx="432" cy="378"/>
            </a:xfrm>
            <a:prstGeom prst="rect">
              <a:avLst/>
            </a:prstGeom>
            <a:noFill/>
            <a:ln w="9525">
              <a:noFill/>
              <a:miter lim="800000"/>
            </a:ln>
          </p:spPr>
          <p:txBody>
            <a:bodyPr wrap="none" lIns="90000" tIns="46800" rIns="90000" bIns="46800" anchor="ctr">
              <a:spAutoFit/>
            </a:bodyPr>
            <a:lstStyle/>
            <a:p>
              <a:pPr algn="ctr" eaLnBrk="1" hangingPunct="1">
                <a:buClr>
                  <a:srgbClr val="008380"/>
                </a:buClr>
                <a:buSzPct val="133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a:solidFill>
                    <a:srgbClr val="008380"/>
                  </a:solidFill>
                  <a:cs typeface="Arial Unicode MS" pitchFamily="32" charset="0"/>
                </a:rPr>
                <a:t>4</a:t>
              </a:r>
              <a:endParaRPr lang="en-GB" sz="3200">
                <a:solidFill>
                  <a:srgbClr val="008380"/>
                </a:solidFill>
                <a:cs typeface="Arial Unicode MS" pitchFamily="32" charset="0"/>
              </a:endParaRPr>
            </a:p>
          </p:txBody>
        </p:sp>
      </p:grpSp>
      <p:grpSp>
        <p:nvGrpSpPr>
          <p:cNvPr id="6" name="Group 15"/>
          <p:cNvGrpSpPr/>
          <p:nvPr/>
        </p:nvGrpSpPr>
        <p:grpSpPr bwMode="auto">
          <a:xfrm>
            <a:off x="3597275" y="2109788"/>
            <a:ext cx="684213" cy="598487"/>
            <a:chOff x="2266" y="1329"/>
            <a:chExt cx="431" cy="377"/>
          </a:xfrm>
        </p:grpSpPr>
        <p:sp>
          <p:nvSpPr>
            <p:cNvPr id="37904" name="AutoShape 16"/>
            <p:cNvSpPr>
              <a:spLocks noChangeArrowheads="1"/>
            </p:cNvSpPr>
            <p:nvPr/>
          </p:nvSpPr>
          <p:spPr bwMode="auto">
            <a:xfrm>
              <a:off x="2266" y="1329"/>
              <a:ext cx="432" cy="378"/>
            </a:xfrm>
            <a:prstGeom prst="roundRect">
              <a:avLst>
                <a:gd name="adj" fmla="val 264"/>
              </a:avLst>
            </a:prstGeom>
            <a:solidFill>
              <a:srgbClr val="FFCCCC"/>
            </a:solidFill>
            <a:ln w="9360">
              <a:solidFill>
                <a:srgbClr val="000000"/>
              </a:solidFill>
              <a:round/>
            </a:ln>
            <a:effectLst>
              <a:outerShdw dist="107933" dir="2700000" algn="ctr" rotWithShape="0">
                <a:srgbClr val="808080"/>
              </a:outerShdw>
            </a:effectLst>
          </p:spPr>
          <p:txBody>
            <a:bodyPr wrap="none" anchor="ctr"/>
            <a:lstStyle/>
            <a:p>
              <a:endParaRPr lang="en-US"/>
            </a:p>
          </p:txBody>
        </p:sp>
        <p:sp>
          <p:nvSpPr>
            <p:cNvPr id="37905" name="Text Box 17"/>
            <p:cNvSpPr txBox="1">
              <a:spLocks noChangeArrowheads="1"/>
            </p:cNvSpPr>
            <p:nvPr/>
          </p:nvSpPr>
          <p:spPr bwMode="auto">
            <a:xfrm>
              <a:off x="2266" y="1329"/>
              <a:ext cx="432" cy="378"/>
            </a:xfrm>
            <a:prstGeom prst="rect">
              <a:avLst/>
            </a:prstGeom>
            <a:noFill/>
            <a:ln w="9525">
              <a:noFill/>
              <a:miter lim="800000"/>
            </a:ln>
          </p:spPr>
          <p:txBody>
            <a:bodyPr wrap="none" lIns="90000" tIns="46800" rIns="90000" bIns="46800" anchor="ctr">
              <a:spAutoFit/>
            </a:bodyPr>
            <a:lstStyle/>
            <a:p>
              <a:pPr algn="ctr" eaLnBrk="1" hangingPunct="1">
                <a:buClr>
                  <a:srgbClr val="008380"/>
                </a:buClr>
                <a:buSzPct val="133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a:solidFill>
                    <a:srgbClr val="008380"/>
                  </a:solidFill>
                  <a:cs typeface="Arial Unicode MS" pitchFamily="32" charset="0"/>
                </a:rPr>
                <a:t>3</a:t>
              </a:r>
              <a:endParaRPr lang="en-GB" sz="3200">
                <a:solidFill>
                  <a:srgbClr val="008380"/>
                </a:solidFill>
                <a:cs typeface="Arial Unicode MS" pitchFamily="32" charset="0"/>
              </a:endParaRPr>
            </a:p>
          </p:txBody>
        </p:sp>
      </p:grpSp>
      <p:sp>
        <p:nvSpPr>
          <p:cNvPr id="37906" name="Text Box 18"/>
          <p:cNvSpPr txBox="1">
            <a:spLocks noChangeArrowheads="1"/>
          </p:cNvSpPr>
          <p:nvPr/>
        </p:nvSpPr>
        <p:spPr bwMode="auto">
          <a:xfrm>
            <a:off x="214313" y="3514725"/>
            <a:ext cx="558800" cy="582613"/>
          </a:xfrm>
          <a:prstGeom prst="rect">
            <a:avLst/>
          </a:prstGeom>
          <a:noFill/>
          <a:ln w="9525">
            <a:noFill/>
            <a:miter lim="800000"/>
          </a:ln>
        </p:spPr>
        <p:txBody>
          <a:bodyPr wrap="none" lIns="90000" tIns="46800" rIns="90000" bIns="46800">
            <a:spAutoFit/>
          </a:bodyPr>
          <a:lstStyle/>
          <a:p>
            <a:pPr algn="r" eaLnBrk="1" hangingPunct="1">
              <a:buClr>
                <a:srgbClr val="008380"/>
              </a:buClr>
              <a:buSzPct val="133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i="1">
                <a:solidFill>
                  <a:srgbClr val="008380"/>
                </a:solidFill>
                <a:cs typeface="Arial Unicode MS" pitchFamily="32" charset="0"/>
              </a:rPr>
              <a:t>B</a:t>
            </a:r>
            <a:r>
              <a:rPr lang="en-GB" sz="3200">
                <a:solidFill>
                  <a:schemeClr val="tx1"/>
                </a:solidFill>
                <a:cs typeface="Arial Unicode MS" pitchFamily="32" charset="0"/>
              </a:rPr>
              <a:t>:</a:t>
            </a:r>
            <a:endParaRPr lang="en-GB" sz="3200">
              <a:solidFill>
                <a:schemeClr val="tx1"/>
              </a:solidFill>
              <a:cs typeface="Arial Unicode MS" pitchFamily="32" charset="0"/>
            </a:endParaRPr>
          </a:p>
        </p:txBody>
      </p:sp>
      <p:sp>
        <p:nvSpPr>
          <p:cNvPr id="37907" name="AutoShape 19"/>
          <p:cNvSpPr>
            <a:spLocks noChangeArrowheads="1"/>
          </p:cNvSpPr>
          <p:nvPr/>
        </p:nvSpPr>
        <p:spPr bwMode="auto">
          <a:xfrm>
            <a:off x="854075" y="3505200"/>
            <a:ext cx="685800" cy="600075"/>
          </a:xfrm>
          <a:prstGeom prst="roundRect">
            <a:avLst>
              <a:gd name="adj" fmla="val 264"/>
            </a:avLst>
          </a:prstGeom>
          <a:solidFill>
            <a:srgbClr val="FFCCCC"/>
          </a:solidFill>
          <a:ln w="9360">
            <a:solidFill>
              <a:srgbClr val="000000"/>
            </a:solidFill>
            <a:round/>
          </a:ln>
          <a:effectLst>
            <a:outerShdw dist="107933" dir="2700000" algn="ctr" rotWithShape="0">
              <a:srgbClr val="808080"/>
            </a:outerShdw>
          </a:effectLst>
        </p:spPr>
        <p:txBody>
          <a:bodyPr wrap="none" anchor="ctr"/>
          <a:lstStyle/>
          <a:p>
            <a:endParaRPr lang="en-US"/>
          </a:p>
        </p:txBody>
      </p:sp>
      <p:sp>
        <p:nvSpPr>
          <p:cNvPr id="37908" name="AutoShape 20"/>
          <p:cNvSpPr>
            <a:spLocks noChangeArrowheads="1"/>
          </p:cNvSpPr>
          <p:nvPr/>
        </p:nvSpPr>
        <p:spPr bwMode="auto">
          <a:xfrm>
            <a:off x="1539875" y="3505200"/>
            <a:ext cx="685800" cy="600075"/>
          </a:xfrm>
          <a:prstGeom prst="roundRect">
            <a:avLst>
              <a:gd name="adj" fmla="val 264"/>
            </a:avLst>
          </a:prstGeom>
          <a:solidFill>
            <a:srgbClr val="FFCCCC"/>
          </a:solidFill>
          <a:ln w="9360">
            <a:solidFill>
              <a:srgbClr val="000000"/>
            </a:solidFill>
            <a:round/>
          </a:ln>
          <a:effectLst>
            <a:outerShdw dist="107933" dir="2700000" algn="ctr" rotWithShape="0">
              <a:srgbClr val="808080"/>
            </a:outerShdw>
          </a:effectLst>
        </p:spPr>
        <p:txBody>
          <a:bodyPr wrap="none" anchor="ctr"/>
          <a:lstStyle/>
          <a:p>
            <a:endParaRPr lang="en-US"/>
          </a:p>
        </p:txBody>
      </p:sp>
      <p:grpSp>
        <p:nvGrpSpPr>
          <p:cNvPr id="7" name="Group 21"/>
          <p:cNvGrpSpPr/>
          <p:nvPr/>
        </p:nvGrpSpPr>
        <p:grpSpPr bwMode="auto">
          <a:xfrm>
            <a:off x="2225675" y="3505200"/>
            <a:ext cx="684213" cy="598488"/>
            <a:chOff x="1402" y="2208"/>
            <a:chExt cx="431" cy="377"/>
          </a:xfrm>
        </p:grpSpPr>
        <p:sp>
          <p:nvSpPr>
            <p:cNvPr id="37910" name="AutoShape 22"/>
            <p:cNvSpPr>
              <a:spLocks noChangeArrowheads="1"/>
            </p:cNvSpPr>
            <p:nvPr/>
          </p:nvSpPr>
          <p:spPr bwMode="auto">
            <a:xfrm>
              <a:off x="1402" y="2208"/>
              <a:ext cx="432" cy="378"/>
            </a:xfrm>
            <a:prstGeom prst="roundRect">
              <a:avLst>
                <a:gd name="adj" fmla="val 264"/>
              </a:avLst>
            </a:prstGeom>
            <a:solidFill>
              <a:srgbClr val="FFCCCC"/>
            </a:solidFill>
            <a:ln w="9360">
              <a:solidFill>
                <a:srgbClr val="000000"/>
              </a:solidFill>
              <a:round/>
            </a:ln>
            <a:effectLst>
              <a:outerShdw dist="107933" dir="2700000" algn="ctr" rotWithShape="0">
                <a:srgbClr val="808080"/>
              </a:outerShdw>
            </a:effectLst>
          </p:spPr>
          <p:txBody>
            <a:bodyPr wrap="none" anchor="ctr"/>
            <a:lstStyle/>
            <a:p>
              <a:endParaRPr lang="en-US"/>
            </a:p>
          </p:txBody>
        </p:sp>
        <p:sp>
          <p:nvSpPr>
            <p:cNvPr id="37911" name="Text Box 23"/>
            <p:cNvSpPr txBox="1">
              <a:spLocks noChangeArrowheads="1"/>
            </p:cNvSpPr>
            <p:nvPr/>
          </p:nvSpPr>
          <p:spPr bwMode="auto">
            <a:xfrm>
              <a:off x="1402" y="2208"/>
              <a:ext cx="432" cy="378"/>
            </a:xfrm>
            <a:prstGeom prst="rect">
              <a:avLst/>
            </a:prstGeom>
            <a:noFill/>
            <a:ln w="9525">
              <a:noFill/>
              <a:miter lim="800000"/>
            </a:ln>
          </p:spPr>
          <p:txBody>
            <a:bodyPr wrap="none" lIns="90000" tIns="46800" rIns="90000" bIns="46800" anchor="ctr">
              <a:spAutoFit/>
            </a:bodyPr>
            <a:lstStyle/>
            <a:p>
              <a:pPr algn="ctr" eaLnBrk="1" hangingPunct="1">
                <a:buClr>
                  <a:srgbClr val="008380"/>
                </a:buClr>
                <a:buSzPct val="133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a:solidFill>
                    <a:srgbClr val="008380"/>
                  </a:solidFill>
                  <a:cs typeface="Arial Unicode MS" pitchFamily="32" charset="0"/>
                </a:rPr>
                <a:t>3</a:t>
              </a:r>
              <a:endParaRPr lang="en-GB" sz="3200">
                <a:solidFill>
                  <a:srgbClr val="008380"/>
                </a:solidFill>
                <a:cs typeface="Arial Unicode MS" pitchFamily="32" charset="0"/>
              </a:endParaRPr>
            </a:p>
          </p:txBody>
        </p:sp>
      </p:grpSp>
      <p:sp>
        <p:nvSpPr>
          <p:cNvPr id="37912" name="AutoShape 24"/>
          <p:cNvSpPr>
            <a:spLocks noChangeArrowheads="1"/>
          </p:cNvSpPr>
          <p:nvPr/>
        </p:nvSpPr>
        <p:spPr bwMode="auto">
          <a:xfrm>
            <a:off x="2911475" y="3505200"/>
            <a:ext cx="685800" cy="600075"/>
          </a:xfrm>
          <a:prstGeom prst="roundRect">
            <a:avLst>
              <a:gd name="adj" fmla="val 264"/>
            </a:avLst>
          </a:prstGeom>
          <a:solidFill>
            <a:srgbClr val="FFCCCC"/>
          </a:solidFill>
          <a:ln w="9360">
            <a:solidFill>
              <a:srgbClr val="000000"/>
            </a:solidFill>
            <a:round/>
          </a:ln>
          <a:effectLst>
            <a:outerShdw dist="107933" dir="2700000" algn="ctr" rotWithShape="0">
              <a:srgbClr val="808080"/>
            </a:outerShdw>
          </a:effectLst>
        </p:spPr>
        <p:txBody>
          <a:bodyPr wrap="none" anchor="ctr"/>
          <a:lstStyle/>
          <a:p>
            <a:endParaRPr lang="en-US"/>
          </a:p>
        </p:txBody>
      </p:sp>
      <p:grpSp>
        <p:nvGrpSpPr>
          <p:cNvPr id="8" name="Group 25"/>
          <p:cNvGrpSpPr/>
          <p:nvPr/>
        </p:nvGrpSpPr>
        <p:grpSpPr bwMode="auto">
          <a:xfrm>
            <a:off x="3597275" y="3505200"/>
            <a:ext cx="684213" cy="598488"/>
            <a:chOff x="2266" y="2208"/>
            <a:chExt cx="431" cy="377"/>
          </a:xfrm>
        </p:grpSpPr>
        <p:sp>
          <p:nvSpPr>
            <p:cNvPr id="37914" name="AutoShape 26"/>
            <p:cNvSpPr>
              <a:spLocks noChangeArrowheads="1"/>
            </p:cNvSpPr>
            <p:nvPr/>
          </p:nvSpPr>
          <p:spPr bwMode="auto">
            <a:xfrm>
              <a:off x="2266" y="2208"/>
              <a:ext cx="432" cy="378"/>
            </a:xfrm>
            <a:prstGeom prst="roundRect">
              <a:avLst>
                <a:gd name="adj" fmla="val 264"/>
              </a:avLst>
            </a:prstGeom>
            <a:solidFill>
              <a:srgbClr val="FFFF99"/>
            </a:solidFill>
            <a:ln w="9360">
              <a:solidFill>
                <a:srgbClr val="000000"/>
              </a:solidFill>
              <a:round/>
            </a:ln>
            <a:effectLst>
              <a:outerShdw dist="107933" dir="2700000" algn="ctr" rotWithShape="0">
                <a:srgbClr val="808080"/>
              </a:outerShdw>
            </a:effectLst>
          </p:spPr>
          <p:txBody>
            <a:bodyPr wrap="none" anchor="ctr"/>
            <a:lstStyle/>
            <a:p>
              <a:endParaRPr lang="en-US"/>
            </a:p>
          </p:txBody>
        </p:sp>
        <p:sp>
          <p:nvSpPr>
            <p:cNvPr id="37915" name="Text Box 27"/>
            <p:cNvSpPr txBox="1">
              <a:spLocks noChangeArrowheads="1"/>
            </p:cNvSpPr>
            <p:nvPr/>
          </p:nvSpPr>
          <p:spPr bwMode="auto">
            <a:xfrm>
              <a:off x="2266" y="2208"/>
              <a:ext cx="432" cy="378"/>
            </a:xfrm>
            <a:prstGeom prst="rect">
              <a:avLst/>
            </a:prstGeom>
            <a:noFill/>
            <a:ln w="9525">
              <a:noFill/>
              <a:miter lim="800000"/>
            </a:ln>
          </p:spPr>
          <p:txBody>
            <a:bodyPr wrap="none" lIns="90000" tIns="46800" rIns="90000" bIns="46800" anchor="ctr">
              <a:spAutoFit/>
            </a:bodyPr>
            <a:lstStyle/>
            <a:p>
              <a:pPr algn="ctr" eaLnBrk="1" hangingPunct="1">
                <a:buClr>
                  <a:srgbClr val="008380"/>
                </a:buClr>
                <a:buSzPct val="133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a:solidFill>
                    <a:srgbClr val="008380"/>
                  </a:solidFill>
                  <a:cs typeface="Arial Unicode MS" pitchFamily="32" charset="0"/>
                </a:rPr>
                <a:t>4</a:t>
              </a:r>
              <a:endParaRPr lang="en-GB" sz="3200">
                <a:solidFill>
                  <a:srgbClr val="008380"/>
                </a:solidFill>
                <a:cs typeface="Arial Unicode MS" pitchFamily="32" charset="0"/>
              </a:endParaRPr>
            </a:p>
          </p:txBody>
        </p:sp>
      </p:grpSp>
      <p:sp>
        <p:nvSpPr>
          <p:cNvPr id="37916" name="Text Box 28"/>
          <p:cNvSpPr txBox="1">
            <a:spLocks noChangeArrowheads="1"/>
          </p:cNvSpPr>
          <p:nvPr/>
        </p:nvSpPr>
        <p:spPr bwMode="auto">
          <a:xfrm>
            <a:off x="1041400" y="1676400"/>
            <a:ext cx="311150" cy="398463"/>
          </a:xfrm>
          <a:prstGeom prst="rect">
            <a:avLst/>
          </a:prstGeom>
          <a:noFill/>
          <a:ln w="9525">
            <a:noFill/>
            <a:miter lim="800000"/>
          </a:ln>
        </p:spPr>
        <p:txBody>
          <a:bodyPr wrap="none" lIns="90000" tIns="46800" rIns="90000" bIns="46800">
            <a:spAutoFit/>
          </a:bodyPr>
          <a:lstStyle/>
          <a:p>
            <a:pPr algn="ctr" eaLnBrk="1" hangingPunct="1">
              <a:buClr>
                <a:srgbClr val="000000"/>
              </a:buClr>
              <a:buSzPct val="100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chemeClr val="tx1"/>
                </a:solidFill>
                <a:cs typeface="Arial Unicode MS" pitchFamily="32" charset="0"/>
              </a:rPr>
              <a:t>1</a:t>
            </a:r>
            <a:endParaRPr lang="en-GB" sz="2000">
              <a:solidFill>
                <a:schemeClr val="tx1"/>
              </a:solidFill>
              <a:cs typeface="Arial Unicode MS" pitchFamily="32" charset="0"/>
            </a:endParaRPr>
          </a:p>
        </p:txBody>
      </p:sp>
      <p:sp>
        <p:nvSpPr>
          <p:cNvPr id="37917" name="Text Box 29"/>
          <p:cNvSpPr txBox="1">
            <a:spLocks noChangeArrowheads="1"/>
          </p:cNvSpPr>
          <p:nvPr/>
        </p:nvSpPr>
        <p:spPr bwMode="auto">
          <a:xfrm>
            <a:off x="1727200" y="1676400"/>
            <a:ext cx="311150" cy="398463"/>
          </a:xfrm>
          <a:prstGeom prst="rect">
            <a:avLst/>
          </a:prstGeom>
          <a:noFill/>
          <a:ln w="9525">
            <a:noFill/>
            <a:miter lim="800000"/>
          </a:ln>
        </p:spPr>
        <p:txBody>
          <a:bodyPr wrap="none" lIns="90000" tIns="46800" rIns="90000" bIns="46800">
            <a:spAutoFit/>
          </a:bodyPr>
          <a:lstStyle/>
          <a:p>
            <a:pPr algn="ctr" eaLnBrk="1" hangingPunct="1">
              <a:buClr>
                <a:srgbClr val="000000"/>
              </a:buClr>
              <a:buSzPct val="100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chemeClr val="tx1"/>
                </a:solidFill>
                <a:cs typeface="Arial Unicode MS" pitchFamily="32" charset="0"/>
              </a:rPr>
              <a:t>2</a:t>
            </a:r>
            <a:endParaRPr lang="en-GB" sz="2000">
              <a:solidFill>
                <a:schemeClr val="tx1"/>
              </a:solidFill>
              <a:cs typeface="Arial Unicode MS" pitchFamily="32" charset="0"/>
            </a:endParaRPr>
          </a:p>
        </p:txBody>
      </p:sp>
      <p:sp>
        <p:nvSpPr>
          <p:cNvPr id="37918" name="Text Box 30"/>
          <p:cNvSpPr txBox="1">
            <a:spLocks noChangeArrowheads="1"/>
          </p:cNvSpPr>
          <p:nvPr/>
        </p:nvSpPr>
        <p:spPr bwMode="auto">
          <a:xfrm>
            <a:off x="2413000" y="1676400"/>
            <a:ext cx="311150" cy="398463"/>
          </a:xfrm>
          <a:prstGeom prst="rect">
            <a:avLst/>
          </a:prstGeom>
          <a:noFill/>
          <a:ln w="9525">
            <a:noFill/>
            <a:miter lim="800000"/>
          </a:ln>
        </p:spPr>
        <p:txBody>
          <a:bodyPr wrap="none" lIns="90000" tIns="46800" rIns="90000" bIns="46800">
            <a:spAutoFit/>
          </a:bodyPr>
          <a:lstStyle/>
          <a:p>
            <a:pPr algn="ctr" eaLnBrk="1" hangingPunct="1">
              <a:buClr>
                <a:srgbClr val="000000"/>
              </a:buClr>
              <a:buSzPct val="100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chemeClr val="tx1"/>
                </a:solidFill>
                <a:cs typeface="Arial Unicode MS" pitchFamily="32" charset="0"/>
              </a:rPr>
              <a:t>3</a:t>
            </a:r>
            <a:endParaRPr lang="en-GB" sz="2000">
              <a:solidFill>
                <a:schemeClr val="tx1"/>
              </a:solidFill>
              <a:cs typeface="Arial Unicode MS" pitchFamily="32" charset="0"/>
            </a:endParaRPr>
          </a:p>
        </p:txBody>
      </p:sp>
      <p:sp>
        <p:nvSpPr>
          <p:cNvPr id="37919" name="Text Box 31"/>
          <p:cNvSpPr txBox="1">
            <a:spLocks noChangeArrowheads="1"/>
          </p:cNvSpPr>
          <p:nvPr/>
        </p:nvSpPr>
        <p:spPr bwMode="auto">
          <a:xfrm>
            <a:off x="3098800" y="1676400"/>
            <a:ext cx="311150" cy="398463"/>
          </a:xfrm>
          <a:prstGeom prst="rect">
            <a:avLst/>
          </a:prstGeom>
          <a:noFill/>
          <a:ln w="9525">
            <a:noFill/>
            <a:miter lim="800000"/>
          </a:ln>
        </p:spPr>
        <p:txBody>
          <a:bodyPr wrap="none" lIns="90000" tIns="46800" rIns="90000" bIns="46800">
            <a:spAutoFit/>
          </a:bodyPr>
          <a:lstStyle/>
          <a:p>
            <a:pPr algn="ctr" eaLnBrk="1" hangingPunct="1">
              <a:buClr>
                <a:srgbClr val="000000"/>
              </a:buClr>
              <a:buSzPct val="100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chemeClr val="tx1"/>
                </a:solidFill>
                <a:cs typeface="Arial Unicode MS" pitchFamily="32" charset="0"/>
              </a:rPr>
              <a:t>4</a:t>
            </a:r>
            <a:endParaRPr lang="en-GB" sz="2000">
              <a:solidFill>
                <a:schemeClr val="tx1"/>
              </a:solidFill>
              <a:cs typeface="Arial Unicode MS" pitchFamily="32" charset="0"/>
            </a:endParaRPr>
          </a:p>
        </p:txBody>
      </p:sp>
      <p:sp>
        <p:nvSpPr>
          <p:cNvPr id="37920" name="Text Box 32"/>
          <p:cNvSpPr txBox="1">
            <a:spLocks noChangeArrowheads="1"/>
          </p:cNvSpPr>
          <p:nvPr/>
        </p:nvSpPr>
        <p:spPr bwMode="auto">
          <a:xfrm>
            <a:off x="3784600" y="1676400"/>
            <a:ext cx="311150" cy="398463"/>
          </a:xfrm>
          <a:prstGeom prst="rect">
            <a:avLst/>
          </a:prstGeom>
          <a:noFill/>
          <a:ln w="9525">
            <a:noFill/>
            <a:miter lim="800000"/>
          </a:ln>
        </p:spPr>
        <p:txBody>
          <a:bodyPr wrap="none" lIns="90000" tIns="46800" rIns="90000" bIns="46800">
            <a:spAutoFit/>
          </a:bodyPr>
          <a:lstStyle/>
          <a:p>
            <a:pPr algn="ctr" eaLnBrk="1" hangingPunct="1">
              <a:buClr>
                <a:srgbClr val="000000"/>
              </a:buClr>
              <a:buSzPct val="100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chemeClr val="tx1"/>
                </a:solidFill>
                <a:cs typeface="Arial Unicode MS" pitchFamily="32" charset="0"/>
              </a:rPr>
              <a:t>5</a:t>
            </a:r>
            <a:endParaRPr lang="en-GB" sz="2000">
              <a:solidFill>
                <a:schemeClr val="tx1"/>
              </a:solidFill>
              <a:cs typeface="Arial Unicode MS" pitchFamily="32" charset="0"/>
            </a:endParaRPr>
          </a:p>
        </p:txBody>
      </p:sp>
      <p:sp>
        <p:nvSpPr>
          <p:cNvPr id="37921" name="Text Box 33"/>
          <p:cNvSpPr txBox="1">
            <a:spLocks noChangeArrowheads="1"/>
          </p:cNvSpPr>
          <p:nvPr/>
        </p:nvSpPr>
        <p:spPr bwMode="auto">
          <a:xfrm>
            <a:off x="5029200" y="2143125"/>
            <a:ext cx="568325" cy="582613"/>
          </a:xfrm>
          <a:prstGeom prst="rect">
            <a:avLst/>
          </a:prstGeom>
          <a:noFill/>
          <a:ln w="9525">
            <a:noFill/>
            <a:miter lim="800000"/>
          </a:ln>
        </p:spPr>
        <p:txBody>
          <a:bodyPr wrap="none" lIns="90000" tIns="46800" rIns="90000" bIns="46800">
            <a:spAutoFit/>
          </a:bodyPr>
          <a:lstStyle/>
          <a:p>
            <a:pPr algn="r" eaLnBrk="1" hangingPunct="1">
              <a:buClr>
                <a:srgbClr val="008380"/>
              </a:buClr>
              <a:buSzPct val="133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i="1">
                <a:solidFill>
                  <a:srgbClr val="008380"/>
                </a:solidFill>
                <a:cs typeface="Arial Unicode MS" pitchFamily="32" charset="0"/>
              </a:rPr>
              <a:t>C</a:t>
            </a:r>
            <a:r>
              <a:rPr lang="en-GB" sz="3200">
                <a:solidFill>
                  <a:schemeClr val="tx1"/>
                </a:solidFill>
                <a:cs typeface="Arial Unicode MS" pitchFamily="32" charset="0"/>
              </a:rPr>
              <a:t>:</a:t>
            </a:r>
            <a:endParaRPr lang="en-GB" sz="3200">
              <a:solidFill>
                <a:schemeClr val="tx1"/>
              </a:solidFill>
              <a:cs typeface="Arial Unicode MS" pitchFamily="32" charset="0"/>
            </a:endParaRPr>
          </a:p>
        </p:txBody>
      </p:sp>
      <p:grpSp>
        <p:nvGrpSpPr>
          <p:cNvPr id="9" name="Group 34"/>
          <p:cNvGrpSpPr/>
          <p:nvPr/>
        </p:nvGrpSpPr>
        <p:grpSpPr bwMode="auto">
          <a:xfrm>
            <a:off x="5678488" y="2133600"/>
            <a:ext cx="684212" cy="598488"/>
            <a:chOff x="3577" y="1344"/>
            <a:chExt cx="431" cy="377"/>
          </a:xfrm>
        </p:grpSpPr>
        <p:sp>
          <p:nvSpPr>
            <p:cNvPr id="37923" name="AutoShape 35"/>
            <p:cNvSpPr>
              <a:spLocks noChangeArrowheads="1"/>
            </p:cNvSpPr>
            <p:nvPr/>
          </p:nvSpPr>
          <p:spPr bwMode="auto">
            <a:xfrm>
              <a:off x="3577" y="1344"/>
              <a:ext cx="432" cy="378"/>
            </a:xfrm>
            <a:prstGeom prst="roundRect">
              <a:avLst>
                <a:gd name="adj" fmla="val 264"/>
              </a:avLst>
            </a:prstGeom>
            <a:solidFill>
              <a:srgbClr val="FFCCCC"/>
            </a:solidFill>
            <a:ln w="9360">
              <a:solidFill>
                <a:srgbClr val="000000"/>
              </a:solidFill>
              <a:round/>
            </a:ln>
            <a:effectLst>
              <a:outerShdw dist="107933" dir="2700000" algn="ctr" rotWithShape="0">
                <a:srgbClr val="808080"/>
              </a:outerShdw>
            </a:effectLst>
          </p:spPr>
          <p:txBody>
            <a:bodyPr wrap="none" anchor="ctr"/>
            <a:lstStyle/>
            <a:p>
              <a:endParaRPr lang="en-US"/>
            </a:p>
          </p:txBody>
        </p:sp>
        <p:sp>
          <p:nvSpPr>
            <p:cNvPr id="37924" name="Text Box 36"/>
            <p:cNvSpPr txBox="1">
              <a:spLocks noChangeArrowheads="1"/>
            </p:cNvSpPr>
            <p:nvPr/>
          </p:nvSpPr>
          <p:spPr bwMode="auto">
            <a:xfrm>
              <a:off x="3577" y="1344"/>
              <a:ext cx="432" cy="378"/>
            </a:xfrm>
            <a:prstGeom prst="rect">
              <a:avLst/>
            </a:prstGeom>
            <a:noFill/>
            <a:ln w="9525">
              <a:noFill/>
              <a:miter lim="800000"/>
            </a:ln>
          </p:spPr>
          <p:txBody>
            <a:bodyPr wrap="none" lIns="90000" tIns="46800" rIns="90000" bIns="46800" anchor="ctr">
              <a:spAutoFit/>
            </a:bodyPr>
            <a:lstStyle/>
            <a:p>
              <a:pPr algn="ctr" eaLnBrk="1" hangingPunct="1">
                <a:buClr>
                  <a:srgbClr val="008380"/>
                </a:buClr>
                <a:buSzPct val="133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a:solidFill>
                    <a:srgbClr val="008380"/>
                  </a:solidFill>
                  <a:cs typeface="Arial Unicode MS" pitchFamily="32" charset="0"/>
                </a:rPr>
                <a:t>1</a:t>
              </a:r>
              <a:endParaRPr lang="en-GB" sz="3200">
                <a:solidFill>
                  <a:srgbClr val="008380"/>
                </a:solidFill>
                <a:cs typeface="Arial Unicode MS" pitchFamily="32" charset="0"/>
              </a:endParaRPr>
            </a:p>
          </p:txBody>
        </p:sp>
      </p:grpSp>
      <p:grpSp>
        <p:nvGrpSpPr>
          <p:cNvPr id="10" name="Group 37"/>
          <p:cNvGrpSpPr/>
          <p:nvPr/>
        </p:nvGrpSpPr>
        <p:grpSpPr bwMode="auto">
          <a:xfrm>
            <a:off x="6364288" y="2133600"/>
            <a:ext cx="684212" cy="598488"/>
            <a:chOff x="4009" y="1344"/>
            <a:chExt cx="431" cy="377"/>
          </a:xfrm>
        </p:grpSpPr>
        <p:sp>
          <p:nvSpPr>
            <p:cNvPr id="37926" name="AutoShape 38"/>
            <p:cNvSpPr>
              <a:spLocks noChangeArrowheads="1"/>
            </p:cNvSpPr>
            <p:nvPr/>
          </p:nvSpPr>
          <p:spPr bwMode="auto">
            <a:xfrm>
              <a:off x="4009" y="1344"/>
              <a:ext cx="432" cy="378"/>
            </a:xfrm>
            <a:prstGeom prst="roundRect">
              <a:avLst>
                <a:gd name="adj" fmla="val 264"/>
              </a:avLst>
            </a:prstGeom>
            <a:solidFill>
              <a:srgbClr val="FFCCCC"/>
            </a:solidFill>
            <a:ln w="9360">
              <a:solidFill>
                <a:srgbClr val="000000"/>
              </a:solidFill>
              <a:round/>
            </a:ln>
            <a:effectLst>
              <a:outerShdw dist="107933" dir="2700000" algn="ctr" rotWithShape="0">
                <a:srgbClr val="808080"/>
              </a:outerShdw>
            </a:effectLst>
          </p:spPr>
          <p:txBody>
            <a:bodyPr wrap="none" anchor="ctr"/>
            <a:lstStyle/>
            <a:p>
              <a:endParaRPr lang="en-US"/>
            </a:p>
          </p:txBody>
        </p:sp>
        <p:sp>
          <p:nvSpPr>
            <p:cNvPr id="37927" name="Text Box 39"/>
            <p:cNvSpPr txBox="1">
              <a:spLocks noChangeArrowheads="1"/>
            </p:cNvSpPr>
            <p:nvPr/>
          </p:nvSpPr>
          <p:spPr bwMode="auto">
            <a:xfrm>
              <a:off x="4009" y="1344"/>
              <a:ext cx="432" cy="378"/>
            </a:xfrm>
            <a:prstGeom prst="rect">
              <a:avLst/>
            </a:prstGeom>
            <a:noFill/>
            <a:ln w="9525">
              <a:noFill/>
              <a:miter lim="800000"/>
            </a:ln>
          </p:spPr>
          <p:txBody>
            <a:bodyPr wrap="none" lIns="90000" tIns="46800" rIns="90000" bIns="46800" anchor="ctr">
              <a:spAutoFit/>
            </a:bodyPr>
            <a:lstStyle/>
            <a:p>
              <a:pPr algn="ctr" eaLnBrk="1" hangingPunct="1">
                <a:buClr>
                  <a:srgbClr val="008380"/>
                </a:buClr>
                <a:buSzPct val="133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a:solidFill>
                    <a:srgbClr val="008380"/>
                  </a:solidFill>
                  <a:cs typeface="Arial Unicode MS" pitchFamily="32" charset="0"/>
                </a:rPr>
                <a:t>1</a:t>
              </a:r>
              <a:endParaRPr lang="en-GB" sz="3200">
                <a:solidFill>
                  <a:srgbClr val="008380"/>
                </a:solidFill>
                <a:cs typeface="Arial Unicode MS" pitchFamily="32" charset="0"/>
              </a:endParaRPr>
            </a:p>
          </p:txBody>
        </p:sp>
      </p:grpSp>
      <p:grpSp>
        <p:nvGrpSpPr>
          <p:cNvPr id="11" name="Group 40"/>
          <p:cNvGrpSpPr/>
          <p:nvPr/>
        </p:nvGrpSpPr>
        <p:grpSpPr bwMode="auto">
          <a:xfrm>
            <a:off x="7050088" y="2133600"/>
            <a:ext cx="684212" cy="598488"/>
            <a:chOff x="4441" y="1344"/>
            <a:chExt cx="431" cy="377"/>
          </a:xfrm>
        </p:grpSpPr>
        <p:sp>
          <p:nvSpPr>
            <p:cNvPr id="37929" name="AutoShape 41"/>
            <p:cNvSpPr>
              <a:spLocks noChangeArrowheads="1"/>
            </p:cNvSpPr>
            <p:nvPr/>
          </p:nvSpPr>
          <p:spPr bwMode="auto">
            <a:xfrm>
              <a:off x="4441" y="1344"/>
              <a:ext cx="432" cy="378"/>
            </a:xfrm>
            <a:prstGeom prst="roundRect">
              <a:avLst>
                <a:gd name="adj" fmla="val 264"/>
              </a:avLst>
            </a:prstGeom>
            <a:solidFill>
              <a:srgbClr val="FFCCCC"/>
            </a:solidFill>
            <a:ln w="9360">
              <a:solidFill>
                <a:srgbClr val="000000"/>
              </a:solidFill>
              <a:round/>
            </a:ln>
            <a:effectLst>
              <a:outerShdw dist="107933" dir="2700000" algn="ctr" rotWithShape="0">
                <a:srgbClr val="808080"/>
              </a:outerShdw>
            </a:effectLst>
          </p:spPr>
          <p:txBody>
            <a:bodyPr wrap="none" anchor="ctr"/>
            <a:lstStyle/>
            <a:p>
              <a:endParaRPr lang="en-US"/>
            </a:p>
          </p:txBody>
        </p:sp>
        <p:sp>
          <p:nvSpPr>
            <p:cNvPr id="37930" name="Text Box 42"/>
            <p:cNvSpPr txBox="1">
              <a:spLocks noChangeArrowheads="1"/>
            </p:cNvSpPr>
            <p:nvPr/>
          </p:nvSpPr>
          <p:spPr bwMode="auto">
            <a:xfrm>
              <a:off x="4441" y="1344"/>
              <a:ext cx="432" cy="378"/>
            </a:xfrm>
            <a:prstGeom prst="rect">
              <a:avLst/>
            </a:prstGeom>
            <a:noFill/>
            <a:ln w="9525">
              <a:noFill/>
              <a:miter lim="800000"/>
            </a:ln>
          </p:spPr>
          <p:txBody>
            <a:bodyPr wrap="none" lIns="90000" tIns="46800" rIns="90000" bIns="46800" anchor="ctr">
              <a:spAutoFit/>
            </a:bodyPr>
            <a:lstStyle/>
            <a:p>
              <a:pPr algn="ctr" eaLnBrk="1" hangingPunct="1">
                <a:buClr>
                  <a:srgbClr val="008380"/>
                </a:buClr>
                <a:buSzPct val="133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a:solidFill>
                    <a:srgbClr val="008380"/>
                  </a:solidFill>
                  <a:cs typeface="Arial Unicode MS" pitchFamily="32" charset="0"/>
                </a:rPr>
                <a:t>2</a:t>
              </a:r>
              <a:endParaRPr lang="en-GB" sz="3200">
                <a:solidFill>
                  <a:srgbClr val="008380"/>
                </a:solidFill>
                <a:cs typeface="Arial Unicode MS" pitchFamily="32" charset="0"/>
              </a:endParaRPr>
            </a:p>
          </p:txBody>
        </p:sp>
      </p:grpSp>
      <p:grpSp>
        <p:nvGrpSpPr>
          <p:cNvPr id="12" name="Group 43"/>
          <p:cNvGrpSpPr/>
          <p:nvPr/>
        </p:nvGrpSpPr>
        <p:grpSpPr bwMode="auto">
          <a:xfrm>
            <a:off x="7735888" y="2133600"/>
            <a:ext cx="684212" cy="598488"/>
            <a:chOff x="4873" y="1344"/>
            <a:chExt cx="431" cy="377"/>
          </a:xfrm>
        </p:grpSpPr>
        <p:sp>
          <p:nvSpPr>
            <p:cNvPr id="37932" name="AutoShape 44"/>
            <p:cNvSpPr>
              <a:spLocks noChangeArrowheads="1"/>
            </p:cNvSpPr>
            <p:nvPr/>
          </p:nvSpPr>
          <p:spPr bwMode="auto">
            <a:xfrm>
              <a:off x="4873" y="1344"/>
              <a:ext cx="432" cy="378"/>
            </a:xfrm>
            <a:prstGeom prst="roundRect">
              <a:avLst>
                <a:gd name="adj" fmla="val 264"/>
              </a:avLst>
            </a:prstGeom>
            <a:solidFill>
              <a:srgbClr val="FFCCCC"/>
            </a:solidFill>
            <a:ln w="9360">
              <a:solidFill>
                <a:srgbClr val="000000"/>
              </a:solidFill>
              <a:round/>
            </a:ln>
            <a:effectLst>
              <a:outerShdw dist="107933" dir="2700000" algn="ctr" rotWithShape="0">
                <a:srgbClr val="808080"/>
              </a:outerShdw>
            </a:effectLst>
          </p:spPr>
          <p:txBody>
            <a:bodyPr wrap="none" anchor="ctr"/>
            <a:lstStyle/>
            <a:p>
              <a:endParaRPr lang="en-US"/>
            </a:p>
          </p:txBody>
        </p:sp>
        <p:sp>
          <p:nvSpPr>
            <p:cNvPr id="37933" name="Text Box 45"/>
            <p:cNvSpPr txBox="1">
              <a:spLocks noChangeArrowheads="1"/>
            </p:cNvSpPr>
            <p:nvPr/>
          </p:nvSpPr>
          <p:spPr bwMode="auto">
            <a:xfrm>
              <a:off x="4873" y="1344"/>
              <a:ext cx="432" cy="378"/>
            </a:xfrm>
            <a:prstGeom prst="rect">
              <a:avLst/>
            </a:prstGeom>
            <a:noFill/>
            <a:ln w="9525">
              <a:noFill/>
              <a:miter lim="800000"/>
            </a:ln>
          </p:spPr>
          <p:txBody>
            <a:bodyPr wrap="none" lIns="90000" tIns="46800" rIns="90000" bIns="46800" anchor="ctr">
              <a:spAutoFit/>
            </a:bodyPr>
            <a:lstStyle/>
            <a:p>
              <a:pPr algn="ctr" eaLnBrk="1" hangingPunct="1">
                <a:buClr>
                  <a:srgbClr val="008380"/>
                </a:buClr>
                <a:buSzPct val="133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a:solidFill>
                    <a:srgbClr val="008380"/>
                  </a:solidFill>
                  <a:cs typeface="Arial Unicode MS" pitchFamily="32" charset="0"/>
                </a:rPr>
                <a:t>5</a:t>
              </a:r>
              <a:endParaRPr lang="en-GB" sz="3200">
                <a:solidFill>
                  <a:srgbClr val="008380"/>
                </a:solidFill>
                <a:cs typeface="Arial Unicode MS" pitchFamily="32" charset="0"/>
              </a:endParaRPr>
            </a:p>
          </p:txBody>
        </p:sp>
      </p:grpSp>
      <p:sp>
        <p:nvSpPr>
          <p:cNvPr id="37934" name="Text Box 46"/>
          <p:cNvSpPr txBox="1">
            <a:spLocks noChangeArrowheads="1"/>
          </p:cNvSpPr>
          <p:nvPr/>
        </p:nvSpPr>
        <p:spPr bwMode="auto">
          <a:xfrm>
            <a:off x="5865813" y="1700213"/>
            <a:ext cx="311150" cy="398462"/>
          </a:xfrm>
          <a:prstGeom prst="rect">
            <a:avLst/>
          </a:prstGeom>
          <a:noFill/>
          <a:ln w="9525">
            <a:noFill/>
            <a:miter lim="800000"/>
          </a:ln>
        </p:spPr>
        <p:txBody>
          <a:bodyPr wrap="none" lIns="90000" tIns="46800" rIns="90000" bIns="46800">
            <a:spAutoFit/>
          </a:bodyPr>
          <a:lstStyle/>
          <a:p>
            <a:pPr algn="ctr" eaLnBrk="1" hangingPunct="1">
              <a:buClr>
                <a:srgbClr val="000000"/>
              </a:buClr>
              <a:buSzPct val="100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chemeClr val="tx1"/>
                </a:solidFill>
                <a:cs typeface="Arial Unicode MS" pitchFamily="32" charset="0"/>
              </a:rPr>
              <a:t>1</a:t>
            </a:r>
            <a:endParaRPr lang="en-GB" sz="2000">
              <a:solidFill>
                <a:schemeClr val="tx1"/>
              </a:solidFill>
              <a:cs typeface="Arial Unicode MS" pitchFamily="32" charset="0"/>
            </a:endParaRPr>
          </a:p>
        </p:txBody>
      </p:sp>
      <p:sp>
        <p:nvSpPr>
          <p:cNvPr id="37935" name="Text Box 47"/>
          <p:cNvSpPr txBox="1">
            <a:spLocks noChangeArrowheads="1"/>
          </p:cNvSpPr>
          <p:nvPr/>
        </p:nvSpPr>
        <p:spPr bwMode="auto">
          <a:xfrm>
            <a:off x="6551613" y="1700213"/>
            <a:ext cx="311150" cy="398462"/>
          </a:xfrm>
          <a:prstGeom prst="rect">
            <a:avLst/>
          </a:prstGeom>
          <a:noFill/>
          <a:ln w="9525">
            <a:noFill/>
            <a:miter lim="800000"/>
          </a:ln>
        </p:spPr>
        <p:txBody>
          <a:bodyPr wrap="none" lIns="90000" tIns="46800" rIns="90000" bIns="46800">
            <a:spAutoFit/>
          </a:bodyPr>
          <a:lstStyle/>
          <a:p>
            <a:pPr algn="ctr" eaLnBrk="1" hangingPunct="1">
              <a:buClr>
                <a:srgbClr val="000000"/>
              </a:buClr>
              <a:buSzPct val="100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chemeClr val="tx1"/>
                </a:solidFill>
                <a:cs typeface="Arial Unicode MS" pitchFamily="32" charset="0"/>
              </a:rPr>
              <a:t>2</a:t>
            </a:r>
            <a:endParaRPr lang="en-GB" sz="2000">
              <a:solidFill>
                <a:schemeClr val="tx1"/>
              </a:solidFill>
              <a:cs typeface="Arial Unicode MS" pitchFamily="32" charset="0"/>
            </a:endParaRPr>
          </a:p>
        </p:txBody>
      </p:sp>
      <p:sp>
        <p:nvSpPr>
          <p:cNvPr id="37936" name="Text Box 48"/>
          <p:cNvSpPr txBox="1">
            <a:spLocks noChangeArrowheads="1"/>
          </p:cNvSpPr>
          <p:nvPr/>
        </p:nvSpPr>
        <p:spPr bwMode="auto">
          <a:xfrm>
            <a:off x="7237413" y="1700213"/>
            <a:ext cx="311150" cy="398462"/>
          </a:xfrm>
          <a:prstGeom prst="rect">
            <a:avLst/>
          </a:prstGeom>
          <a:noFill/>
          <a:ln w="9525">
            <a:noFill/>
            <a:miter lim="800000"/>
          </a:ln>
        </p:spPr>
        <p:txBody>
          <a:bodyPr wrap="none" lIns="90000" tIns="46800" rIns="90000" bIns="46800">
            <a:spAutoFit/>
          </a:bodyPr>
          <a:lstStyle/>
          <a:p>
            <a:pPr algn="ctr" eaLnBrk="1" hangingPunct="1">
              <a:buClr>
                <a:srgbClr val="000000"/>
              </a:buClr>
              <a:buSzPct val="100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chemeClr val="tx1"/>
                </a:solidFill>
                <a:cs typeface="Arial Unicode MS" pitchFamily="32" charset="0"/>
              </a:rPr>
              <a:t>3</a:t>
            </a:r>
            <a:endParaRPr lang="en-GB" sz="2000">
              <a:solidFill>
                <a:schemeClr val="tx1"/>
              </a:solidFill>
              <a:cs typeface="Arial Unicode MS" pitchFamily="32" charset="0"/>
            </a:endParaRPr>
          </a:p>
        </p:txBody>
      </p:sp>
      <p:sp>
        <p:nvSpPr>
          <p:cNvPr id="37937" name="Text Box 49"/>
          <p:cNvSpPr txBox="1">
            <a:spLocks noChangeArrowheads="1"/>
          </p:cNvSpPr>
          <p:nvPr/>
        </p:nvSpPr>
        <p:spPr bwMode="auto">
          <a:xfrm>
            <a:off x="7923213" y="1700213"/>
            <a:ext cx="311150" cy="398462"/>
          </a:xfrm>
          <a:prstGeom prst="rect">
            <a:avLst/>
          </a:prstGeom>
          <a:noFill/>
          <a:ln w="9525">
            <a:noFill/>
            <a:miter lim="800000"/>
          </a:ln>
        </p:spPr>
        <p:txBody>
          <a:bodyPr wrap="none" lIns="90000" tIns="46800" rIns="90000" bIns="46800">
            <a:spAutoFit/>
          </a:bodyPr>
          <a:lstStyle/>
          <a:p>
            <a:pPr algn="ctr" eaLnBrk="1" hangingPunct="1">
              <a:buClr>
                <a:srgbClr val="000000"/>
              </a:buClr>
              <a:buSzPct val="100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chemeClr val="tx1"/>
                </a:solidFill>
                <a:cs typeface="Arial Unicode MS" pitchFamily="32" charset="0"/>
              </a:rPr>
              <a:t>4</a:t>
            </a:r>
            <a:endParaRPr lang="en-GB" sz="2000">
              <a:solidFill>
                <a:schemeClr val="tx1"/>
              </a:solidFill>
              <a:cs typeface="Arial Unicode MS" pitchFamily="32" charset="0"/>
            </a:endParaRPr>
          </a:p>
        </p:txBody>
      </p:sp>
      <p:sp>
        <p:nvSpPr>
          <p:cNvPr id="37938" name="Text Box 50"/>
          <p:cNvSpPr txBox="1">
            <a:spLocks noChangeArrowheads="1"/>
          </p:cNvSpPr>
          <p:nvPr/>
        </p:nvSpPr>
        <p:spPr bwMode="auto">
          <a:xfrm>
            <a:off x="4941888" y="3514725"/>
            <a:ext cx="655637" cy="582613"/>
          </a:xfrm>
          <a:prstGeom prst="rect">
            <a:avLst/>
          </a:prstGeom>
          <a:noFill/>
          <a:ln w="9525">
            <a:noFill/>
            <a:miter lim="800000"/>
          </a:ln>
        </p:spPr>
        <p:txBody>
          <a:bodyPr wrap="none" lIns="90000" tIns="46800" rIns="90000" bIns="46800">
            <a:spAutoFit/>
          </a:bodyPr>
          <a:lstStyle/>
          <a:p>
            <a:pPr algn="r" eaLnBrk="1" hangingPunct="1">
              <a:buClr>
                <a:srgbClr val="008380"/>
              </a:buClr>
              <a:buSzPct val="133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i="1">
                <a:solidFill>
                  <a:srgbClr val="008380"/>
                </a:solidFill>
                <a:cs typeface="Arial Unicode MS" pitchFamily="32" charset="0"/>
              </a:rPr>
              <a:t>C</a:t>
            </a:r>
            <a:r>
              <a:rPr lang="en-GB" sz="3200" i="1">
                <a:solidFill>
                  <a:srgbClr val="008380"/>
                </a:solidFill>
                <a:cs typeface="Times New Roman" panose="02020603050405020304" pitchFamily="16" charset="0"/>
              </a:rPr>
              <a:t>'</a:t>
            </a:r>
            <a:r>
              <a:rPr lang="en-GB" sz="3200">
                <a:solidFill>
                  <a:schemeClr val="tx1"/>
                </a:solidFill>
                <a:cs typeface="Arial Unicode MS" pitchFamily="32" charset="0"/>
              </a:rPr>
              <a:t>:</a:t>
            </a:r>
            <a:endParaRPr lang="en-GB" sz="3200">
              <a:solidFill>
                <a:schemeClr val="tx1"/>
              </a:solidFill>
              <a:cs typeface="Arial Unicode MS" pitchFamily="32" charset="0"/>
            </a:endParaRPr>
          </a:p>
        </p:txBody>
      </p:sp>
      <p:grpSp>
        <p:nvGrpSpPr>
          <p:cNvPr id="13" name="Group 51"/>
          <p:cNvGrpSpPr/>
          <p:nvPr/>
        </p:nvGrpSpPr>
        <p:grpSpPr bwMode="auto">
          <a:xfrm>
            <a:off x="5678488" y="3505200"/>
            <a:ext cx="684212" cy="598488"/>
            <a:chOff x="3577" y="2208"/>
            <a:chExt cx="431" cy="377"/>
          </a:xfrm>
        </p:grpSpPr>
        <p:sp>
          <p:nvSpPr>
            <p:cNvPr id="37940" name="AutoShape 52"/>
            <p:cNvSpPr>
              <a:spLocks noChangeArrowheads="1"/>
            </p:cNvSpPr>
            <p:nvPr/>
          </p:nvSpPr>
          <p:spPr bwMode="auto">
            <a:xfrm>
              <a:off x="3577" y="2208"/>
              <a:ext cx="432" cy="378"/>
            </a:xfrm>
            <a:prstGeom prst="roundRect">
              <a:avLst>
                <a:gd name="adj" fmla="val 264"/>
              </a:avLst>
            </a:prstGeom>
            <a:solidFill>
              <a:srgbClr val="FFCCCC"/>
            </a:solidFill>
            <a:ln w="9360">
              <a:solidFill>
                <a:srgbClr val="000000"/>
              </a:solidFill>
              <a:round/>
            </a:ln>
            <a:effectLst>
              <a:outerShdw dist="107933" dir="2700000" algn="ctr" rotWithShape="0">
                <a:srgbClr val="808080"/>
              </a:outerShdw>
            </a:effectLst>
          </p:spPr>
          <p:txBody>
            <a:bodyPr wrap="none" anchor="ctr"/>
            <a:lstStyle/>
            <a:p>
              <a:endParaRPr lang="en-US"/>
            </a:p>
          </p:txBody>
        </p:sp>
        <p:sp>
          <p:nvSpPr>
            <p:cNvPr id="37941" name="Text Box 53"/>
            <p:cNvSpPr txBox="1">
              <a:spLocks noChangeArrowheads="1"/>
            </p:cNvSpPr>
            <p:nvPr/>
          </p:nvSpPr>
          <p:spPr bwMode="auto">
            <a:xfrm>
              <a:off x="3577" y="2208"/>
              <a:ext cx="432" cy="378"/>
            </a:xfrm>
            <a:prstGeom prst="rect">
              <a:avLst/>
            </a:prstGeom>
            <a:noFill/>
            <a:ln w="9525">
              <a:noFill/>
              <a:miter lim="800000"/>
            </a:ln>
          </p:spPr>
          <p:txBody>
            <a:bodyPr wrap="none" lIns="90000" tIns="46800" rIns="90000" bIns="46800" anchor="ctr">
              <a:spAutoFit/>
            </a:bodyPr>
            <a:lstStyle/>
            <a:p>
              <a:pPr algn="ctr" eaLnBrk="1" hangingPunct="1">
                <a:buClr>
                  <a:srgbClr val="008380"/>
                </a:buClr>
                <a:buSzPct val="133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a:solidFill>
                    <a:srgbClr val="008380"/>
                  </a:solidFill>
                  <a:cs typeface="Arial Unicode MS" pitchFamily="32" charset="0"/>
                </a:rPr>
                <a:t>1</a:t>
              </a:r>
              <a:endParaRPr lang="en-GB" sz="3200">
                <a:solidFill>
                  <a:srgbClr val="008380"/>
                </a:solidFill>
                <a:cs typeface="Arial Unicode MS" pitchFamily="32" charset="0"/>
              </a:endParaRPr>
            </a:p>
          </p:txBody>
        </p:sp>
      </p:grpSp>
      <p:grpSp>
        <p:nvGrpSpPr>
          <p:cNvPr id="14" name="Group 54"/>
          <p:cNvGrpSpPr/>
          <p:nvPr/>
        </p:nvGrpSpPr>
        <p:grpSpPr bwMode="auto">
          <a:xfrm>
            <a:off x="6364288" y="3505200"/>
            <a:ext cx="684212" cy="598488"/>
            <a:chOff x="4009" y="2208"/>
            <a:chExt cx="431" cy="377"/>
          </a:xfrm>
        </p:grpSpPr>
        <p:sp>
          <p:nvSpPr>
            <p:cNvPr id="37943" name="AutoShape 55"/>
            <p:cNvSpPr>
              <a:spLocks noChangeArrowheads="1"/>
            </p:cNvSpPr>
            <p:nvPr/>
          </p:nvSpPr>
          <p:spPr bwMode="auto">
            <a:xfrm>
              <a:off x="4009" y="2208"/>
              <a:ext cx="432" cy="378"/>
            </a:xfrm>
            <a:prstGeom prst="roundRect">
              <a:avLst>
                <a:gd name="adj" fmla="val 264"/>
              </a:avLst>
            </a:prstGeom>
            <a:solidFill>
              <a:srgbClr val="FFCCCC"/>
            </a:solidFill>
            <a:ln w="9360">
              <a:solidFill>
                <a:srgbClr val="000000"/>
              </a:solidFill>
              <a:round/>
            </a:ln>
            <a:effectLst>
              <a:outerShdw dist="107933" dir="2700000" algn="ctr" rotWithShape="0">
                <a:srgbClr val="808080"/>
              </a:outerShdw>
            </a:effectLst>
          </p:spPr>
          <p:txBody>
            <a:bodyPr wrap="none" anchor="ctr"/>
            <a:lstStyle/>
            <a:p>
              <a:endParaRPr lang="en-US"/>
            </a:p>
          </p:txBody>
        </p:sp>
        <p:sp>
          <p:nvSpPr>
            <p:cNvPr id="37944" name="Text Box 56"/>
            <p:cNvSpPr txBox="1">
              <a:spLocks noChangeArrowheads="1"/>
            </p:cNvSpPr>
            <p:nvPr/>
          </p:nvSpPr>
          <p:spPr bwMode="auto">
            <a:xfrm>
              <a:off x="4009" y="2208"/>
              <a:ext cx="432" cy="378"/>
            </a:xfrm>
            <a:prstGeom prst="rect">
              <a:avLst/>
            </a:prstGeom>
            <a:noFill/>
            <a:ln w="9525">
              <a:noFill/>
              <a:miter lim="800000"/>
            </a:ln>
          </p:spPr>
          <p:txBody>
            <a:bodyPr wrap="none" lIns="90000" tIns="46800" rIns="90000" bIns="46800" anchor="ctr">
              <a:spAutoFit/>
            </a:bodyPr>
            <a:lstStyle/>
            <a:p>
              <a:pPr algn="ctr" eaLnBrk="1" hangingPunct="1">
                <a:buClr>
                  <a:srgbClr val="008380"/>
                </a:buClr>
                <a:buSzPct val="133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a:solidFill>
                    <a:srgbClr val="008380"/>
                  </a:solidFill>
                  <a:cs typeface="Arial Unicode MS" pitchFamily="32" charset="0"/>
                </a:rPr>
                <a:t>1</a:t>
              </a:r>
              <a:endParaRPr lang="en-GB" sz="3200">
                <a:solidFill>
                  <a:srgbClr val="008380"/>
                </a:solidFill>
                <a:cs typeface="Arial Unicode MS" pitchFamily="32" charset="0"/>
              </a:endParaRPr>
            </a:p>
          </p:txBody>
        </p:sp>
      </p:grpSp>
      <p:grpSp>
        <p:nvGrpSpPr>
          <p:cNvPr id="15" name="Group 57"/>
          <p:cNvGrpSpPr/>
          <p:nvPr/>
        </p:nvGrpSpPr>
        <p:grpSpPr bwMode="auto">
          <a:xfrm>
            <a:off x="7050088" y="3505200"/>
            <a:ext cx="684212" cy="598488"/>
            <a:chOff x="4441" y="2208"/>
            <a:chExt cx="431" cy="377"/>
          </a:xfrm>
        </p:grpSpPr>
        <p:sp>
          <p:nvSpPr>
            <p:cNvPr id="37946" name="AutoShape 58"/>
            <p:cNvSpPr>
              <a:spLocks noChangeArrowheads="1"/>
            </p:cNvSpPr>
            <p:nvPr/>
          </p:nvSpPr>
          <p:spPr bwMode="auto">
            <a:xfrm>
              <a:off x="4441" y="2208"/>
              <a:ext cx="432" cy="378"/>
            </a:xfrm>
            <a:prstGeom prst="roundRect">
              <a:avLst>
                <a:gd name="adj" fmla="val 264"/>
              </a:avLst>
            </a:prstGeom>
            <a:solidFill>
              <a:srgbClr val="FFCCCC"/>
            </a:solidFill>
            <a:ln w="9360">
              <a:solidFill>
                <a:srgbClr val="000000"/>
              </a:solidFill>
              <a:round/>
            </a:ln>
            <a:effectLst>
              <a:outerShdw dist="107933" dir="2700000" algn="ctr" rotWithShape="0">
                <a:srgbClr val="808080"/>
              </a:outerShdw>
            </a:effectLst>
          </p:spPr>
          <p:txBody>
            <a:bodyPr wrap="none" anchor="ctr"/>
            <a:lstStyle/>
            <a:p>
              <a:endParaRPr lang="en-US"/>
            </a:p>
          </p:txBody>
        </p:sp>
        <p:sp>
          <p:nvSpPr>
            <p:cNvPr id="37947" name="Text Box 59"/>
            <p:cNvSpPr txBox="1">
              <a:spLocks noChangeArrowheads="1"/>
            </p:cNvSpPr>
            <p:nvPr/>
          </p:nvSpPr>
          <p:spPr bwMode="auto">
            <a:xfrm>
              <a:off x="4441" y="2208"/>
              <a:ext cx="432" cy="378"/>
            </a:xfrm>
            <a:prstGeom prst="rect">
              <a:avLst/>
            </a:prstGeom>
            <a:noFill/>
            <a:ln w="9525">
              <a:noFill/>
              <a:miter lim="800000"/>
            </a:ln>
          </p:spPr>
          <p:txBody>
            <a:bodyPr wrap="none" lIns="90000" tIns="46800" rIns="90000" bIns="46800" anchor="ctr">
              <a:spAutoFit/>
            </a:bodyPr>
            <a:lstStyle/>
            <a:p>
              <a:pPr algn="ctr" eaLnBrk="1" hangingPunct="1">
                <a:buClr>
                  <a:srgbClr val="008380"/>
                </a:buClr>
                <a:buSzPct val="133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a:solidFill>
                    <a:srgbClr val="008380"/>
                  </a:solidFill>
                  <a:cs typeface="Arial Unicode MS" pitchFamily="32" charset="0"/>
                </a:rPr>
                <a:t>2</a:t>
              </a:r>
              <a:endParaRPr lang="en-GB" sz="3200">
                <a:solidFill>
                  <a:srgbClr val="008380"/>
                </a:solidFill>
                <a:cs typeface="Arial Unicode MS" pitchFamily="32" charset="0"/>
              </a:endParaRPr>
            </a:p>
          </p:txBody>
        </p:sp>
      </p:grpSp>
      <p:grpSp>
        <p:nvGrpSpPr>
          <p:cNvPr id="16" name="Group 60"/>
          <p:cNvGrpSpPr/>
          <p:nvPr/>
        </p:nvGrpSpPr>
        <p:grpSpPr bwMode="auto">
          <a:xfrm>
            <a:off x="7735888" y="3505200"/>
            <a:ext cx="684212" cy="598488"/>
            <a:chOff x="4873" y="2208"/>
            <a:chExt cx="431" cy="377"/>
          </a:xfrm>
        </p:grpSpPr>
        <p:sp>
          <p:nvSpPr>
            <p:cNvPr id="37949" name="AutoShape 61"/>
            <p:cNvSpPr>
              <a:spLocks noChangeArrowheads="1"/>
            </p:cNvSpPr>
            <p:nvPr/>
          </p:nvSpPr>
          <p:spPr bwMode="auto">
            <a:xfrm>
              <a:off x="4873" y="2208"/>
              <a:ext cx="432" cy="378"/>
            </a:xfrm>
            <a:prstGeom prst="roundRect">
              <a:avLst>
                <a:gd name="adj" fmla="val 264"/>
              </a:avLst>
            </a:prstGeom>
            <a:solidFill>
              <a:srgbClr val="FFFF99"/>
            </a:solidFill>
            <a:ln w="9360">
              <a:solidFill>
                <a:srgbClr val="000000"/>
              </a:solidFill>
              <a:round/>
            </a:ln>
            <a:effectLst>
              <a:outerShdw dist="107933" dir="2700000" algn="ctr" rotWithShape="0">
                <a:srgbClr val="808080"/>
              </a:outerShdw>
            </a:effectLst>
          </p:spPr>
          <p:txBody>
            <a:bodyPr wrap="none" anchor="ctr"/>
            <a:lstStyle/>
            <a:p>
              <a:endParaRPr lang="en-US"/>
            </a:p>
          </p:txBody>
        </p:sp>
        <p:sp>
          <p:nvSpPr>
            <p:cNvPr id="37950" name="Text Box 62"/>
            <p:cNvSpPr txBox="1">
              <a:spLocks noChangeArrowheads="1"/>
            </p:cNvSpPr>
            <p:nvPr/>
          </p:nvSpPr>
          <p:spPr bwMode="auto">
            <a:xfrm>
              <a:off x="4873" y="2208"/>
              <a:ext cx="432" cy="378"/>
            </a:xfrm>
            <a:prstGeom prst="rect">
              <a:avLst/>
            </a:prstGeom>
            <a:noFill/>
            <a:ln w="9525">
              <a:noFill/>
              <a:miter lim="800000"/>
            </a:ln>
          </p:spPr>
          <p:txBody>
            <a:bodyPr wrap="none" lIns="90000" tIns="46800" rIns="90000" bIns="46800" anchor="ctr">
              <a:spAutoFit/>
            </a:bodyPr>
            <a:lstStyle/>
            <a:p>
              <a:pPr algn="ctr" eaLnBrk="1" hangingPunct="1">
                <a:buClr>
                  <a:srgbClr val="008380"/>
                </a:buClr>
                <a:buSzPct val="133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a:solidFill>
                    <a:srgbClr val="008380"/>
                  </a:solidFill>
                  <a:cs typeface="Arial Unicode MS" pitchFamily="32" charset="0"/>
                </a:rPr>
                <a:t>4</a:t>
              </a:r>
              <a:endParaRPr lang="en-GB" sz="3200">
                <a:solidFill>
                  <a:srgbClr val="008380"/>
                </a:solidFill>
                <a:cs typeface="Arial Unicode MS" pitchFamily="32" charset="0"/>
              </a:endParaRPr>
            </a:p>
          </p:txBody>
        </p:sp>
      </p:grpSp>
      <p:cxnSp>
        <p:nvCxnSpPr>
          <p:cNvPr id="37952" name="AutoShape 64"/>
          <p:cNvCxnSpPr>
            <a:cxnSpLocks noChangeShapeType="1"/>
          </p:cNvCxnSpPr>
          <p:nvPr/>
        </p:nvCxnSpPr>
        <p:spPr bwMode="auto">
          <a:xfrm>
            <a:off x="3292475" y="2709863"/>
            <a:ext cx="685800" cy="795337"/>
          </a:xfrm>
          <a:prstGeom prst="straightConnector1">
            <a:avLst/>
          </a:prstGeom>
          <a:noFill/>
          <a:ln w="28440">
            <a:solidFill>
              <a:srgbClr val="000000"/>
            </a:solidFill>
            <a:round/>
            <a:tailEnd type="triangle" w="lg" len="lg"/>
          </a:ln>
        </p:spPr>
      </p:cxnSp>
    </p:spTree>
  </p:cSld>
  <p:clrMapOvr>
    <a:masterClrMapping/>
  </p:clrMapOvr>
  <p:transition spd="me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1"/>
          <p:cNvSpPr>
            <a:spLocks noGrp="1" noChangeArrowheads="1"/>
          </p:cNvSpPr>
          <p:nvPr>
            <p:ph type="title"/>
          </p:nvPr>
        </p:nvSpPr>
        <p:spPr>
          <a:xfrm>
            <a:off x="1447800" y="304800"/>
            <a:ext cx="7543800" cy="1143000"/>
          </a:xfrm>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0"/>
              <a:t>Loop 4</a:t>
            </a:r>
            <a:endParaRPr lang="en-GB" b="0"/>
          </a:p>
        </p:txBody>
      </p:sp>
      <p:sp>
        <p:nvSpPr>
          <p:cNvPr id="38914" name="Text Box 2"/>
          <p:cNvSpPr txBox="1">
            <a:spLocks noChangeArrowheads="1"/>
          </p:cNvSpPr>
          <p:nvPr/>
        </p:nvSpPr>
        <p:spPr bwMode="auto">
          <a:xfrm>
            <a:off x="190500" y="2119313"/>
            <a:ext cx="584200" cy="582612"/>
          </a:xfrm>
          <a:prstGeom prst="rect">
            <a:avLst/>
          </a:prstGeom>
          <a:noFill/>
          <a:ln w="9525">
            <a:noFill/>
            <a:miter lim="800000"/>
          </a:ln>
        </p:spPr>
        <p:txBody>
          <a:bodyPr wrap="none" lIns="90000" tIns="46800" rIns="90000" bIns="46800">
            <a:spAutoFit/>
          </a:bodyPr>
          <a:lstStyle/>
          <a:p>
            <a:pPr algn="r" eaLnBrk="1" hangingPunct="1">
              <a:buClr>
                <a:srgbClr val="008380"/>
              </a:buClr>
              <a:buSzPct val="133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i="1">
                <a:solidFill>
                  <a:srgbClr val="008380"/>
                </a:solidFill>
                <a:cs typeface="Arial Unicode MS" pitchFamily="32" charset="0"/>
              </a:rPr>
              <a:t>A</a:t>
            </a:r>
            <a:r>
              <a:rPr lang="en-GB" sz="3200">
                <a:solidFill>
                  <a:schemeClr val="tx1"/>
                </a:solidFill>
                <a:cs typeface="Arial Unicode MS" pitchFamily="32" charset="0"/>
              </a:rPr>
              <a:t>:</a:t>
            </a:r>
            <a:endParaRPr lang="en-GB" sz="3200">
              <a:solidFill>
                <a:schemeClr val="tx1"/>
              </a:solidFill>
              <a:cs typeface="Arial Unicode MS" pitchFamily="32" charset="0"/>
            </a:endParaRPr>
          </a:p>
        </p:txBody>
      </p:sp>
      <p:grpSp>
        <p:nvGrpSpPr>
          <p:cNvPr id="2" name="Group 3"/>
          <p:cNvGrpSpPr/>
          <p:nvPr/>
        </p:nvGrpSpPr>
        <p:grpSpPr bwMode="auto">
          <a:xfrm>
            <a:off x="854075" y="2109788"/>
            <a:ext cx="684213" cy="598487"/>
            <a:chOff x="538" y="1329"/>
            <a:chExt cx="431" cy="377"/>
          </a:xfrm>
        </p:grpSpPr>
        <p:sp>
          <p:nvSpPr>
            <p:cNvPr id="38916" name="AutoShape 4"/>
            <p:cNvSpPr>
              <a:spLocks noChangeArrowheads="1"/>
            </p:cNvSpPr>
            <p:nvPr/>
          </p:nvSpPr>
          <p:spPr bwMode="auto">
            <a:xfrm>
              <a:off x="538" y="1329"/>
              <a:ext cx="432" cy="378"/>
            </a:xfrm>
            <a:prstGeom prst="roundRect">
              <a:avLst>
                <a:gd name="adj" fmla="val 264"/>
              </a:avLst>
            </a:prstGeom>
            <a:solidFill>
              <a:srgbClr val="FFCCCC"/>
            </a:solidFill>
            <a:ln w="9360">
              <a:solidFill>
                <a:srgbClr val="000000"/>
              </a:solidFill>
              <a:round/>
            </a:ln>
            <a:effectLst>
              <a:outerShdw dist="107933" dir="2700000" algn="ctr" rotWithShape="0">
                <a:srgbClr val="808080"/>
              </a:outerShdw>
            </a:effectLst>
          </p:spPr>
          <p:txBody>
            <a:bodyPr wrap="none" anchor="ctr"/>
            <a:lstStyle/>
            <a:p>
              <a:endParaRPr lang="en-US"/>
            </a:p>
          </p:txBody>
        </p:sp>
        <p:sp>
          <p:nvSpPr>
            <p:cNvPr id="38917" name="Text Box 5"/>
            <p:cNvSpPr txBox="1">
              <a:spLocks noChangeArrowheads="1"/>
            </p:cNvSpPr>
            <p:nvPr/>
          </p:nvSpPr>
          <p:spPr bwMode="auto">
            <a:xfrm>
              <a:off x="538" y="1329"/>
              <a:ext cx="432" cy="378"/>
            </a:xfrm>
            <a:prstGeom prst="rect">
              <a:avLst/>
            </a:prstGeom>
            <a:noFill/>
            <a:ln w="9525">
              <a:noFill/>
              <a:miter lim="800000"/>
            </a:ln>
          </p:spPr>
          <p:txBody>
            <a:bodyPr wrap="none" lIns="90000" tIns="46800" rIns="90000" bIns="46800" anchor="ctr">
              <a:spAutoFit/>
            </a:bodyPr>
            <a:lstStyle/>
            <a:p>
              <a:pPr algn="ctr" eaLnBrk="1" hangingPunct="1">
                <a:buClr>
                  <a:srgbClr val="008380"/>
                </a:buClr>
                <a:buSzPct val="133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a:solidFill>
                    <a:srgbClr val="008380"/>
                  </a:solidFill>
                  <a:cs typeface="Arial Unicode MS" pitchFamily="32" charset="0"/>
                </a:rPr>
                <a:t>4</a:t>
              </a:r>
              <a:endParaRPr lang="en-GB" sz="3200">
                <a:solidFill>
                  <a:srgbClr val="008380"/>
                </a:solidFill>
                <a:cs typeface="Arial Unicode MS" pitchFamily="32" charset="0"/>
              </a:endParaRPr>
            </a:p>
          </p:txBody>
        </p:sp>
      </p:grpSp>
      <p:grpSp>
        <p:nvGrpSpPr>
          <p:cNvPr id="3" name="Group 6"/>
          <p:cNvGrpSpPr/>
          <p:nvPr/>
        </p:nvGrpSpPr>
        <p:grpSpPr bwMode="auto">
          <a:xfrm>
            <a:off x="1539875" y="2109788"/>
            <a:ext cx="684213" cy="598487"/>
            <a:chOff x="970" y="1329"/>
            <a:chExt cx="431" cy="377"/>
          </a:xfrm>
        </p:grpSpPr>
        <p:sp>
          <p:nvSpPr>
            <p:cNvPr id="38919" name="AutoShape 7"/>
            <p:cNvSpPr>
              <a:spLocks noChangeArrowheads="1"/>
            </p:cNvSpPr>
            <p:nvPr/>
          </p:nvSpPr>
          <p:spPr bwMode="auto">
            <a:xfrm>
              <a:off x="970" y="1329"/>
              <a:ext cx="432" cy="378"/>
            </a:xfrm>
            <a:prstGeom prst="roundRect">
              <a:avLst>
                <a:gd name="adj" fmla="val 264"/>
              </a:avLst>
            </a:prstGeom>
            <a:solidFill>
              <a:srgbClr val="FFCCCC"/>
            </a:solidFill>
            <a:ln w="9360">
              <a:solidFill>
                <a:srgbClr val="000000"/>
              </a:solidFill>
              <a:round/>
            </a:ln>
            <a:effectLst>
              <a:outerShdw dist="107933" dir="2700000" algn="ctr" rotWithShape="0">
                <a:srgbClr val="808080"/>
              </a:outerShdw>
            </a:effectLst>
          </p:spPr>
          <p:txBody>
            <a:bodyPr wrap="none" anchor="ctr"/>
            <a:lstStyle/>
            <a:p>
              <a:endParaRPr lang="en-US"/>
            </a:p>
          </p:txBody>
        </p:sp>
        <p:sp>
          <p:nvSpPr>
            <p:cNvPr id="38920" name="Text Box 8"/>
            <p:cNvSpPr txBox="1">
              <a:spLocks noChangeArrowheads="1"/>
            </p:cNvSpPr>
            <p:nvPr/>
          </p:nvSpPr>
          <p:spPr bwMode="auto">
            <a:xfrm>
              <a:off x="970" y="1329"/>
              <a:ext cx="432" cy="378"/>
            </a:xfrm>
            <a:prstGeom prst="rect">
              <a:avLst/>
            </a:prstGeom>
            <a:noFill/>
            <a:ln w="9525">
              <a:noFill/>
              <a:miter lim="800000"/>
            </a:ln>
          </p:spPr>
          <p:txBody>
            <a:bodyPr wrap="none" lIns="90000" tIns="46800" rIns="90000" bIns="46800" anchor="ctr">
              <a:spAutoFit/>
            </a:bodyPr>
            <a:lstStyle/>
            <a:p>
              <a:pPr algn="ctr" eaLnBrk="1" hangingPunct="1">
                <a:buClr>
                  <a:srgbClr val="008380"/>
                </a:buClr>
                <a:buSzPct val="133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a:solidFill>
                    <a:srgbClr val="008380"/>
                  </a:solidFill>
                  <a:cs typeface="Arial Unicode MS" pitchFamily="32" charset="0"/>
                </a:rPr>
                <a:t>1</a:t>
              </a:r>
              <a:endParaRPr lang="en-GB" sz="3200">
                <a:solidFill>
                  <a:srgbClr val="008380"/>
                </a:solidFill>
                <a:cs typeface="Arial Unicode MS" pitchFamily="32" charset="0"/>
              </a:endParaRPr>
            </a:p>
          </p:txBody>
        </p:sp>
      </p:grpSp>
      <p:grpSp>
        <p:nvGrpSpPr>
          <p:cNvPr id="4" name="Group 9"/>
          <p:cNvGrpSpPr/>
          <p:nvPr/>
        </p:nvGrpSpPr>
        <p:grpSpPr bwMode="auto">
          <a:xfrm>
            <a:off x="2225675" y="2109788"/>
            <a:ext cx="684213" cy="598487"/>
            <a:chOff x="1402" y="1329"/>
            <a:chExt cx="431" cy="377"/>
          </a:xfrm>
        </p:grpSpPr>
        <p:sp>
          <p:nvSpPr>
            <p:cNvPr id="38922" name="AutoShape 10"/>
            <p:cNvSpPr>
              <a:spLocks noChangeArrowheads="1"/>
            </p:cNvSpPr>
            <p:nvPr/>
          </p:nvSpPr>
          <p:spPr bwMode="auto">
            <a:xfrm>
              <a:off x="1402" y="1329"/>
              <a:ext cx="432" cy="378"/>
            </a:xfrm>
            <a:prstGeom prst="roundRect">
              <a:avLst>
                <a:gd name="adj" fmla="val 264"/>
              </a:avLst>
            </a:prstGeom>
            <a:solidFill>
              <a:srgbClr val="FFFF99"/>
            </a:solidFill>
            <a:ln w="9360">
              <a:solidFill>
                <a:srgbClr val="000000"/>
              </a:solidFill>
              <a:round/>
            </a:ln>
            <a:effectLst>
              <a:outerShdw dist="107933" dir="2700000" algn="ctr" rotWithShape="0">
                <a:srgbClr val="808080"/>
              </a:outerShdw>
            </a:effectLst>
          </p:spPr>
          <p:txBody>
            <a:bodyPr wrap="none" anchor="ctr"/>
            <a:lstStyle/>
            <a:p>
              <a:endParaRPr lang="en-US"/>
            </a:p>
          </p:txBody>
        </p:sp>
        <p:sp>
          <p:nvSpPr>
            <p:cNvPr id="38923" name="Text Box 11"/>
            <p:cNvSpPr txBox="1">
              <a:spLocks noChangeArrowheads="1"/>
            </p:cNvSpPr>
            <p:nvPr/>
          </p:nvSpPr>
          <p:spPr bwMode="auto">
            <a:xfrm>
              <a:off x="1402" y="1329"/>
              <a:ext cx="432" cy="378"/>
            </a:xfrm>
            <a:prstGeom prst="rect">
              <a:avLst/>
            </a:prstGeom>
            <a:noFill/>
            <a:ln w="9525">
              <a:noFill/>
              <a:miter lim="800000"/>
            </a:ln>
          </p:spPr>
          <p:txBody>
            <a:bodyPr wrap="none" lIns="90000" tIns="46800" rIns="90000" bIns="46800" anchor="ctr">
              <a:spAutoFit/>
            </a:bodyPr>
            <a:lstStyle/>
            <a:p>
              <a:pPr algn="ctr" eaLnBrk="1" hangingPunct="1">
                <a:buClr>
                  <a:srgbClr val="008380"/>
                </a:buClr>
                <a:buSzPct val="133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a:solidFill>
                    <a:srgbClr val="008380"/>
                  </a:solidFill>
                  <a:cs typeface="Arial Unicode MS" pitchFamily="32" charset="0"/>
                </a:rPr>
                <a:t>3</a:t>
              </a:r>
              <a:endParaRPr lang="en-GB" sz="3200">
                <a:solidFill>
                  <a:srgbClr val="008380"/>
                </a:solidFill>
                <a:cs typeface="Arial Unicode MS" pitchFamily="32" charset="0"/>
              </a:endParaRPr>
            </a:p>
          </p:txBody>
        </p:sp>
      </p:grpSp>
      <p:grpSp>
        <p:nvGrpSpPr>
          <p:cNvPr id="5" name="Group 12"/>
          <p:cNvGrpSpPr/>
          <p:nvPr/>
        </p:nvGrpSpPr>
        <p:grpSpPr bwMode="auto">
          <a:xfrm>
            <a:off x="2911475" y="2109788"/>
            <a:ext cx="684213" cy="598487"/>
            <a:chOff x="1834" y="1329"/>
            <a:chExt cx="431" cy="377"/>
          </a:xfrm>
        </p:grpSpPr>
        <p:sp>
          <p:nvSpPr>
            <p:cNvPr id="38925" name="AutoShape 13"/>
            <p:cNvSpPr>
              <a:spLocks noChangeArrowheads="1"/>
            </p:cNvSpPr>
            <p:nvPr/>
          </p:nvSpPr>
          <p:spPr bwMode="auto">
            <a:xfrm>
              <a:off x="1834" y="1329"/>
              <a:ext cx="432" cy="378"/>
            </a:xfrm>
            <a:prstGeom prst="roundRect">
              <a:avLst>
                <a:gd name="adj" fmla="val 264"/>
              </a:avLst>
            </a:prstGeom>
            <a:solidFill>
              <a:srgbClr val="FFCCCC"/>
            </a:solidFill>
            <a:ln w="9360">
              <a:solidFill>
                <a:srgbClr val="000000"/>
              </a:solidFill>
              <a:round/>
            </a:ln>
            <a:effectLst>
              <a:outerShdw dist="107933" dir="2700000" algn="ctr" rotWithShape="0">
                <a:srgbClr val="808080"/>
              </a:outerShdw>
            </a:effectLst>
          </p:spPr>
          <p:txBody>
            <a:bodyPr wrap="none" anchor="ctr"/>
            <a:lstStyle/>
            <a:p>
              <a:endParaRPr lang="en-US"/>
            </a:p>
          </p:txBody>
        </p:sp>
        <p:sp>
          <p:nvSpPr>
            <p:cNvPr id="38926" name="Text Box 14"/>
            <p:cNvSpPr txBox="1">
              <a:spLocks noChangeArrowheads="1"/>
            </p:cNvSpPr>
            <p:nvPr/>
          </p:nvSpPr>
          <p:spPr bwMode="auto">
            <a:xfrm>
              <a:off x="1834" y="1329"/>
              <a:ext cx="432" cy="378"/>
            </a:xfrm>
            <a:prstGeom prst="rect">
              <a:avLst/>
            </a:prstGeom>
            <a:noFill/>
            <a:ln w="9525">
              <a:noFill/>
              <a:miter lim="800000"/>
            </a:ln>
          </p:spPr>
          <p:txBody>
            <a:bodyPr wrap="none" lIns="90000" tIns="46800" rIns="90000" bIns="46800" anchor="ctr">
              <a:spAutoFit/>
            </a:bodyPr>
            <a:lstStyle/>
            <a:p>
              <a:pPr algn="ctr" eaLnBrk="1" hangingPunct="1">
                <a:buClr>
                  <a:srgbClr val="008380"/>
                </a:buClr>
                <a:buSzPct val="133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a:solidFill>
                    <a:srgbClr val="008380"/>
                  </a:solidFill>
                  <a:cs typeface="Arial Unicode MS" pitchFamily="32" charset="0"/>
                </a:rPr>
                <a:t>4</a:t>
              </a:r>
              <a:endParaRPr lang="en-GB" sz="3200">
                <a:solidFill>
                  <a:srgbClr val="008380"/>
                </a:solidFill>
                <a:cs typeface="Arial Unicode MS" pitchFamily="32" charset="0"/>
              </a:endParaRPr>
            </a:p>
          </p:txBody>
        </p:sp>
      </p:grpSp>
      <p:grpSp>
        <p:nvGrpSpPr>
          <p:cNvPr id="6" name="Group 15"/>
          <p:cNvGrpSpPr/>
          <p:nvPr/>
        </p:nvGrpSpPr>
        <p:grpSpPr bwMode="auto">
          <a:xfrm>
            <a:off x="3597275" y="2109788"/>
            <a:ext cx="684213" cy="598487"/>
            <a:chOff x="2266" y="1329"/>
            <a:chExt cx="431" cy="377"/>
          </a:xfrm>
        </p:grpSpPr>
        <p:sp>
          <p:nvSpPr>
            <p:cNvPr id="38928" name="AutoShape 16"/>
            <p:cNvSpPr>
              <a:spLocks noChangeArrowheads="1"/>
            </p:cNvSpPr>
            <p:nvPr/>
          </p:nvSpPr>
          <p:spPr bwMode="auto">
            <a:xfrm>
              <a:off x="2266" y="1329"/>
              <a:ext cx="432" cy="378"/>
            </a:xfrm>
            <a:prstGeom prst="roundRect">
              <a:avLst>
                <a:gd name="adj" fmla="val 264"/>
              </a:avLst>
            </a:prstGeom>
            <a:solidFill>
              <a:srgbClr val="FFCCCC"/>
            </a:solidFill>
            <a:ln w="9360">
              <a:solidFill>
                <a:srgbClr val="000000"/>
              </a:solidFill>
              <a:round/>
            </a:ln>
            <a:effectLst>
              <a:outerShdw dist="107933" dir="2700000" algn="ctr" rotWithShape="0">
                <a:srgbClr val="808080"/>
              </a:outerShdw>
            </a:effectLst>
          </p:spPr>
          <p:txBody>
            <a:bodyPr wrap="none" anchor="ctr"/>
            <a:lstStyle/>
            <a:p>
              <a:endParaRPr lang="en-US"/>
            </a:p>
          </p:txBody>
        </p:sp>
        <p:sp>
          <p:nvSpPr>
            <p:cNvPr id="38929" name="Text Box 17"/>
            <p:cNvSpPr txBox="1">
              <a:spLocks noChangeArrowheads="1"/>
            </p:cNvSpPr>
            <p:nvPr/>
          </p:nvSpPr>
          <p:spPr bwMode="auto">
            <a:xfrm>
              <a:off x="2266" y="1329"/>
              <a:ext cx="432" cy="378"/>
            </a:xfrm>
            <a:prstGeom prst="rect">
              <a:avLst/>
            </a:prstGeom>
            <a:noFill/>
            <a:ln w="9525">
              <a:noFill/>
              <a:miter lim="800000"/>
            </a:ln>
          </p:spPr>
          <p:txBody>
            <a:bodyPr wrap="none" lIns="90000" tIns="46800" rIns="90000" bIns="46800" anchor="ctr">
              <a:spAutoFit/>
            </a:bodyPr>
            <a:lstStyle/>
            <a:p>
              <a:pPr algn="ctr" eaLnBrk="1" hangingPunct="1">
                <a:buClr>
                  <a:srgbClr val="008380"/>
                </a:buClr>
                <a:buSzPct val="133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a:solidFill>
                    <a:srgbClr val="008380"/>
                  </a:solidFill>
                  <a:cs typeface="Arial Unicode MS" pitchFamily="32" charset="0"/>
                </a:rPr>
                <a:t>3</a:t>
              </a:r>
              <a:endParaRPr lang="en-GB" sz="3200">
                <a:solidFill>
                  <a:srgbClr val="008380"/>
                </a:solidFill>
                <a:cs typeface="Arial Unicode MS" pitchFamily="32" charset="0"/>
              </a:endParaRPr>
            </a:p>
          </p:txBody>
        </p:sp>
      </p:grpSp>
      <p:sp>
        <p:nvSpPr>
          <p:cNvPr id="38930" name="Text Box 18"/>
          <p:cNvSpPr txBox="1">
            <a:spLocks noChangeArrowheads="1"/>
          </p:cNvSpPr>
          <p:nvPr/>
        </p:nvSpPr>
        <p:spPr bwMode="auto">
          <a:xfrm>
            <a:off x="214313" y="3514725"/>
            <a:ext cx="558800" cy="582613"/>
          </a:xfrm>
          <a:prstGeom prst="rect">
            <a:avLst/>
          </a:prstGeom>
          <a:noFill/>
          <a:ln w="9525">
            <a:noFill/>
            <a:miter lim="800000"/>
          </a:ln>
        </p:spPr>
        <p:txBody>
          <a:bodyPr wrap="none" lIns="90000" tIns="46800" rIns="90000" bIns="46800">
            <a:spAutoFit/>
          </a:bodyPr>
          <a:lstStyle/>
          <a:p>
            <a:pPr algn="r" eaLnBrk="1" hangingPunct="1">
              <a:buClr>
                <a:srgbClr val="008380"/>
              </a:buClr>
              <a:buSzPct val="133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i="1">
                <a:solidFill>
                  <a:srgbClr val="008380"/>
                </a:solidFill>
                <a:cs typeface="Arial Unicode MS" pitchFamily="32" charset="0"/>
              </a:rPr>
              <a:t>B</a:t>
            </a:r>
            <a:r>
              <a:rPr lang="en-GB" sz="3200">
                <a:solidFill>
                  <a:schemeClr val="tx1"/>
                </a:solidFill>
                <a:cs typeface="Arial Unicode MS" pitchFamily="32" charset="0"/>
              </a:rPr>
              <a:t>:</a:t>
            </a:r>
            <a:endParaRPr lang="en-GB" sz="3200">
              <a:solidFill>
                <a:schemeClr val="tx1"/>
              </a:solidFill>
              <a:cs typeface="Arial Unicode MS" pitchFamily="32" charset="0"/>
            </a:endParaRPr>
          </a:p>
        </p:txBody>
      </p:sp>
      <p:sp>
        <p:nvSpPr>
          <p:cNvPr id="38931" name="AutoShape 19"/>
          <p:cNvSpPr>
            <a:spLocks noChangeArrowheads="1"/>
          </p:cNvSpPr>
          <p:nvPr/>
        </p:nvSpPr>
        <p:spPr bwMode="auto">
          <a:xfrm>
            <a:off x="854075" y="3505200"/>
            <a:ext cx="685800" cy="600075"/>
          </a:xfrm>
          <a:prstGeom prst="roundRect">
            <a:avLst>
              <a:gd name="adj" fmla="val 264"/>
            </a:avLst>
          </a:prstGeom>
          <a:solidFill>
            <a:srgbClr val="FFCCCC"/>
          </a:solidFill>
          <a:ln w="9360">
            <a:solidFill>
              <a:srgbClr val="000000"/>
            </a:solidFill>
            <a:round/>
          </a:ln>
          <a:effectLst>
            <a:outerShdw dist="107933" dir="2700000" algn="ctr" rotWithShape="0">
              <a:srgbClr val="808080"/>
            </a:outerShdw>
          </a:effectLst>
        </p:spPr>
        <p:txBody>
          <a:bodyPr wrap="none" anchor="ctr"/>
          <a:lstStyle/>
          <a:p>
            <a:endParaRPr lang="en-US"/>
          </a:p>
        </p:txBody>
      </p:sp>
      <p:grpSp>
        <p:nvGrpSpPr>
          <p:cNvPr id="7" name="Group 20"/>
          <p:cNvGrpSpPr/>
          <p:nvPr/>
        </p:nvGrpSpPr>
        <p:grpSpPr bwMode="auto">
          <a:xfrm>
            <a:off x="1539875" y="3505200"/>
            <a:ext cx="684213" cy="598488"/>
            <a:chOff x="970" y="2208"/>
            <a:chExt cx="431" cy="377"/>
          </a:xfrm>
        </p:grpSpPr>
        <p:sp>
          <p:nvSpPr>
            <p:cNvPr id="38933" name="AutoShape 21"/>
            <p:cNvSpPr>
              <a:spLocks noChangeArrowheads="1"/>
            </p:cNvSpPr>
            <p:nvPr/>
          </p:nvSpPr>
          <p:spPr bwMode="auto">
            <a:xfrm>
              <a:off x="970" y="2208"/>
              <a:ext cx="432" cy="378"/>
            </a:xfrm>
            <a:prstGeom prst="roundRect">
              <a:avLst>
                <a:gd name="adj" fmla="val 264"/>
              </a:avLst>
            </a:prstGeom>
            <a:solidFill>
              <a:srgbClr val="FFFF99"/>
            </a:solidFill>
            <a:ln w="9360">
              <a:solidFill>
                <a:srgbClr val="000000"/>
              </a:solidFill>
              <a:round/>
            </a:ln>
            <a:effectLst>
              <a:outerShdw dist="107933" dir="2700000" algn="ctr" rotWithShape="0">
                <a:srgbClr val="808080"/>
              </a:outerShdw>
            </a:effectLst>
          </p:spPr>
          <p:txBody>
            <a:bodyPr wrap="none" anchor="ctr"/>
            <a:lstStyle/>
            <a:p>
              <a:endParaRPr lang="en-US"/>
            </a:p>
          </p:txBody>
        </p:sp>
        <p:sp>
          <p:nvSpPr>
            <p:cNvPr id="38934" name="Text Box 22"/>
            <p:cNvSpPr txBox="1">
              <a:spLocks noChangeArrowheads="1"/>
            </p:cNvSpPr>
            <p:nvPr/>
          </p:nvSpPr>
          <p:spPr bwMode="auto">
            <a:xfrm>
              <a:off x="970" y="2208"/>
              <a:ext cx="432" cy="378"/>
            </a:xfrm>
            <a:prstGeom prst="rect">
              <a:avLst/>
            </a:prstGeom>
            <a:noFill/>
            <a:ln w="9525">
              <a:noFill/>
              <a:miter lim="800000"/>
            </a:ln>
          </p:spPr>
          <p:txBody>
            <a:bodyPr wrap="none" lIns="90000" tIns="46800" rIns="90000" bIns="46800" anchor="ctr">
              <a:spAutoFit/>
            </a:bodyPr>
            <a:lstStyle/>
            <a:p>
              <a:pPr algn="ctr" eaLnBrk="1" hangingPunct="1">
                <a:buClr>
                  <a:srgbClr val="008380"/>
                </a:buClr>
                <a:buSzPct val="133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a:solidFill>
                    <a:srgbClr val="008380"/>
                  </a:solidFill>
                  <a:cs typeface="Arial Unicode MS" pitchFamily="32" charset="0"/>
                </a:rPr>
                <a:t>3</a:t>
              </a:r>
              <a:endParaRPr lang="en-GB" sz="3200">
                <a:solidFill>
                  <a:srgbClr val="008380"/>
                </a:solidFill>
                <a:cs typeface="Arial Unicode MS" pitchFamily="32" charset="0"/>
              </a:endParaRPr>
            </a:p>
          </p:txBody>
        </p:sp>
      </p:grpSp>
      <p:grpSp>
        <p:nvGrpSpPr>
          <p:cNvPr id="8" name="Group 23"/>
          <p:cNvGrpSpPr/>
          <p:nvPr/>
        </p:nvGrpSpPr>
        <p:grpSpPr bwMode="auto">
          <a:xfrm>
            <a:off x="2225675" y="3505200"/>
            <a:ext cx="684213" cy="598488"/>
            <a:chOff x="1402" y="2208"/>
            <a:chExt cx="431" cy="377"/>
          </a:xfrm>
        </p:grpSpPr>
        <p:sp>
          <p:nvSpPr>
            <p:cNvPr id="38936" name="AutoShape 24"/>
            <p:cNvSpPr>
              <a:spLocks noChangeArrowheads="1"/>
            </p:cNvSpPr>
            <p:nvPr/>
          </p:nvSpPr>
          <p:spPr bwMode="auto">
            <a:xfrm>
              <a:off x="1402" y="2208"/>
              <a:ext cx="432" cy="378"/>
            </a:xfrm>
            <a:prstGeom prst="roundRect">
              <a:avLst>
                <a:gd name="adj" fmla="val 264"/>
              </a:avLst>
            </a:prstGeom>
            <a:solidFill>
              <a:srgbClr val="FFCCCC"/>
            </a:solidFill>
            <a:ln w="9360">
              <a:solidFill>
                <a:srgbClr val="000000"/>
              </a:solidFill>
              <a:round/>
            </a:ln>
            <a:effectLst>
              <a:outerShdw dist="107933" dir="2700000" algn="ctr" rotWithShape="0">
                <a:srgbClr val="808080"/>
              </a:outerShdw>
            </a:effectLst>
          </p:spPr>
          <p:txBody>
            <a:bodyPr wrap="none" anchor="ctr"/>
            <a:lstStyle/>
            <a:p>
              <a:endParaRPr lang="en-US"/>
            </a:p>
          </p:txBody>
        </p:sp>
        <p:sp>
          <p:nvSpPr>
            <p:cNvPr id="38937" name="Text Box 25"/>
            <p:cNvSpPr txBox="1">
              <a:spLocks noChangeArrowheads="1"/>
            </p:cNvSpPr>
            <p:nvPr/>
          </p:nvSpPr>
          <p:spPr bwMode="auto">
            <a:xfrm>
              <a:off x="1402" y="2208"/>
              <a:ext cx="432" cy="378"/>
            </a:xfrm>
            <a:prstGeom prst="rect">
              <a:avLst/>
            </a:prstGeom>
            <a:noFill/>
            <a:ln w="9525">
              <a:noFill/>
              <a:miter lim="800000"/>
            </a:ln>
          </p:spPr>
          <p:txBody>
            <a:bodyPr wrap="none" lIns="90000" tIns="46800" rIns="90000" bIns="46800" anchor="ctr">
              <a:spAutoFit/>
            </a:bodyPr>
            <a:lstStyle/>
            <a:p>
              <a:pPr algn="ctr" eaLnBrk="1" hangingPunct="1">
                <a:buClr>
                  <a:srgbClr val="008380"/>
                </a:buClr>
                <a:buSzPct val="133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a:solidFill>
                    <a:srgbClr val="008380"/>
                  </a:solidFill>
                  <a:cs typeface="Arial Unicode MS" pitchFamily="32" charset="0"/>
                </a:rPr>
                <a:t>3</a:t>
              </a:r>
              <a:endParaRPr lang="en-GB" sz="3200">
                <a:solidFill>
                  <a:srgbClr val="008380"/>
                </a:solidFill>
                <a:cs typeface="Arial Unicode MS" pitchFamily="32" charset="0"/>
              </a:endParaRPr>
            </a:p>
          </p:txBody>
        </p:sp>
      </p:grpSp>
      <p:sp>
        <p:nvSpPr>
          <p:cNvPr id="38938" name="AutoShape 26"/>
          <p:cNvSpPr>
            <a:spLocks noChangeArrowheads="1"/>
          </p:cNvSpPr>
          <p:nvPr/>
        </p:nvSpPr>
        <p:spPr bwMode="auto">
          <a:xfrm>
            <a:off x="2911475" y="3505200"/>
            <a:ext cx="685800" cy="600075"/>
          </a:xfrm>
          <a:prstGeom prst="roundRect">
            <a:avLst>
              <a:gd name="adj" fmla="val 264"/>
            </a:avLst>
          </a:prstGeom>
          <a:solidFill>
            <a:srgbClr val="FFCCCC"/>
          </a:solidFill>
          <a:ln w="9360">
            <a:solidFill>
              <a:srgbClr val="000000"/>
            </a:solidFill>
            <a:round/>
          </a:ln>
          <a:effectLst>
            <a:outerShdw dist="107933" dir="2700000" algn="ctr" rotWithShape="0">
              <a:srgbClr val="808080"/>
            </a:outerShdw>
          </a:effectLst>
        </p:spPr>
        <p:txBody>
          <a:bodyPr wrap="none" anchor="ctr"/>
          <a:lstStyle/>
          <a:p>
            <a:endParaRPr lang="en-US"/>
          </a:p>
        </p:txBody>
      </p:sp>
      <p:grpSp>
        <p:nvGrpSpPr>
          <p:cNvPr id="9" name="Group 27"/>
          <p:cNvGrpSpPr/>
          <p:nvPr/>
        </p:nvGrpSpPr>
        <p:grpSpPr bwMode="auto">
          <a:xfrm>
            <a:off x="3597275" y="3505200"/>
            <a:ext cx="684213" cy="598488"/>
            <a:chOff x="2266" y="2208"/>
            <a:chExt cx="431" cy="377"/>
          </a:xfrm>
        </p:grpSpPr>
        <p:sp>
          <p:nvSpPr>
            <p:cNvPr id="38940" name="AutoShape 28"/>
            <p:cNvSpPr>
              <a:spLocks noChangeArrowheads="1"/>
            </p:cNvSpPr>
            <p:nvPr/>
          </p:nvSpPr>
          <p:spPr bwMode="auto">
            <a:xfrm>
              <a:off x="2266" y="2208"/>
              <a:ext cx="432" cy="378"/>
            </a:xfrm>
            <a:prstGeom prst="roundRect">
              <a:avLst>
                <a:gd name="adj" fmla="val 264"/>
              </a:avLst>
            </a:prstGeom>
            <a:solidFill>
              <a:srgbClr val="FFCCCC"/>
            </a:solidFill>
            <a:ln w="9360">
              <a:solidFill>
                <a:srgbClr val="000000"/>
              </a:solidFill>
              <a:round/>
            </a:ln>
            <a:effectLst>
              <a:outerShdw dist="107933" dir="2700000" algn="ctr" rotWithShape="0">
                <a:srgbClr val="808080"/>
              </a:outerShdw>
            </a:effectLst>
          </p:spPr>
          <p:txBody>
            <a:bodyPr wrap="none" anchor="ctr"/>
            <a:lstStyle/>
            <a:p>
              <a:endParaRPr lang="en-US"/>
            </a:p>
          </p:txBody>
        </p:sp>
        <p:sp>
          <p:nvSpPr>
            <p:cNvPr id="38941" name="Text Box 29"/>
            <p:cNvSpPr txBox="1">
              <a:spLocks noChangeArrowheads="1"/>
            </p:cNvSpPr>
            <p:nvPr/>
          </p:nvSpPr>
          <p:spPr bwMode="auto">
            <a:xfrm>
              <a:off x="2266" y="2208"/>
              <a:ext cx="432" cy="378"/>
            </a:xfrm>
            <a:prstGeom prst="rect">
              <a:avLst/>
            </a:prstGeom>
            <a:noFill/>
            <a:ln w="9525">
              <a:noFill/>
              <a:miter lim="800000"/>
            </a:ln>
          </p:spPr>
          <p:txBody>
            <a:bodyPr wrap="none" lIns="90000" tIns="46800" rIns="90000" bIns="46800" anchor="ctr">
              <a:spAutoFit/>
            </a:bodyPr>
            <a:lstStyle/>
            <a:p>
              <a:pPr algn="ctr" eaLnBrk="1" hangingPunct="1">
                <a:buClr>
                  <a:srgbClr val="008380"/>
                </a:buClr>
                <a:buSzPct val="133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a:solidFill>
                    <a:srgbClr val="008380"/>
                  </a:solidFill>
                  <a:cs typeface="Arial Unicode MS" pitchFamily="32" charset="0"/>
                </a:rPr>
                <a:t>4</a:t>
              </a:r>
              <a:endParaRPr lang="en-GB" sz="3200">
                <a:solidFill>
                  <a:srgbClr val="008380"/>
                </a:solidFill>
                <a:cs typeface="Arial Unicode MS" pitchFamily="32" charset="0"/>
              </a:endParaRPr>
            </a:p>
          </p:txBody>
        </p:sp>
      </p:grpSp>
      <p:sp>
        <p:nvSpPr>
          <p:cNvPr id="38942" name="Text Box 30"/>
          <p:cNvSpPr txBox="1">
            <a:spLocks noChangeArrowheads="1"/>
          </p:cNvSpPr>
          <p:nvPr/>
        </p:nvSpPr>
        <p:spPr bwMode="auto">
          <a:xfrm>
            <a:off x="1041400" y="1676400"/>
            <a:ext cx="311150" cy="398463"/>
          </a:xfrm>
          <a:prstGeom prst="rect">
            <a:avLst/>
          </a:prstGeom>
          <a:noFill/>
          <a:ln w="9525">
            <a:noFill/>
            <a:miter lim="800000"/>
          </a:ln>
        </p:spPr>
        <p:txBody>
          <a:bodyPr wrap="none" lIns="90000" tIns="46800" rIns="90000" bIns="46800">
            <a:spAutoFit/>
          </a:bodyPr>
          <a:lstStyle/>
          <a:p>
            <a:pPr algn="ctr" eaLnBrk="1" hangingPunct="1">
              <a:buClr>
                <a:srgbClr val="000000"/>
              </a:buClr>
              <a:buSzPct val="100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chemeClr val="tx1"/>
                </a:solidFill>
                <a:cs typeface="Arial Unicode MS" pitchFamily="32" charset="0"/>
              </a:rPr>
              <a:t>1</a:t>
            </a:r>
            <a:endParaRPr lang="en-GB" sz="2000">
              <a:solidFill>
                <a:schemeClr val="tx1"/>
              </a:solidFill>
              <a:cs typeface="Arial Unicode MS" pitchFamily="32" charset="0"/>
            </a:endParaRPr>
          </a:p>
        </p:txBody>
      </p:sp>
      <p:sp>
        <p:nvSpPr>
          <p:cNvPr id="38943" name="Text Box 31"/>
          <p:cNvSpPr txBox="1">
            <a:spLocks noChangeArrowheads="1"/>
          </p:cNvSpPr>
          <p:nvPr/>
        </p:nvSpPr>
        <p:spPr bwMode="auto">
          <a:xfrm>
            <a:off x="1727200" y="1676400"/>
            <a:ext cx="311150" cy="398463"/>
          </a:xfrm>
          <a:prstGeom prst="rect">
            <a:avLst/>
          </a:prstGeom>
          <a:noFill/>
          <a:ln w="9525">
            <a:noFill/>
            <a:miter lim="800000"/>
          </a:ln>
        </p:spPr>
        <p:txBody>
          <a:bodyPr wrap="none" lIns="90000" tIns="46800" rIns="90000" bIns="46800">
            <a:spAutoFit/>
          </a:bodyPr>
          <a:lstStyle/>
          <a:p>
            <a:pPr algn="ctr" eaLnBrk="1" hangingPunct="1">
              <a:buClr>
                <a:srgbClr val="000000"/>
              </a:buClr>
              <a:buSzPct val="100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chemeClr val="tx1"/>
                </a:solidFill>
                <a:cs typeface="Arial Unicode MS" pitchFamily="32" charset="0"/>
              </a:rPr>
              <a:t>2</a:t>
            </a:r>
            <a:endParaRPr lang="en-GB" sz="2000">
              <a:solidFill>
                <a:schemeClr val="tx1"/>
              </a:solidFill>
              <a:cs typeface="Arial Unicode MS" pitchFamily="32" charset="0"/>
            </a:endParaRPr>
          </a:p>
        </p:txBody>
      </p:sp>
      <p:sp>
        <p:nvSpPr>
          <p:cNvPr id="38944" name="Text Box 32"/>
          <p:cNvSpPr txBox="1">
            <a:spLocks noChangeArrowheads="1"/>
          </p:cNvSpPr>
          <p:nvPr/>
        </p:nvSpPr>
        <p:spPr bwMode="auto">
          <a:xfrm>
            <a:off x="2413000" y="1676400"/>
            <a:ext cx="311150" cy="398463"/>
          </a:xfrm>
          <a:prstGeom prst="rect">
            <a:avLst/>
          </a:prstGeom>
          <a:noFill/>
          <a:ln w="9525">
            <a:noFill/>
            <a:miter lim="800000"/>
          </a:ln>
        </p:spPr>
        <p:txBody>
          <a:bodyPr wrap="none" lIns="90000" tIns="46800" rIns="90000" bIns="46800">
            <a:spAutoFit/>
          </a:bodyPr>
          <a:lstStyle/>
          <a:p>
            <a:pPr algn="ctr" eaLnBrk="1" hangingPunct="1">
              <a:buClr>
                <a:srgbClr val="000000"/>
              </a:buClr>
              <a:buSzPct val="100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chemeClr val="tx1"/>
                </a:solidFill>
                <a:cs typeface="Arial Unicode MS" pitchFamily="32" charset="0"/>
              </a:rPr>
              <a:t>3</a:t>
            </a:r>
            <a:endParaRPr lang="en-GB" sz="2000">
              <a:solidFill>
                <a:schemeClr val="tx1"/>
              </a:solidFill>
              <a:cs typeface="Arial Unicode MS" pitchFamily="32" charset="0"/>
            </a:endParaRPr>
          </a:p>
        </p:txBody>
      </p:sp>
      <p:sp>
        <p:nvSpPr>
          <p:cNvPr id="38945" name="Text Box 33"/>
          <p:cNvSpPr txBox="1">
            <a:spLocks noChangeArrowheads="1"/>
          </p:cNvSpPr>
          <p:nvPr/>
        </p:nvSpPr>
        <p:spPr bwMode="auto">
          <a:xfrm>
            <a:off x="3098800" y="1676400"/>
            <a:ext cx="311150" cy="398463"/>
          </a:xfrm>
          <a:prstGeom prst="rect">
            <a:avLst/>
          </a:prstGeom>
          <a:noFill/>
          <a:ln w="9525">
            <a:noFill/>
            <a:miter lim="800000"/>
          </a:ln>
        </p:spPr>
        <p:txBody>
          <a:bodyPr wrap="none" lIns="90000" tIns="46800" rIns="90000" bIns="46800">
            <a:spAutoFit/>
          </a:bodyPr>
          <a:lstStyle/>
          <a:p>
            <a:pPr algn="ctr" eaLnBrk="1" hangingPunct="1">
              <a:buClr>
                <a:srgbClr val="000000"/>
              </a:buClr>
              <a:buSzPct val="100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chemeClr val="tx1"/>
                </a:solidFill>
                <a:cs typeface="Arial Unicode MS" pitchFamily="32" charset="0"/>
              </a:rPr>
              <a:t>4</a:t>
            </a:r>
            <a:endParaRPr lang="en-GB" sz="2000">
              <a:solidFill>
                <a:schemeClr val="tx1"/>
              </a:solidFill>
              <a:cs typeface="Arial Unicode MS" pitchFamily="32" charset="0"/>
            </a:endParaRPr>
          </a:p>
        </p:txBody>
      </p:sp>
      <p:sp>
        <p:nvSpPr>
          <p:cNvPr id="38946" name="Text Box 34"/>
          <p:cNvSpPr txBox="1">
            <a:spLocks noChangeArrowheads="1"/>
          </p:cNvSpPr>
          <p:nvPr/>
        </p:nvSpPr>
        <p:spPr bwMode="auto">
          <a:xfrm>
            <a:off x="3784600" y="1676400"/>
            <a:ext cx="311150" cy="398463"/>
          </a:xfrm>
          <a:prstGeom prst="rect">
            <a:avLst/>
          </a:prstGeom>
          <a:noFill/>
          <a:ln w="9525">
            <a:noFill/>
            <a:miter lim="800000"/>
          </a:ln>
        </p:spPr>
        <p:txBody>
          <a:bodyPr wrap="none" lIns="90000" tIns="46800" rIns="90000" bIns="46800">
            <a:spAutoFit/>
          </a:bodyPr>
          <a:lstStyle/>
          <a:p>
            <a:pPr algn="ctr" eaLnBrk="1" hangingPunct="1">
              <a:buClr>
                <a:srgbClr val="000000"/>
              </a:buClr>
              <a:buSzPct val="100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chemeClr val="tx1"/>
                </a:solidFill>
                <a:cs typeface="Arial Unicode MS" pitchFamily="32" charset="0"/>
              </a:rPr>
              <a:t>5</a:t>
            </a:r>
            <a:endParaRPr lang="en-GB" sz="2000">
              <a:solidFill>
                <a:schemeClr val="tx1"/>
              </a:solidFill>
              <a:cs typeface="Arial Unicode MS" pitchFamily="32" charset="0"/>
            </a:endParaRPr>
          </a:p>
        </p:txBody>
      </p:sp>
      <p:sp>
        <p:nvSpPr>
          <p:cNvPr id="38947" name="Text Box 35"/>
          <p:cNvSpPr txBox="1">
            <a:spLocks noChangeArrowheads="1"/>
          </p:cNvSpPr>
          <p:nvPr/>
        </p:nvSpPr>
        <p:spPr bwMode="auto">
          <a:xfrm>
            <a:off x="5029200" y="2143125"/>
            <a:ext cx="568325" cy="582613"/>
          </a:xfrm>
          <a:prstGeom prst="rect">
            <a:avLst/>
          </a:prstGeom>
          <a:noFill/>
          <a:ln w="9525">
            <a:noFill/>
            <a:miter lim="800000"/>
          </a:ln>
        </p:spPr>
        <p:txBody>
          <a:bodyPr wrap="none" lIns="90000" tIns="46800" rIns="90000" bIns="46800">
            <a:spAutoFit/>
          </a:bodyPr>
          <a:lstStyle/>
          <a:p>
            <a:pPr algn="r" eaLnBrk="1" hangingPunct="1">
              <a:buClr>
                <a:srgbClr val="008380"/>
              </a:buClr>
              <a:buSzPct val="133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i="1">
                <a:solidFill>
                  <a:srgbClr val="008380"/>
                </a:solidFill>
                <a:cs typeface="Arial Unicode MS" pitchFamily="32" charset="0"/>
              </a:rPr>
              <a:t>C</a:t>
            </a:r>
            <a:r>
              <a:rPr lang="en-GB" sz="3200">
                <a:solidFill>
                  <a:schemeClr val="tx1"/>
                </a:solidFill>
                <a:cs typeface="Arial Unicode MS" pitchFamily="32" charset="0"/>
              </a:rPr>
              <a:t>:</a:t>
            </a:r>
            <a:endParaRPr lang="en-GB" sz="3200">
              <a:solidFill>
                <a:schemeClr val="tx1"/>
              </a:solidFill>
              <a:cs typeface="Arial Unicode MS" pitchFamily="32" charset="0"/>
            </a:endParaRPr>
          </a:p>
        </p:txBody>
      </p:sp>
      <p:grpSp>
        <p:nvGrpSpPr>
          <p:cNvPr id="10" name="Group 36"/>
          <p:cNvGrpSpPr/>
          <p:nvPr/>
        </p:nvGrpSpPr>
        <p:grpSpPr bwMode="auto">
          <a:xfrm>
            <a:off x="5678488" y="2133600"/>
            <a:ext cx="684212" cy="598488"/>
            <a:chOff x="3577" y="1344"/>
            <a:chExt cx="431" cy="377"/>
          </a:xfrm>
        </p:grpSpPr>
        <p:sp>
          <p:nvSpPr>
            <p:cNvPr id="38949" name="AutoShape 37"/>
            <p:cNvSpPr>
              <a:spLocks noChangeArrowheads="1"/>
            </p:cNvSpPr>
            <p:nvPr/>
          </p:nvSpPr>
          <p:spPr bwMode="auto">
            <a:xfrm>
              <a:off x="3577" y="1344"/>
              <a:ext cx="432" cy="378"/>
            </a:xfrm>
            <a:prstGeom prst="roundRect">
              <a:avLst>
                <a:gd name="adj" fmla="val 264"/>
              </a:avLst>
            </a:prstGeom>
            <a:solidFill>
              <a:srgbClr val="FFCCCC"/>
            </a:solidFill>
            <a:ln w="9360">
              <a:solidFill>
                <a:srgbClr val="000000"/>
              </a:solidFill>
              <a:round/>
            </a:ln>
            <a:effectLst>
              <a:outerShdw dist="107933" dir="2700000" algn="ctr" rotWithShape="0">
                <a:srgbClr val="808080"/>
              </a:outerShdw>
            </a:effectLst>
          </p:spPr>
          <p:txBody>
            <a:bodyPr wrap="none" anchor="ctr"/>
            <a:lstStyle/>
            <a:p>
              <a:endParaRPr lang="en-US"/>
            </a:p>
          </p:txBody>
        </p:sp>
        <p:sp>
          <p:nvSpPr>
            <p:cNvPr id="38950" name="Text Box 38"/>
            <p:cNvSpPr txBox="1">
              <a:spLocks noChangeArrowheads="1"/>
            </p:cNvSpPr>
            <p:nvPr/>
          </p:nvSpPr>
          <p:spPr bwMode="auto">
            <a:xfrm>
              <a:off x="3577" y="1344"/>
              <a:ext cx="432" cy="378"/>
            </a:xfrm>
            <a:prstGeom prst="rect">
              <a:avLst/>
            </a:prstGeom>
            <a:noFill/>
            <a:ln w="9525">
              <a:noFill/>
              <a:miter lim="800000"/>
            </a:ln>
          </p:spPr>
          <p:txBody>
            <a:bodyPr wrap="none" lIns="90000" tIns="46800" rIns="90000" bIns="46800" anchor="ctr">
              <a:spAutoFit/>
            </a:bodyPr>
            <a:lstStyle/>
            <a:p>
              <a:pPr algn="ctr" eaLnBrk="1" hangingPunct="1">
                <a:buClr>
                  <a:srgbClr val="008380"/>
                </a:buClr>
                <a:buSzPct val="133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a:solidFill>
                    <a:srgbClr val="008380"/>
                  </a:solidFill>
                  <a:cs typeface="Arial Unicode MS" pitchFamily="32" charset="0"/>
                </a:rPr>
                <a:t>1</a:t>
              </a:r>
              <a:endParaRPr lang="en-GB" sz="3200">
                <a:solidFill>
                  <a:srgbClr val="008380"/>
                </a:solidFill>
                <a:cs typeface="Arial Unicode MS" pitchFamily="32" charset="0"/>
              </a:endParaRPr>
            </a:p>
          </p:txBody>
        </p:sp>
      </p:grpSp>
      <p:grpSp>
        <p:nvGrpSpPr>
          <p:cNvPr id="11" name="Group 39"/>
          <p:cNvGrpSpPr/>
          <p:nvPr/>
        </p:nvGrpSpPr>
        <p:grpSpPr bwMode="auto">
          <a:xfrm>
            <a:off x="6364288" y="2133600"/>
            <a:ext cx="684212" cy="598488"/>
            <a:chOff x="4009" y="1344"/>
            <a:chExt cx="431" cy="377"/>
          </a:xfrm>
        </p:grpSpPr>
        <p:sp>
          <p:nvSpPr>
            <p:cNvPr id="38952" name="AutoShape 40"/>
            <p:cNvSpPr>
              <a:spLocks noChangeArrowheads="1"/>
            </p:cNvSpPr>
            <p:nvPr/>
          </p:nvSpPr>
          <p:spPr bwMode="auto">
            <a:xfrm>
              <a:off x="4009" y="1344"/>
              <a:ext cx="432" cy="378"/>
            </a:xfrm>
            <a:prstGeom prst="roundRect">
              <a:avLst>
                <a:gd name="adj" fmla="val 264"/>
              </a:avLst>
            </a:prstGeom>
            <a:solidFill>
              <a:srgbClr val="FFCCCC"/>
            </a:solidFill>
            <a:ln w="9360">
              <a:solidFill>
                <a:srgbClr val="000000"/>
              </a:solidFill>
              <a:round/>
            </a:ln>
            <a:effectLst>
              <a:outerShdw dist="107933" dir="2700000" algn="ctr" rotWithShape="0">
                <a:srgbClr val="808080"/>
              </a:outerShdw>
            </a:effectLst>
          </p:spPr>
          <p:txBody>
            <a:bodyPr wrap="none" anchor="ctr"/>
            <a:lstStyle/>
            <a:p>
              <a:endParaRPr lang="en-US"/>
            </a:p>
          </p:txBody>
        </p:sp>
        <p:sp>
          <p:nvSpPr>
            <p:cNvPr id="38953" name="Text Box 41"/>
            <p:cNvSpPr txBox="1">
              <a:spLocks noChangeArrowheads="1"/>
            </p:cNvSpPr>
            <p:nvPr/>
          </p:nvSpPr>
          <p:spPr bwMode="auto">
            <a:xfrm>
              <a:off x="4009" y="1344"/>
              <a:ext cx="432" cy="378"/>
            </a:xfrm>
            <a:prstGeom prst="rect">
              <a:avLst/>
            </a:prstGeom>
            <a:noFill/>
            <a:ln w="9525">
              <a:noFill/>
              <a:miter lim="800000"/>
            </a:ln>
          </p:spPr>
          <p:txBody>
            <a:bodyPr wrap="none" lIns="90000" tIns="46800" rIns="90000" bIns="46800" anchor="ctr">
              <a:spAutoFit/>
            </a:bodyPr>
            <a:lstStyle/>
            <a:p>
              <a:pPr algn="ctr" eaLnBrk="1" hangingPunct="1">
                <a:buClr>
                  <a:srgbClr val="008380"/>
                </a:buClr>
                <a:buSzPct val="133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a:solidFill>
                    <a:srgbClr val="008380"/>
                  </a:solidFill>
                  <a:cs typeface="Arial Unicode MS" pitchFamily="32" charset="0"/>
                </a:rPr>
                <a:t>1</a:t>
              </a:r>
              <a:endParaRPr lang="en-GB" sz="3200">
                <a:solidFill>
                  <a:srgbClr val="008380"/>
                </a:solidFill>
                <a:cs typeface="Arial Unicode MS" pitchFamily="32" charset="0"/>
              </a:endParaRPr>
            </a:p>
          </p:txBody>
        </p:sp>
      </p:grpSp>
      <p:grpSp>
        <p:nvGrpSpPr>
          <p:cNvPr id="12" name="Group 42"/>
          <p:cNvGrpSpPr/>
          <p:nvPr/>
        </p:nvGrpSpPr>
        <p:grpSpPr bwMode="auto">
          <a:xfrm>
            <a:off x="7050088" y="2133600"/>
            <a:ext cx="684212" cy="598488"/>
            <a:chOff x="4441" y="1344"/>
            <a:chExt cx="431" cy="377"/>
          </a:xfrm>
        </p:grpSpPr>
        <p:sp>
          <p:nvSpPr>
            <p:cNvPr id="38955" name="AutoShape 43"/>
            <p:cNvSpPr>
              <a:spLocks noChangeArrowheads="1"/>
            </p:cNvSpPr>
            <p:nvPr/>
          </p:nvSpPr>
          <p:spPr bwMode="auto">
            <a:xfrm>
              <a:off x="4441" y="1344"/>
              <a:ext cx="432" cy="378"/>
            </a:xfrm>
            <a:prstGeom prst="roundRect">
              <a:avLst>
                <a:gd name="adj" fmla="val 264"/>
              </a:avLst>
            </a:prstGeom>
            <a:solidFill>
              <a:srgbClr val="FFCCCC"/>
            </a:solidFill>
            <a:ln w="9360">
              <a:solidFill>
                <a:srgbClr val="000000"/>
              </a:solidFill>
              <a:round/>
            </a:ln>
            <a:effectLst>
              <a:outerShdw dist="107933" dir="2700000" algn="ctr" rotWithShape="0">
                <a:srgbClr val="808080"/>
              </a:outerShdw>
            </a:effectLst>
          </p:spPr>
          <p:txBody>
            <a:bodyPr wrap="none" anchor="ctr"/>
            <a:lstStyle/>
            <a:p>
              <a:endParaRPr lang="en-US"/>
            </a:p>
          </p:txBody>
        </p:sp>
        <p:sp>
          <p:nvSpPr>
            <p:cNvPr id="38956" name="Text Box 44"/>
            <p:cNvSpPr txBox="1">
              <a:spLocks noChangeArrowheads="1"/>
            </p:cNvSpPr>
            <p:nvPr/>
          </p:nvSpPr>
          <p:spPr bwMode="auto">
            <a:xfrm>
              <a:off x="4441" y="1344"/>
              <a:ext cx="432" cy="378"/>
            </a:xfrm>
            <a:prstGeom prst="rect">
              <a:avLst/>
            </a:prstGeom>
            <a:noFill/>
            <a:ln w="9525">
              <a:noFill/>
              <a:miter lim="800000"/>
            </a:ln>
          </p:spPr>
          <p:txBody>
            <a:bodyPr wrap="none" lIns="90000" tIns="46800" rIns="90000" bIns="46800" anchor="ctr">
              <a:spAutoFit/>
            </a:bodyPr>
            <a:lstStyle/>
            <a:p>
              <a:pPr algn="ctr" eaLnBrk="1" hangingPunct="1">
                <a:buClr>
                  <a:srgbClr val="008380"/>
                </a:buClr>
                <a:buSzPct val="133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a:solidFill>
                    <a:srgbClr val="008380"/>
                  </a:solidFill>
                  <a:cs typeface="Arial Unicode MS" pitchFamily="32" charset="0"/>
                </a:rPr>
                <a:t>2</a:t>
              </a:r>
              <a:endParaRPr lang="en-GB" sz="3200">
                <a:solidFill>
                  <a:srgbClr val="008380"/>
                </a:solidFill>
                <a:cs typeface="Arial Unicode MS" pitchFamily="32" charset="0"/>
              </a:endParaRPr>
            </a:p>
          </p:txBody>
        </p:sp>
      </p:grpSp>
      <p:grpSp>
        <p:nvGrpSpPr>
          <p:cNvPr id="13" name="Group 45"/>
          <p:cNvGrpSpPr/>
          <p:nvPr/>
        </p:nvGrpSpPr>
        <p:grpSpPr bwMode="auto">
          <a:xfrm>
            <a:off x="7735888" y="2133600"/>
            <a:ext cx="684212" cy="598488"/>
            <a:chOff x="4873" y="1344"/>
            <a:chExt cx="431" cy="377"/>
          </a:xfrm>
        </p:grpSpPr>
        <p:sp>
          <p:nvSpPr>
            <p:cNvPr id="38958" name="AutoShape 46"/>
            <p:cNvSpPr>
              <a:spLocks noChangeArrowheads="1"/>
            </p:cNvSpPr>
            <p:nvPr/>
          </p:nvSpPr>
          <p:spPr bwMode="auto">
            <a:xfrm>
              <a:off x="4873" y="1344"/>
              <a:ext cx="432" cy="378"/>
            </a:xfrm>
            <a:prstGeom prst="roundRect">
              <a:avLst>
                <a:gd name="adj" fmla="val 264"/>
              </a:avLst>
            </a:prstGeom>
            <a:solidFill>
              <a:srgbClr val="FFCCCC"/>
            </a:solidFill>
            <a:ln w="9360">
              <a:solidFill>
                <a:srgbClr val="000000"/>
              </a:solidFill>
              <a:round/>
            </a:ln>
            <a:effectLst>
              <a:outerShdw dist="107933" dir="2700000" algn="ctr" rotWithShape="0">
                <a:srgbClr val="808080"/>
              </a:outerShdw>
            </a:effectLst>
          </p:spPr>
          <p:txBody>
            <a:bodyPr wrap="none" anchor="ctr"/>
            <a:lstStyle/>
            <a:p>
              <a:endParaRPr lang="en-US"/>
            </a:p>
          </p:txBody>
        </p:sp>
        <p:sp>
          <p:nvSpPr>
            <p:cNvPr id="38959" name="Text Box 47"/>
            <p:cNvSpPr txBox="1">
              <a:spLocks noChangeArrowheads="1"/>
            </p:cNvSpPr>
            <p:nvPr/>
          </p:nvSpPr>
          <p:spPr bwMode="auto">
            <a:xfrm>
              <a:off x="4873" y="1344"/>
              <a:ext cx="432" cy="378"/>
            </a:xfrm>
            <a:prstGeom prst="rect">
              <a:avLst/>
            </a:prstGeom>
            <a:noFill/>
            <a:ln w="9525">
              <a:noFill/>
              <a:miter lim="800000"/>
            </a:ln>
          </p:spPr>
          <p:txBody>
            <a:bodyPr wrap="none" lIns="90000" tIns="46800" rIns="90000" bIns="46800" anchor="ctr">
              <a:spAutoFit/>
            </a:bodyPr>
            <a:lstStyle/>
            <a:p>
              <a:pPr algn="ctr" eaLnBrk="1" hangingPunct="1">
                <a:buClr>
                  <a:srgbClr val="008380"/>
                </a:buClr>
                <a:buSzPct val="133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a:solidFill>
                    <a:srgbClr val="008380"/>
                  </a:solidFill>
                  <a:cs typeface="Arial Unicode MS" pitchFamily="32" charset="0"/>
                </a:rPr>
                <a:t>4</a:t>
              </a:r>
              <a:endParaRPr lang="en-GB" sz="3200">
                <a:solidFill>
                  <a:srgbClr val="008380"/>
                </a:solidFill>
                <a:cs typeface="Arial Unicode MS" pitchFamily="32" charset="0"/>
              </a:endParaRPr>
            </a:p>
          </p:txBody>
        </p:sp>
      </p:grpSp>
      <p:sp>
        <p:nvSpPr>
          <p:cNvPr id="38960" name="Text Box 48"/>
          <p:cNvSpPr txBox="1">
            <a:spLocks noChangeArrowheads="1"/>
          </p:cNvSpPr>
          <p:nvPr/>
        </p:nvSpPr>
        <p:spPr bwMode="auto">
          <a:xfrm>
            <a:off x="5865813" y="1700213"/>
            <a:ext cx="311150" cy="398462"/>
          </a:xfrm>
          <a:prstGeom prst="rect">
            <a:avLst/>
          </a:prstGeom>
          <a:noFill/>
          <a:ln w="9525">
            <a:noFill/>
            <a:miter lim="800000"/>
          </a:ln>
        </p:spPr>
        <p:txBody>
          <a:bodyPr wrap="none" lIns="90000" tIns="46800" rIns="90000" bIns="46800">
            <a:spAutoFit/>
          </a:bodyPr>
          <a:lstStyle/>
          <a:p>
            <a:pPr algn="ctr" eaLnBrk="1" hangingPunct="1">
              <a:buClr>
                <a:srgbClr val="000000"/>
              </a:buClr>
              <a:buSzPct val="100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chemeClr val="tx1"/>
                </a:solidFill>
                <a:cs typeface="Arial Unicode MS" pitchFamily="32" charset="0"/>
              </a:rPr>
              <a:t>1</a:t>
            </a:r>
            <a:endParaRPr lang="en-GB" sz="2000">
              <a:solidFill>
                <a:schemeClr val="tx1"/>
              </a:solidFill>
              <a:cs typeface="Arial Unicode MS" pitchFamily="32" charset="0"/>
            </a:endParaRPr>
          </a:p>
        </p:txBody>
      </p:sp>
      <p:sp>
        <p:nvSpPr>
          <p:cNvPr id="38961" name="Text Box 49"/>
          <p:cNvSpPr txBox="1">
            <a:spLocks noChangeArrowheads="1"/>
          </p:cNvSpPr>
          <p:nvPr/>
        </p:nvSpPr>
        <p:spPr bwMode="auto">
          <a:xfrm>
            <a:off x="6551613" y="1700213"/>
            <a:ext cx="311150" cy="398462"/>
          </a:xfrm>
          <a:prstGeom prst="rect">
            <a:avLst/>
          </a:prstGeom>
          <a:noFill/>
          <a:ln w="9525">
            <a:noFill/>
            <a:miter lim="800000"/>
          </a:ln>
        </p:spPr>
        <p:txBody>
          <a:bodyPr wrap="none" lIns="90000" tIns="46800" rIns="90000" bIns="46800">
            <a:spAutoFit/>
          </a:bodyPr>
          <a:lstStyle/>
          <a:p>
            <a:pPr algn="ctr" eaLnBrk="1" hangingPunct="1">
              <a:buClr>
                <a:srgbClr val="000000"/>
              </a:buClr>
              <a:buSzPct val="100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chemeClr val="tx1"/>
                </a:solidFill>
                <a:cs typeface="Arial Unicode MS" pitchFamily="32" charset="0"/>
              </a:rPr>
              <a:t>2</a:t>
            </a:r>
            <a:endParaRPr lang="en-GB" sz="2000">
              <a:solidFill>
                <a:schemeClr val="tx1"/>
              </a:solidFill>
              <a:cs typeface="Arial Unicode MS" pitchFamily="32" charset="0"/>
            </a:endParaRPr>
          </a:p>
        </p:txBody>
      </p:sp>
      <p:sp>
        <p:nvSpPr>
          <p:cNvPr id="38962" name="Text Box 50"/>
          <p:cNvSpPr txBox="1">
            <a:spLocks noChangeArrowheads="1"/>
          </p:cNvSpPr>
          <p:nvPr/>
        </p:nvSpPr>
        <p:spPr bwMode="auto">
          <a:xfrm>
            <a:off x="7237413" y="1700213"/>
            <a:ext cx="311150" cy="398462"/>
          </a:xfrm>
          <a:prstGeom prst="rect">
            <a:avLst/>
          </a:prstGeom>
          <a:noFill/>
          <a:ln w="9525">
            <a:noFill/>
            <a:miter lim="800000"/>
          </a:ln>
        </p:spPr>
        <p:txBody>
          <a:bodyPr wrap="none" lIns="90000" tIns="46800" rIns="90000" bIns="46800">
            <a:spAutoFit/>
          </a:bodyPr>
          <a:lstStyle/>
          <a:p>
            <a:pPr algn="ctr" eaLnBrk="1" hangingPunct="1">
              <a:buClr>
                <a:srgbClr val="000000"/>
              </a:buClr>
              <a:buSzPct val="100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chemeClr val="tx1"/>
                </a:solidFill>
                <a:cs typeface="Arial Unicode MS" pitchFamily="32" charset="0"/>
              </a:rPr>
              <a:t>3</a:t>
            </a:r>
            <a:endParaRPr lang="en-GB" sz="2000">
              <a:solidFill>
                <a:schemeClr val="tx1"/>
              </a:solidFill>
              <a:cs typeface="Arial Unicode MS" pitchFamily="32" charset="0"/>
            </a:endParaRPr>
          </a:p>
        </p:txBody>
      </p:sp>
      <p:sp>
        <p:nvSpPr>
          <p:cNvPr id="38963" name="Text Box 51"/>
          <p:cNvSpPr txBox="1">
            <a:spLocks noChangeArrowheads="1"/>
          </p:cNvSpPr>
          <p:nvPr/>
        </p:nvSpPr>
        <p:spPr bwMode="auto">
          <a:xfrm>
            <a:off x="7923213" y="1700213"/>
            <a:ext cx="311150" cy="398462"/>
          </a:xfrm>
          <a:prstGeom prst="rect">
            <a:avLst/>
          </a:prstGeom>
          <a:noFill/>
          <a:ln w="9525">
            <a:noFill/>
            <a:miter lim="800000"/>
          </a:ln>
        </p:spPr>
        <p:txBody>
          <a:bodyPr wrap="none" lIns="90000" tIns="46800" rIns="90000" bIns="46800">
            <a:spAutoFit/>
          </a:bodyPr>
          <a:lstStyle/>
          <a:p>
            <a:pPr algn="ctr" eaLnBrk="1" hangingPunct="1">
              <a:buClr>
                <a:srgbClr val="000000"/>
              </a:buClr>
              <a:buSzPct val="100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chemeClr val="tx1"/>
                </a:solidFill>
                <a:cs typeface="Arial Unicode MS" pitchFamily="32" charset="0"/>
              </a:rPr>
              <a:t>4</a:t>
            </a:r>
            <a:endParaRPr lang="en-GB" sz="2000">
              <a:solidFill>
                <a:schemeClr val="tx1"/>
              </a:solidFill>
              <a:cs typeface="Arial Unicode MS" pitchFamily="32" charset="0"/>
            </a:endParaRPr>
          </a:p>
        </p:txBody>
      </p:sp>
      <p:sp>
        <p:nvSpPr>
          <p:cNvPr id="38964" name="Text Box 52"/>
          <p:cNvSpPr txBox="1">
            <a:spLocks noChangeArrowheads="1"/>
          </p:cNvSpPr>
          <p:nvPr/>
        </p:nvSpPr>
        <p:spPr bwMode="auto">
          <a:xfrm>
            <a:off x="4941888" y="3514725"/>
            <a:ext cx="655637" cy="582613"/>
          </a:xfrm>
          <a:prstGeom prst="rect">
            <a:avLst/>
          </a:prstGeom>
          <a:noFill/>
          <a:ln w="9525">
            <a:noFill/>
            <a:miter lim="800000"/>
          </a:ln>
        </p:spPr>
        <p:txBody>
          <a:bodyPr wrap="none" lIns="90000" tIns="46800" rIns="90000" bIns="46800">
            <a:spAutoFit/>
          </a:bodyPr>
          <a:lstStyle/>
          <a:p>
            <a:pPr algn="r" eaLnBrk="1" hangingPunct="1">
              <a:buClr>
                <a:srgbClr val="008380"/>
              </a:buClr>
              <a:buSzPct val="133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i="1">
                <a:solidFill>
                  <a:srgbClr val="008380"/>
                </a:solidFill>
                <a:cs typeface="Arial Unicode MS" pitchFamily="32" charset="0"/>
              </a:rPr>
              <a:t>C</a:t>
            </a:r>
            <a:r>
              <a:rPr lang="en-GB" sz="3200" i="1">
                <a:solidFill>
                  <a:srgbClr val="008380"/>
                </a:solidFill>
                <a:cs typeface="Times New Roman" panose="02020603050405020304" pitchFamily="16" charset="0"/>
              </a:rPr>
              <a:t>'</a:t>
            </a:r>
            <a:r>
              <a:rPr lang="en-GB" sz="3200">
                <a:solidFill>
                  <a:schemeClr val="tx1"/>
                </a:solidFill>
                <a:cs typeface="Arial Unicode MS" pitchFamily="32" charset="0"/>
              </a:rPr>
              <a:t>:</a:t>
            </a:r>
            <a:endParaRPr lang="en-GB" sz="3200">
              <a:solidFill>
                <a:schemeClr val="tx1"/>
              </a:solidFill>
              <a:cs typeface="Arial Unicode MS" pitchFamily="32" charset="0"/>
            </a:endParaRPr>
          </a:p>
        </p:txBody>
      </p:sp>
      <p:grpSp>
        <p:nvGrpSpPr>
          <p:cNvPr id="14" name="Group 53"/>
          <p:cNvGrpSpPr/>
          <p:nvPr/>
        </p:nvGrpSpPr>
        <p:grpSpPr bwMode="auto">
          <a:xfrm>
            <a:off x="5678488" y="3505200"/>
            <a:ext cx="684212" cy="598488"/>
            <a:chOff x="3577" y="2208"/>
            <a:chExt cx="431" cy="377"/>
          </a:xfrm>
        </p:grpSpPr>
        <p:sp>
          <p:nvSpPr>
            <p:cNvPr id="38966" name="AutoShape 54"/>
            <p:cNvSpPr>
              <a:spLocks noChangeArrowheads="1"/>
            </p:cNvSpPr>
            <p:nvPr/>
          </p:nvSpPr>
          <p:spPr bwMode="auto">
            <a:xfrm>
              <a:off x="3577" y="2208"/>
              <a:ext cx="432" cy="378"/>
            </a:xfrm>
            <a:prstGeom prst="roundRect">
              <a:avLst>
                <a:gd name="adj" fmla="val 264"/>
              </a:avLst>
            </a:prstGeom>
            <a:solidFill>
              <a:srgbClr val="FFCCCC"/>
            </a:solidFill>
            <a:ln w="9360">
              <a:solidFill>
                <a:srgbClr val="000000"/>
              </a:solidFill>
              <a:round/>
            </a:ln>
            <a:effectLst>
              <a:outerShdw dist="107933" dir="2700000" algn="ctr" rotWithShape="0">
                <a:srgbClr val="808080"/>
              </a:outerShdw>
            </a:effectLst>
          </p:spPr>
          <p:txBody>
            <a:bodyPr wrap="none" anchor="ctr"/>
            <a:lstStyle/>
            <a:p>
              <a:endParaRPr lang="en-US"/>
            </a:p>
          </p:txBody>
        </p:sp>
        <p:sp>
          <p:nvSpPr>
            <p:cNvPr id="38967" name="Text Box 55"/>
            <p:cNvSpPr txBox="1">
              <a:spLocks noChangeArrowheads="1"/>
            </p:cNvSpPr>
            <p:nvPr/>
          </p:nvSpPr>
          <p:spPr bwMode="auto">
            <a:xfrm>
              <a:off x="3577" y="2208"/>
              <a:ext cx="432" cy="378"/>
            </a:xfrm>
            <a:prstGeom prst="rect">
              <a:avLst/>
            </a:prstGeom>
            <a:noFill/>
            <a:ln w="9525">
              <a:noFill/>
              <a:miter lim="800000"/>
            </a:ln>
          </p:spPr>
          <p:txBody>
            <a:bodyPr wrap="none" lIns="90000" tIns="46800" rIns="90000" bIns="46800" anchor="ctr">
              <a:spAutoFit/>
            </a:bodyPr>
            <a:lstStyle/>
            <a:p>
              <a:pPr algn="ctr" eaLnBrk="1" hangingPunct="1">
                <a:buClr>
                  <a:srgbClr val="008380"/>
                </a:buClr>
                <a:buSzPct val="133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a:solidFill>
                    <a:srgbClr val="008380"/>
                  </a:solidFill>
                  <a:cs typeface="Arial Unicode MS" pitchFamily="32" charset="0"/>
                </a:rPr>
                <a:t>1</a:t>
              </a:r>
              <a:endParaRPr lang="en-GB" sz="3200">
                <a:solidFill>
                  <a:srgbClr val="008380"/>
                </a:solidFill>
                <a:cs typeface="Arial Unicode MS" pitchFamily="32" charset="0"/>
              </a:endParaRPr>
            </a:p>
          </p:txBody>
        </p:sp>
      </p:grpSp>
      <p:grpSp>
        <p:nvGrpSpPr>
          <p:cNvPr id="15" name="Group 56"/>
          <p:cNvGrpSpPr/>
          <p:nvPr/>
        </p:nvGrpSpPr>
        <p:grpSpPr bwMode="auto">
          <a:xfrm>
            <a:off x="6364288" y="3505200"/>
            <a:ext cx="684212" cy="598488"/>
            <a:chOff x="4009" y="2208"/>
            <a:chExt cx="431" cy="377"/>
          </a:xfrm>
        </p:grpSpPr>
        <p:sp>
          <p:nvSpPr>
            <p:cNvPr id="38969" name="AutoShape 57"/>
            <p:cNvSpPr>
              <a:spLocks noChangeArrowheads="1"/>
            </p:cNvSpPr>
            <p:nvPr/>
          </p:nvSpPr>
          <p:spPr bwMode="auto">
            <a:xfrm>
              <a:off x="4009" y="2208"/>
              <a:ext cx="432" cy="378"/>
            </a:xfrm>
            <a:prstGeom prst="roundRect">
              <a:avLst>
                <a:gd name="adj" fmla="val 264"/>
              </a:avLst>
            </a:prstGeom>
            <a:solidFill>
              <a:srgbClr val="FFCCCC"/>
            </a:solidFill>
            <a:ln w="9360">
              <a:solidFill>
                <a:srgbClr val="000000"/>
              </a:solidFill>
              <a:round/>
            </a:ln>
            <a:effectLst>
              <a:outerShdw dist="107933" dir="2700000" algn="ctr" rotWithShape="0">
                <a:srgbClr val="808080"/>
              </a:outerShdw>
            </a:effectLst>
          </p:spPr>
          <p:txBody>
            <a:bodyPr wrap="none" anchor="ctr"/>
            <a:lstStyle/>
            <a:p>
              <a:endParaRPr lang="en-US"/>
            </a:p>
          </p:txBody>
        </p:sp>
        <p:sp>
          <p:nvSpPr>
            <p:cNvPr id="38970" name="Text Box 58"/>
            <p:cNvSpPr txBox="1">
              <a:spLocks noChangeArrowheads="1"/>
            </p:cNvSpPr>
            <p:nvPr/>
          </p:nvSpPr>
          <p:spPr bwMode="auto">
            <a:xfrm>
              <a:off x="4009" y="2208"/>
              <a:ext cx="432" cy="378"/>
            </a:xfrm>
            <a:prstGeom prst="rect">
              <a:avLst/>
            </a:prstGeom>
            <a:noFill/>
            <a:ln w="9525">
              <a:noFill/>
              <a:miter lim="800000"/>
            </a:ln>
          </p:spPr>
          <p:txBody>
            <a:bodyPr wrap="none" lIns="90000" tIns="46800" rIns="90000" bIns="46800" anchor="ctr">
              <a:spAutoFit/>
            </a:bodyPr>
            <a:lstStyle/>
            <a:p>
              <a:pPr algn="ctr" eaLnBrk="1" hangingPunct="1">
                <a:buClr>
                  <a:srgbClr val="008380"/>
                </a:buClr>
                <a:buSzPct val="133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a:solidFill>
                    <a:srgbClr val="008380"/>
                  </a:solidFill>
                  <a:cs typeface="Arial Unicode MS" pitchFamily="32" charset="0"/>
                </a:rPr>
                <a:t>1</a:t>
              </a:r>
              <a:endParaRPr lang="en-GB" sz="3200">
                <a:solidFill>
                  <a:srgbClr val="008380"/>
                </a:solidFill>
                <a:cs typeface="Arial Unicode MS" pitchFamily="32" charset="0"/>
              </a:endParaRPr>
            </a:p>
          </p:txBody>
        </p:sp>
      </p:grpSp>
      <p:grpSp>
        <p:nvGrpSpPr>
          <p:cNvPr id="16" name="Group 59"/>
          <p:cNvGrpSpPr/>
          <p:nvPr/>
        </p:nvGrpSpPr>
        <p:grpSpPr bwMode="auto">
          <a:xfrm>
            <a:off x="7050088" y="3505200"/>
            <a:ext cx="684212" cy="598488"/>
            <a:chOff x="4441" y="2208"/>
            <a:chExt cx="431" cy="377"/>
          </a:xfrm>
        </p:grpSpPr>
        <p:sp>
          <p:nvSpPr>
            <p:cNvPr id="38972" name="AutoShape 60"/>
            <p:cNvSpPr>
              <a:spLocks noChangeArrowheads="1"/>
            </p:cNvSpPr>
            <p:nvPr/>
          </p:nvSpPr>
          <p:spPr bwMode="auto">
            <a:xfrm>
              <a:off x="4441" y="2208"/>
              <a:ext cx="432" cy="378"/>
            </a:xfrm>
            <a:prstGeom prst="roundRect">
              <a:avLst>
                <a:gd name="adj" fmla="val 264"/>
              </a:avLst>
            </a:prstGeom>
            <a:solidFill>
              <a:srgbClr val="FFFF99"/>
            </a:solidFill>
            <a:ln w="9360">
              <a:solidFill>
                <a:srgbClr val="000000"/>
              </a:solidFill>
              <a:round/>
            </a:ln>
            <a:effectLst>
              <a:outerShdw dist="107933" dir="2700000" algn="ctr" rotWithShape="0">
                <a:srgbClr val="808080"/>
              </a:outerShdw>
            </a:effectLst>
          </p:spPr>
          <p:txBody>
            <a:bodyPr wrap="none" anchor="ctr"/>
            <a:lstStyle/>
            <a:p>
              <a:endParaRPr lang="en-US"/>
            </a:p>
          </p:txBody>
        </p:sp>
        <p:sp>
          <p:nvSpPr>
            <p:cNvPr id="38973" name="Text Box 61"/>
            <p:cNvSpPr txBox="1">
              <a:spLocks noChangeArrowheads="1"/>
            </p:cNvSpPr>
            <p:nvPr/>
          </p:nvSpPr>
          <p:spPr bwMode="auto">
            <a:xfrm>
              <a:off x="4441" y="2208"/>
              <a:ext cx="432" cy="378"/>
            </a:xfrm>
            <a:prstGeom prst="rect">
              <a:avLst/>
            </a:prstGeom>
            <a:noFill/>
            <a:ln w="9525">
              <a:noFill/>
              <a:miter lim="800000"/>
            </a:ln>
          </p:spPr>
          <p:txBody>
            <a:bodyPr wrap="none" lIns="90000" tIns="46800" rIns="90000" bIns="46800" anchor="ctr">
              <a:spAutoFit/>
            </a:bodyPr>
            <a:lstStyle/>
            <a:p>
              <a:pPr algn="ctr" eaLnBrk="1" hangingPunct="1">
                <a:buClr>
                  <a:srgbClr val="008380"/>
                </a:buClr>
                <a:buSzPct val="133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a:solidFill>
                    <a:srgbClr val="008380"/>
                  </a:solidFill>
                  <a:cs typeface="Arial Unicode MS" pitchFamily="32" charset="0"/>
                </a:rPr>
                <a:t>1</a:t>
              </a:r>
              <a:endParaRPr lang="en-GB" sz="3200">
                <a:solidFill>
                  <a:srgbClr val="008380"/>
                </a:solidFill>
                <a:cs typeface="Arial Unicode MS" pitchFamily="32" charset="0"/>
              </a:endParaRPr>
            </a:p>
          </p:txBody>
        </p:sp>
      </p:grpSp>
      <p:grpSp>
        <p:nvGrpSpPr>
          <p:cNvPr id="17" name="Group 62"/>
          <p:cNvGrpSpPr/>
          <p:nvPr/>
        </p:nvGrpSpPr>
        <p:grpSpPr bwMode="auto">
          <a:xfrm>
            <a:off x="7735888" y="3505200"/>
            <a:ext cx="684212" cy="598488"/>
            <a:chOff x="4873" y="2208"/>
            <a:chExt cx="431" cy="377"/>
          </a:xfrm>
        </p:grpSpPr>
        <p:sp>
          <p:nvSpPr>
            <p:cNvPr id="38975" name="AutoShape 63"/>
            <p:cNvSpPr>
              <a:spLocks noChangeArrowheads="1"/>
            </p:cNvSpPr>
            <p:nvPr/>
          </p:nvSpPr>
          <p:spPr bwMode="auto">
            <a:xfrm>
              <a:off x="4873" y="2208"/>
              <a:ext cx="432" cy="378"/>
            </a:xfrm>
            <a:prstGeom prst="roundRect">
              <a:avLst>
                <a:gd name="adj" fmla="val 264"/>
              </a:avLst>
            </a:prstGeom>
            <a:solidFill>
              <a:srgbClr val="FFCCCC"/>
            </a:solidFill>
            <a:ln w="9360">
              <a:solidFill>
                <a:srgbClr val="000000"/>
              </a:solidFill>
              <a:round/>
            </a:ln>
            <a:effectLst>
              <a:outerShdw dist="107933" dir="2700000" algn="ctr" rotWithShape="0">
                <a:srgbClr val="808080"/>
              </a:outerShdw>
            </a:effectLst>
          </p:spPr>
          <p:txBody>
            <a:bodyPr wrap="none" anchor="ctr"/>
            <a:lstStyle/>
            <a:p>
              <a:endParaRPr lang="en-US"/>
            </a:p>
          </p:txBody>
        </p:sp>
        <p:sp>
          <p:nvSpPr>
            <p:cNvPr id="38976" name="Text Box 64"/>
            <p:cNvSpPr txBox="1">
              <a:spLocks noChangeArrowheads="1"/>
            </p:cNvSpPr>
            <p:nvPr/>
          </p:nvSpPr>
          <p:spPr bwMode="auto">
            <a:xfrm>
              <a:off x="4873" y="2208"/>
              <a:ext cx="432" cy="378"/>
            </a:xfrm>
            <a:prstGeom prst="rect">
              <a:avLst/>
            </a:prstGeom>
            <a:noFill/>
            <a:ln w="9525">
              <a:noFill/>
              <a:miter lim="800000"/>
            </a:ln>
          </p:spPr>
          <p:txBody>
            <a:bodyPr wrap="none" lIns="90000" tIns="46800" rIns="90000" bIns="46800" anchor="ctr">
              <a:spAutoFit/>
            </a:bodyPr>
            <a:lstStyle/>
            <a:p>
              <a:pPr algn="ctr" eaLnBrk="1" hangingPunct="1">
                <a:buClr>
                  <a:srgbClr val="008380"/>
                </a:buClr>
                <a:buSzPct val="133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a:solidFill>
                    <a:srgbClr val="008380"/>
                  </a:solidFill>
                  <a:cs typeface="Arial Unicode MS" pitchFamily="32" charset="0"/>
                </a:rPr>
                <a:t>4</a:t>
              </a:r>
              <a:endParaRPr lang="en-GB" sz="3200">
                <a:solidFill>
                  <a:srgbClr val="008380"/>
                </a:solidFill>
                <a:cs typeface="Arial Unicode MS" pitchFamily="32" charset="0"/>
              </a:endParaRPr>
            </a:p>
          </p:txBody>
        </p:sp>
      </p:grpSp>
      <p:cxnSp>
        <p:nvCxnSpPr>
          <p:cNvPr id="38978" name="AutoShape 66"/>
          <p:cNvCxnSpPr>
            <a:cxnSpLocks noChangeShapeType="1"/>
          </p:cNvCxnSpPr>
          <p:nvPr/>
        </p:nvCxnSpPr>
        <p:spPr bwMode="auto">
          <a:xfrm flipH="1">
            <a:off x="1920875" y="2709863"/>
            <a:ext cx="685800" cy="795337"/>
          </a:xfrm>
          <a:prstGeom prst="straightConnector1">
            <a:avLst/>
          </a:prstGeom>
          <a:noFill/>
          <a:ln w="28440">
            <a:solidFill>
              <a:srgbClr val="000000"/>
            </a:solidFill>
            <a:round/>
            <a:tailEnd type="triangle" w="lg" len="lg"/>
          </a:ln>
        </p:spPr>
      </p:cxnSp>
    </p:spTree>
  </p:cSld>
  <p:clrMapOvr>
    <a:masterClrMapping/>
  </p:clrMapOvr>
  <p:transition spd="med"/>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1"/>
          <p:cNvSpPr>
            <a:spLocks noGrp="1" noChangeArrowheads="1"/>
          </p:cNvSpPr>
          <p:nvPr>
            <p:ph type="title"/>
          </p:nvPr>
        </p:nvSpPr>
        <p:spPr>
          <a:xfrm>
            <a:off x="1447800" y="304800"/>
            <a:ext cx="7543800" cy="1143000"/>
          </a:xfrm>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0"/>
              <a:t>Loop 4</a:t>
            </a:r>
            <a:endParaRPr lang="en-GB" b="0"/>
          </a:p>
        </p:txBody>
      </p:sp>
      <p:sp>
        <p:nvSpPr>
          <p:cNvPr id="39938" name="Text Box 2"/>
          <p:cNvSpPr txBox="1">
            <a:spLocks noChangeArrowheads="1"/>
          </p:cNvSpPr>
          <p:nvPr/>
        </p:nvSpPr>
        <p:spPr bwMode="auto">
          <a:xfrm>
            <a:off x="190500" y="2119313"/>
            <a:ext cx="584200" cy="582612"/>
          </a:xfrm>
          <a:prstGeom prst="rect">
            <a:avLst/>
          </a:prstGeom>
          <a:noFill/>
          <a:ln w="9525">
            <a:noFill/>
            <a:miter lim="800000"/>
          </a:ln>
        </p:spPr>
        <p:txBody>
          <a:bodyPr wrap="none" lIns="90000" tIns="46800" rIns="90000" bIns="46800">
            <a:spAutoFit/>
          </a:bodyPr>
          <a:lstStyle/>
          <a:p>
            <a:pPr algn="r" eaLnBrk="1" hangingPunct="1">
              <a:buClr>
                <a:srgbClr val="008380"/>
              </a:buClr>
              <a:buSzPct val="133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i="1">
                <a:solidFill>
                  <a:srgbClr val="008380"/>
                </a:solidFill>
                <a:cs typeface="Arial Unicode MS" pitchFamily="32" charset="0"/>
              </a:rPr>
              <a:t>A</a:t>
            </a:r>
            <a:r>
              <a:rPr lang="en-GB" sz="3200">
                <a:solidFill>
                  <a:schemeClr val="tx1"/>
                </a:solidFill>
                <a:cs typeface="Arial Unicode MS" pitchFamily="32" charset="0"/>
              </a:rPr>
              <a:t>:</a:t>
            </a:r>
            <a:endParaRPr lang="en-GB" sz="3200">
              <a:solidFill>
                <a:schemeClr val="tx1"/>
              </a:solidFill>
              <a:cs typeface="Arial Unicode MS" pitchFamily="32" charset="0"/>
            </a:endParaRPr>
          </a:p>
        </p:txBody>
      </p:sp>
      <p:grpSp>
        <p:nvGrpSpPr>
          <p:cNvPr id="2" name="Group 3"/>
          <p:cNvGrpSpPr/>
          <p:nvPr/>
        </p:nvGrpSpPr>
        <p:grpSpPr bwMode="auto">
          <a:xfrm>
            <a:off x="854075" y="2109788"/>
            <a:ext cx="684213" cy="598487"/>
            <a:chOff x="538" y="1329"/>
            <a:chExt cx="431" cy="377"/>
          </a:xfrm>
        </p:grpSpPr>
        <p:sp>
          <p:nvSpPr>
            <p:cNvPr id="39940" name="AutoShape 4"/>
            <p:cNvSpPr>
              <a:spLocks noChangeArrowheads="1"/>
            </p:cNvSpPr>
            <p:nvPr/>
          </p:nvSpPr>
          <p:spPr bwMode="auto">
            <a:xfrm>
              <a:off x="538" y="1329"/>
              <a:ext cx="432" cy="378"/>
            </a:xfrm>
            <a:prstGeom prst="roundRect">
              <a:avLst>
                <a:gd name="adj" fmla="val 264"/>
              </a:avLst>
            </a:prstGeom>
            <a:solidFill>
              <a:srgbClr val="FFCCCC"/>
            </a:solidFill>
            <a:ln w="9360">
              <a:solidFill>
                <a:srgbClr val="000000"/>
              </a:solidFill>
              <a:round/>
            </a:ln>
            <a:effectLst>
              <a:outerShdw dist="107933" dir="2700000" algn="ctr" rotWithShape="0">
                <a:srgbClr val="808080"/>
              </a:outerShdw>
            </a:effectLst>
          </p:spPr>
          <p:txBody>
            <a:bodyPr wrap="none" anchor="ctr"/>
            <a:lstStyle/>
            <a:p>
              <a:endParaRPr lang="en-US"/>
            </a:p>
          </p:txBody>
        </p:sp>
        <p:sp>
          <p:nvSpPr>
            <p:cNvPr id="39941" name="Text Box 5"/>
            <p:cNvSpPr txBox="1">
              <a:spLocks noChangeArrowheads="1"/>
            </p:cNvSpPr>
            <p:nvPr/>
          </p:nvSpPr>
          <p:spPr bwMode="auto">
            <a:xfrm>
              <a:off x="538" y="1329"/>
              <a:ext cx="432" cy="378"/>
            </a:xfrm>
            <a:prstGeom prst="rect">
              <a:avLst/>
            </a:prstGeom>
            <a:noFill/>
            <a:ln w="9525">
              <a:noFill/>
              <a:miter lim="800000"/>
            </a:ln>
          </p:spPr>
          <p:txBody>
            <a:bodyPr wrap="none" lIns="90000" tIns="46800" rIns="90000" bIns="46800" anchor="ctr">
              <a:spAutoFit/>
            </a:bodyPr>
            <a:lstStyle/>
            <a:p>
              <a:pPr algn="ctr" eaLnBrk="1" hangingPunct="1">
                <a:buClr>
                  <a:srgbClr val="008380"/>
                </a:buClr>
                <a:buSzPct val="133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a:solidFill>
                    <a:srgbClr val="008380"/>
                  </a:solidFill>
                  <a:cs typeface="Arial Unicode MS" pitchFamily="32" charset="0"/>
                </a:rPr>
                <a:t>4</a:t>
              </a:r>
              <a:endParaRPr lang="en-GB" sz="3200">
                <a:solidFill>
                  <a:srgbClr val="008380"/>
                </a:solidFill>
                <a:cs typeface="Arial Unicode MS" pitchFamily="32" charset="0"/>
              </a:endParaRPr>
            </a:p>
          </p:txBody>
        </p:sp>
      </p:grpSp>
      <p:grpSp>
        <p:nvGrpSpPr>
          <p:cNvPr id="3" name="Group 6"/>
          <p:cNvGrpSpPr/>
          <p:nvPr/>
        </p:nvGrpSpPr>
        <p:grpSpPr bwMode="auto">
          <a:xfrm>
            <a:off x="1539875" y="2109788"/>
            <a:ext cx="684213" cy="598487"/>
            <a:chOff x="970" y="1329"/>
            <a:chExt cx="431" cy="377"/>
          </a:xfrm>
        </p:grpSpPr>
        <p:sp>
          <p:nvSpPr>
            <p:cNvPr id="39943" name="AutoShape 7"/>
            <p:cNvSpPr>
              <a:spLocks noChangeArrowheads="1"/>
            </p:cNvSpPr>
            <p:nvPr/>
          </p:nvSpPr>
          <p:spPr bwMode="auto">
            <a:xfrm>
              <a:off x="970" y="1329"/>
              <a:ext cx="432" cy="378"/>
            </a:xfrm>
            <a:prstGeom prst="roundRect">
              <a:avLst>
                <a:gd name="adj" fmla="val 264"/>
              </a:avLst>
            </a:prstGeom>
            <a:solidFill>
              <a:srgbClr val="FFFF99"/>
            </a:solidFill>
            <a:ln w="9360">
              <a:solidFill>
                <a:srgbClr val="000000"/>
              </a:solidFill>
              <a:round/>
            </a:ln>
            <a:effectLst>
              <a:outerShdw dist="107933" dir="2700000" algn="ctr" rotWithShape="0">
                <a:srgbClr val="808080"/>
              </a:outerShdw>
            </a:effectLst>
          </p:spPr>
          <p:txBody>
            <a:bodyPr wrap="none" anchor="ctr"/>
            <a:lstStyle/>
            <a:p>
              <a:endParaRPr lang="en-US"/>
            </a:p>
          </p:txBody>
        </p:sp>
        <p:sp>
          <p:nvSpPr>
            <p:cNvPr id="39944" name="Text Box 8"/>
            <p:cNvSpPr txBox="1">
              <a:spLocks noChangeArrowheads="1"/>
            </p:cNvSpPr>
            <p:nvPr/>
          </p:nvSpPr>
          <p:spPr bwMode="auto">
            <a:xfrm>
              <a:off x="970" y="1329"/>
              <a:ext cx="432" cy="378"/>
            </a:xfrm>
            <a:prstGeom prst="rect">
              <a:avLst/>
            </a:prstGeom>
            <a:noFill/>
            <a:ln w="9525">
              <a:noFill/>
              <a:miter lim="800000"/>
            </a:ln>
          </p:spPr>
          <p:txBody>
            <a:bodyPr wrap="none" lIns="90000" tIns="46800" rIns="90000" bIns="46800" anchor="ctr">
              <a:spAutoFit/>
            </a:bodyPr>
            <a:lstStyle/>
            <a:p>
              <a:pPr algn="ctr" eaLnBrk="1" hangingPunct="1">
                <a:buClr>
                  <a:srgbClr val="008380"/>
                </a:buClr>
                <a:buSzPct val="133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a:solidFill>
                    <a:srgbClr val="008380"/>
                  </a:solidFill>
                  <a:cs typeface="Arial Unicode MS" pitchFamily="32" charset="0"/>
                </a:rPr>
                <a:t>1</a:t>
              </a:r>
              <a:endParaRPr lang="en-GB" sz="3200">
                <a:solidFill>
                  <a:srgbClr val="008380"/>
                </a:solidFill>
                <a:cs typeface="Arial Unicode MS" pitchFamily="32" charset="0"/>
              </a:endParaRPr>
            </a:p>
          </p:txBody>
        </p:sp>
      </p:grpSp>
      <p:grpSp>
        <p:nvGrpSpPr>
          <p:cNvPr id="4" name="Group 9"/>
          <p:cNvGrpSpPr/>
          <p:nvPr/>
        </p:nvGrpSpPr>
        <p:grpSpPr bwMode="auto">
          <a:xfrm>
            <a:off x="2225675" y="2109788"/>
            <a:ext cx="684213" cy="598487"/>
            <a:chOff x="1402" y="1329"/>
            <a:chExt cx="431" cy="377"/>
          </a:xfrm>
        </p:grpSpPr>
        <p:sp>
          <p:nvSpPr>
            <p:cNvPr id="39946" name="AutoShape 10"/>
            <p:cNvSpPr>
              <a:spLocks noChangeArrowheads="1"/>
            </p:cNvSpPr>
            <p:nvPr/>
          </p:nvSpPr>
          <p:spPr bwMode="auto">
            <a:xfrm>
              <a:off x="1402" y="1329"/>
              <a:ext cx="432" cy="378"/>
            </a:xfrm>
            <a:prstGeom prst="roundRect">
              <a:avLst>
                <a:gd name="adj" fmla="val 264"/>
              </a:avLst>
            </a:prstGeom>
            <a:solidFill>
              <a:srgbClr val="FFCCCC"/>
            </a:solidFill>
            <a:ln w="9360">
              <a:solidFill>
                <a:srgbClr val="000000"/>
              </a:solidFill>
              <a:round/>
            </a:ln>
            <a:effectLst>
              <a:outerShdw dist="107933" dir="2700000" algn="ctr" rotWithShape="0">
                <a:srgbClr val="808080"/>
              </a:outerShdw>
            </a:effectLst>
          </p:spPr>
          <p:txBody>
            <a:bodyPr wrap="none" anchor="ctr"/>
            <a:lstStyle/>
            <a:p>
              <a:endParaRPr lang="en-US"/>
            </a:p>
          </p:txBody>
        </p:sp>
        <p:sp>
          <p:nvSpPr>
            <p:cNvPr id="39947" name="Text Box 11"/>
            <p:cNvSpPr txBox="1">
              <a:spLocks noChangeArrowheads="1"/>
            </p:cNvSpPr>
            <p:nvPr/>
          </p:nvSpPr>
          <p:spPr bwMode="auto">
            <a:xfrm>
              <a:off x="1402" y="1329"/>
              <a:ext cx="432" cy="378"/>
            </a:xfrm>
            <a:prstGeom prst="rect">
              <a:avLst/>
            </a:prstGeom>
            <a:noFill/>
            <a:ln w="9525">
              <a:noFill/>
              <a:miter lim="800000"/>
            </a:ln>
          </p:spPr>
          <p:txBody>
            <a:bodyPr wrap="none" lIns="90000" tIns="46800" rIns="90000" bIns="46800" anchor="ctr">
              <a:spAutoFit/>
            </a:bodyPr>
            <a:lstStyle/>
            <a:p>
              <a:pPr algn="ctr" eaLnBrk="1" hangingPunct="1">
                <a:buClr>
                  <a:srgbClr val="008380"/>
                </a:buClr>
                <a:buSzPct val="133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a:solidFill>
                    <a:srgbClr val="008380"/>
                  </a:solidFill>
                  <a:cs typeface="Arial Unicode MS" pitchFamily="32" charset="0"/>
                </a:rPr>
                <a:t>3</a:t>
              </a:r>
              <a:endParaRPr lang="en-GB" sz="3200">
                <a:solidFill>
                  <a:srgbClr val="008380"/>
                </a:solidFill>
                <a:cs typeface="Arial Unicode MS" pitchFamily="32" charset="0"/>
              </a:endParaRPr>
            </a:p>
          </p:txBody>
        </p:sp>
      </p:grpSp>
      <p:grpSp>
        <p:nvGrpSpPr>
          <p:cNvPr id="5" name="Group 12"/>
          <p:cNvGrpSpPr/>
          <p:nvPr/>
        </p:nvGrpSpPr>
        <p:grpSpPr bwMode="auto">
          <a:xfrm>
            <a:off x="2911475" y="2109788"/>
            <a:ext cx="684213" cy="598487"/>
            <a:chOff x="1834" y="1329"/>
            <a:chExt cx="431" cy="377"/>
          </a:xfrm>
        </p:grpSpPr>
        <p:sp>
          <p:nvSpPr>
            <p:cNvPr id="39949" name="AutoShape 13"/>
            <p:cNvSpPr>
              <a:spLocks noChangeArrowheads="1"/>
            </p:cNvSpPr>
            <p:nvPr/>
          </p:nvSpPr>
          <p:spPr bwMode="auto">
            <a:xfrm>
              <a:off x="1834" y="1329"/>
              <a:ext cx="432" cy="378"/>
            </a:xfrm>
            <a:prstGeom prst="roundRect">
              <a:avLst>
                <a:gd name="adj" fmla="val 264"/>
              </a:avLst>
            </a:prstGeom>
            <a:solidFill>
              <a:srgbClr val="FFCCCC"/>
            </a:solidFill>
            <a:ln w="9360">
              <a:solidFill>
                <a:srgbClr val="000000"/>
              </a:solidFill>
              <a:round/>
            </a:ln>
            <a:effectLst>
              <a:outerShdw dist="107933" dir="2700000" algn="ctr" rotWithShape="0">
                <a:srgbClr val="808080"/>
              </a:outerShdw>
            </a:effectLst>
          </p:spPr>
          <p:txBody>
            <a:bodyPr wrap="none" anchor="ctr"/>
            <a:lstStyle/>
            <a:p>
              <a:endParaRPr lang="en-US"/>
            </a:p>
          </p:txBody>
        </p:sp>
        <p:sp>
          <p:nvSpPr>
            <p:cNvPr id="39950" name="Text Box 14"/>
            <p:cNvSpPr txBox="1">
              <a:spLocks noChangeArrowheads="1"/>
            </p:cNvSpPr>
            <p:nvPr/>
          </p:nvSpPr>
          <p:spPr bwMode="auto">
            <a:xfrm>
              <a:off x="1834" y="1329"/>
              <a:ext cx="432" cy="378"/>
            </a:xfrm>
            <a:prstGeom prst="rect">
              <a:avLst/>
            </a:prstGeom>
            <a:noFill/>
            <a:ln w="9525">
              <a:noFill/>
              <a:miter lim="800000"/>
            </a:ln>
          </p:spPr>
          <p:txBody>
            <a:bodyPr wrap="none" lIns="90000" tIns="46800" rIns="90000" bIns="46800" anchor="ctr">
              <a:spAutoFit/>
            </a:bodyPr>
            <a:lstStyle/>
            <a:p>
              <a:pPr algn="ctr" eaLnBrk="1" hangingPunct="1">
                <a:buClr>
                  <a:srgbClr val="008380"/>
                </a:buClr>
                <a:buSzPct val="133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a:solidFill>
                    <a:srgbClr val="008380"/>
                  </a:solidFill>
                  <a:cs typeface="Arial Unicode MS" pitchFamily="32" charset="0"/>
                </a:rPr>
                <a:t>4</a:t>
              </a:r>
              <a:endParaRPr lang="en-GB" sz="3200">
                <a:solidFill>
                  <a:srgbClr val="008380"/>
                </a:solidFill>
                <a:cs typeface="Arial Unicode MS" pitchFamily="32" charset="0"/>
              </a:endParaRPr>
            </a:p>
          </p:txBody>
        </p:sp>
      </p:grpSp>
      <p:grpSp>
        <p:nvGrpSpPr>
          <p:cNvPr id="6" name="Group 15"/>
          <p:cNvGrpSpPr/>
          <p:nvPr/>
        </p:nvGrpSpPr>
        <p:grpSpPr bwMode="auto">
          <a:xfrm>
            <a:off x="3597275" y="2109788"/>
            <a:ext cx="684213" cy="598487"/>
            <a:chOff x="2266" y="1329"/>
            <a:chExt cx="431" cy="377"/>
          </a:xfrm>
        </p:grpSpPr>
        <p:sp>
          <p:nvSpPr>
            <p:cNvPr id="39952" name="AutoShape 16"/>
            <p:cNvSpPr>
              <a:spLocks noChangeArrowheads="1"/>
            </p:cNvSpPr>
            <p:nvPr/>
          </p:nvSpPr>
          <p:spPr bwMode="auto">
            <a:xfrm>
              <a:off x="2266" y="1329"/>
              <a:ext cx="432" cy="378"/>
            </a:xfrm>
            <a:prstGeom prst="roundRect">
              <a:avLst>
                <a:gd name="adj" fmla="val 264"/>
              </a:avLst>
            </a:prstGeom>
            <a:solidFill>
              <a:srgbClr val="FFCCCC"/>
            </a:solidFill>
            <a:ln w="9360">
              <a:solidFill>
                <a:srgbClr val="000000"/>
              </a:solidFill>
              <a:round/>
            </a:ln>
            <a:effectLst>
              <a:outerShdw dist="107933" dir="2700000" algn="ctr" rotWithShape="0">
                <a:srgbClr val="808080"/>
              </a:outerShdw>
            </a:effectLst>
          </p:spPr>
          <p:txBody>
            <a:bodyPr wrap="none" anchor="ctr"/>
            <a:lstStyle/>
            <a:p>
              <a:endParaRPr lang="en-US"/>
            </a:p>
          </p:txBody>
        </p:sp>
        <p:sp>
          <p:nvSpPr>
            <p:cNvPr id="39953" name="Text Box 17"/>
            <p:cNvSpPr txBox="1">
              <a:spLocks noChangeArrowheads="1"/>
            </p:cNvSpPr>
            <p:nvPr/>
          </p:nvSpPr>
          <p:spPr bwMode="auto">
            <a:xfrm>
              <a:off x="2266" y="1329"/>
              <a:ext cx="432" cy="378"/>
            </a:xfrm>
            <a:prstGeom prst="rect">
              <a:avLst/>
            </a:prstGeom>
            <a:noFill/>
            <a:ln w="9525">
              <a:noFill/>
              <a:miter lim="800000"/>
            </a:ln>
          </p:spPr>
          <p:txBody>
            <a:bodyPr wrap="none" lIns="90000" tIns="46800" rIns="90000" bIns="46800" anchor="ctr">
              <a:spAutoFit/>
            </a:bodyPr>
            <a:lstStyle/>
            <a:p>
              <a:pPr algn="ctr" eaLnBrk="1" hangingPunct="1">
                <a:buClr>
                  <a:srgbClr val="008380"/>
                </a:buClr>
                <a:buSzPct val="133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a:solidFill>
                    <a:srgbClr val="008380"/>
                  </a:solidFill>
                  <a:cs typeface="Arial Unicode MS" pitchFamily="32" charset="0"/>
                </a:rPr>
                <a:t>3</a:t>
              </a:r>
              <a:endParaRPr lang="en-GB" sz="3200">
                <a:solidFill>
                  <a:srgbClr val="008380"/>
                </a:solidFill>
                <a:cs typeface="Arial Unicode MS" pitchFamily="32" charset="0"/>
              </a:endParaRPr>
            </a:p>
          </p:txBody>
        </p:sp>
      </p:grpSp>
      <p:sp>
        <p:nvSpPr>
          <p:cNvPr id="39954" name="Text Box 18"/>
          <p:cNvSpPr txBox="1">
            <a:spLocks noChangeArrowheads="1"/>
          </p:cNvSpPr>
          <p:nvPr/>
        </p:nvSpPr>
        <p:spPr bwMode="auto">
          <a:xfrm>
            <a:off x="214313" y="3514725"/>
            <a:ext cx="558800" cy="582613"/>
          </a:xfrm>
          <a:prstGeom prst="rect">
            <a:avLst/>
          </a:prstGeom>
          <a:noFill/>
          <a:ln w="9525">
            <a:noFill/>
            <a:miter lim="800000"/>
          </a:ln>
        </p:spPr>
        <p:txBody>
          <a:bodyPr wrap="none" lIns="90000" tIns="46800" rIns="90000" bIns="46800">
            <a:spAutoFit/>
          </a:bodyPr>
          <a:lstStyle/>
          <a:p>
            <a:pPr algn="r" eaLnBrk="1" hangingPunct="1">
              <a:buClr>
                <a:srgbClr val="008380"/>
              </a:buClr>
              <a:buSzPct val="133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i="1">
                <a:solidFill>
                  <a:srgbClr val="008380"/>
                </a:solidFill>
                <a:cs typeface="Arial Unicode MS" pitchFamily="32" charset="0"/>
              </a:rPr>
              <a:t>B</a:t>
            </a:r>
            <a:r>
              <a:rPr lang="en-GB" sz="3200">
                <a:solidFill>
                  <a:schemeClr val="tx1"/>
                </a:solidFill>
                <a:cs typeface="Arial Unicode MS" pitchFamily="32" charset="0"/>
              </a:rPr>
              <a:t>:</a:t>
            </a:r>
            <a:endParaRPr lang="en-GB" sz="3200">
              <a:solidFill>
                <a:schemeClr val="tx1"/>
              </a:solidFill>
              <a:cs typeface="Arial Unicode MS" pitchFamily="32" charset="0"/>
            </a:endParaRPr>
          </a:p>
        </p:txBody>
      </p:sp>
      <p:grpSp>
        <p:nvGrpSpPr>
          <p:cNvPr id="7" name="Group 19"/>
          <p:cNvGrpSpPr/>
          <p:nvPr/>
        </p:nvGrpSpPr>
        <p:grpSpPr bwMode="auto">
          <a:xfrm>
            <a:off x="854075" y="3505200"/>
            <a:ext cx="684213" cy="598488"/>
            <a:chOff x="538" y="2208"/>
            <a:chExt cx="431" cy="377"/>
          </a:xfrm>
        </p:grpSpPr>
        <p:sp>
          <p:nvSpPr>
            <p:cNvPr id="39956" name="AutoShape 20"/>
            <p:cNvSpPr>
              <a:spLocks noChangeArrowheads="1"/>
            </p:cNvSpPr>
            <p:nvPr/>
          </p:nvSpPr>
          <p:spPr bwMode="auto">
            <a:xfrm>
              <a:off x="538" y="2208"/>
              <a:ext cx="432" cy="378"/>
            </a:xfrm>
            <a:prstGeom prst="roundRect">
              <a:avLst>
                <a:gd name="adj" fmla="val 264"/>
              </a:avLst>
            </a:prstGeom>
            <a:solidFill>
              <a:srgbClr val="FFFF99"/>
            </a:solidFill>
            <a:ln w="9360">
              <a:solidFill>
                <a:srgbClr val="000000"/>
              </a:solidFill>
              <a:round/>
            </a:ln>
            <a:effectLst>
              <a:outerShdw dist="107933" dir="2700000" algn="ctr" rotWithShape="0">
                <a:srgbClr val="808080"/>
              </a:outerShdw>
            </a:effectLst>
          </p:spPr>
          <p:txBody>
            <a:bodyPr wrap="none" anchor="ctr"/>
            <a:lstStyle/>
            <a:p>
              <a:endParaRPr lang="en-US"/>
            </a:p>
          </p:txBody>
        </p:sp>
        <p:sp>
          <p:nvSpPr>
            <p:cNvPr id="39957" name="Text Box 21"/>
            <p:cNvSpPr txBox="1">
              <a:spLocks noChangeArrowheads="1"/>
            </p:cNvSpPr>
            <p:nvPr/>
          </p:nvSpPr>
          <p:spPr bwMode="auto">
            <a:xfrm>
              <a:off x="538" y="2208"/>
              <a:ext cx="432" cy="378"/>
            </a:xfrm>
            <a:prstGeom prst="rect">
              <a:avLst/>
            </a:prstGeom>
            <a:noFill/>
            <a:ln w="9525">
              <a:noFill/>
              <a:miter lim="800000"/>
            </a:ln>
          </p:spPr>
          <p:txBody>
            <a:bodyPr wrap="none" lIns="90000" tIns="46800" rIns="90000" bIns="46800" anchor="ctr">
              <a:spAutoFit/>
            </a:bodyPr>
            <a:lstStyle/>
            <a:p>
              <a:pPr algn="ctr" eaLnBrk="1" hangingPunct="1">
                <a:buClr>
                  <a:srgbClr val="008380"/>
                </a:buClr>
                <a:buSzPct val="133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a:solidFill>
                    <a:srgbClr val="008380"/>
                  </a:solidFill>
                  <a:cs typeface="Arial Unicode MS" pitchFamily="32" charset="0"/>
                </a:rPr>
                <a:t>1</a:t>
              </a:r>
              <a:endParaRPr lang="en-GB" sz="3200">
                <a:solidFill>
                  <a:srgbClr val="008380"/>
                </a:solidFill>
                <a:cs typeface="Arial Unicode MS" pitchFamily="32" charset="0"/>
              </a:endParaRPr>
            </a:p>
          </p:txBody>
        </p:sp>
      </p:grpSp>
      <p:grpSp>
        <p:nvGrpSpPr>
          <p:cNvPr id="8" name="Group 22"/>
          <p:cNvGrpSpPr/>
          <p:nvPr/>
        </p:nvGrpSpPr>
        <p:grpSpPr bwMode="auto">
          <a:xfrm>
            <a:off x="1539875" y="3505200"/>
            <a:ext cx="684213" cy="598488"/>
            <a:chOff x="970" y="2208"/>
            <a:chExt cx="431" cy="377"/>
          </a:xfrm>
        </p:grpSpPr>
        <p:sp>
          <p:nvSpPr>
            <p:cNvPr id="39959" name="AutoShape 23"/>
            <p:cNvSpPr>
              <a:spLocks noChangeArrowheads="1"/>
            </p:cNvSpPr>
            <p:nvPr/>
          </p:nvSpPr>
          <p:spPr bwMode="auto">
            <a:xfrm>
              <a:off x="970" y="2208"/>
              <a:ext cx="432" cy="378"/>
            </a:xfrm>
            <a:prstGeom prst="roundRect">
              <a:avLst>
                <a:gd name="adj" fmla="val 264"/>
              </a:avLst>
            </a:prstGeom>
            <a:solidFill>
              <a:srgbClr val="FFCCCC"/>
            </a:solidFill>
            <a:ln w="9360">
              <a:solidFill>
                <a:srgbClr val="000000"/>
              </a:solidFill>
              <a:round/>
            </a:ln>
            <a:effectLst>
              <a:outerShdw dist="107933" dir="2700000" algn="ctr" rotWithShape="0">
                <a:srgbClr val="808080"/>
              </a:outerShdw>
            </a:effectLst>
          </p:spPr>
          <p:txBody>
            <a:bodyPr wrap="none" anchor="ctr"/>
            <a:lstStyle/>
            <a:p>
              <a:endParaRPr lang="en-US"/>
            </a:p>
          </p:txBody>
        </p:sp>
        <p:sp>
          <p:nvSpPr>
            <p:cNvPr id="39960" name="Text Box 24"/>
            <p:cNvSpPr txBox="1">
              <a:spLocks noChangeArrowheads="1"/>
            </p:cNvSpPr>
            <p:nvPr/>
          </p:nvSpPr>
          <p:spPr bwMode="auto">
            <a:xfrm>
              <a:off x="970" y="2208"/>
              <a:ext cx="432" cy="378"/>
            </a:xfrm>
            <a:prstGeom prst="rect">
              <a:avLst/>
            </a:prstGeom>
            <a:noFill/>
            <a:ln w="9525">
              <a:noFill/>
              <a:miter lim="800000"/>
            </a:ln>
          </p:spPr>
          <p:txBody>
            <a:bodyPr wrap="none" lIns="90000" tIns="46800" rIns="90000" bIns="46800" anchor="ctr">
              <a:spAutoFit/>
            </a:bodyPr>
            <a:lstStyle/>
            <a:p>
              <a:pPr algn="ctr" eaLnBrk="1" hangingPunct="1">
                <a:buClr>
                  <a:srgbClr val="008380"/>
                </a:buClr>
                <a:buSzPct val="133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a:solidFill>
                    <a:srgbClr val="008380"/>
                  </a:solidFill>
                  <a:cs typeface="Arial Unicode MS" pitchFamily="32" charset="0"/>
                </a:rPr>
                <a:t>3</a:t>
              </a:r>
              <a:endParaRPr lang="en-GB" sz="3200">
                <a:solidFill>
                  <a:srgbClr val="008380"/>
                </a:solidFill>
                <a:cs typeface="Arial Unicode MS" pitchFamily="32" charset="0"/>
              </a:endParaRPr>
            </a:p>
          </p:txBody>
        </p:sp>
      </p:grpSp>
      <p:grpSp>
        <p:nvGrpSpPr>
          <p:cNvPr id="9" name="Group 25"/>
          <p:cNvGrpSpPr/>
          <p:nvPr/>
        </p:nvGrpSpPr>
        <p:grpSpPr bwMode="auto">
          <a:xfrm>
            <a:off x="2225675" y="3505200"/>
            <a:ext cx="684213" cy="598488"/>
            <a:chOff x="1402" y="2208"/>
            <a:chExt cx="431" cy="377"/>
          </a:xfrm>
        </p:grpSpPr>
        <p:sp>
          <p:nvSpPr>
            <p:cNvPr id="39962" name="AutoShape 26"/>
            <p:cNvSpPr>
              <a:spLocks noChangeArrowheads="1"/>
            </p:cNvSpPr>
            <p:nvPr/>
          </p:nvSpPr>
          <p:spPr bwMode="auto">
            <a:xfrm>
              <a:off x="1402" y="2208"/>
              <a:ext cx="432" cy="378"/>
            </a:xfrm>
            <a:prstGeom prst="roundRect">
              <a:avLst>
                <a:gd name="adj" fmla="val 264"/>
              </a:avLst>
            </a:prstGeom>
            <a:solidFill>
              <a:srgbClr val="FFCCCC"/>
            </a:solidFill>
            <a:ln w="9360">
              <a:solidFill>
                <a:srgbClr val="000000"/>
              </a:solidFill>
              <a:round/>
            </a:ln>
            <a:effectLst>
              <a:outerShdw dist="107933" dir="2700000" algn="ctr" rotWithShape="0">
                <a:srgbClr val="808080"/>
              </a:outerShdw>
            </a:effectLst>
          </p:spPr>
          <p:txBody>
            <a:bodyPr wrap="none" anchor="ctr"/>
            <a:lstStyle/>
            <a:p>
              <a:endParaRPr lang="en-US"/>
            </a:p>
          </p:txBody>
        </p:sp>
        <p:sp>
          <p:nvSpPr>
            <p:cNvPr id="39963" name="Text Box 27"/>
            <p:cNvSpPr txBox="1">
              <a:spLocks noChangeArrowheads="1"/>
            </p:cNvSpPr>
            <p:nvPr/>
          </p:nvSpPr>
          <p:spPr bwMode="auto">
            <a:xfrm>
              <a:off x="1402" y="2208"/>
              <a:ext cx="432" cy="378"/>
            </a:xfrm>
            <a:prstGeom prst="rect">
              <a:avLst/>
            </a:prstGeom>
            <a:noFill/>
            <a:ln w="9525">
              <a:noFill/>
              <a:miter lim="800000"/>
            </a:ln>
          </p:spPr>
          <p:txBody>
            <a:bodyPr wrap="none" lIns="90000" tIns="46800" rIns="90000" bIns="46800" anchor="ctr">
              <a:spAutoFit/>
            </a:bodyPr>
            <a:lstStyle/>
            <a:p>
              <a:pPr algn="ctr" eaLnBrk="1" hangingPunct="1">
                <a:buClr>
                  <a:srgbClr val="008380"/>
                </a:buClr>
                <a:buSzPct val="133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a:solidFill>
                    <a:srgbClr val="008380"/>
                  </a:solidFill>
                  <a:cs typeface="Arial Unicode MS" pitchFamily="32" charset="0"/>
                </a:rPr>
                <a:t>3</a:t>
              </a:r>
              <a:endParaRPr lang="en-GB" sz="3200">
                <a:solidFill>
                  <a:srgbClr val="008380"/>
                </a:solidFill>
                <a:cs typeface="Arial Unicode MS" pitchFamily="32" charset="0"/>
              </a:endParaRPr>
            </a:p>
          </p:txBody>
        </p:sp>
      </p:grpSp>
      <p:sp>
        <p:nvSpPr>
          <p:cNvPr id="39964" name="AutoShape 28"/>
          <p:cNvSpPr>
            <a:spLocks noChangeArrowheads="1"/>
          </p:cNvSpPr>
          <p:nvPr/>
        </p:nvSpPr>
        <p:spPr bwMode="auto">
          <a:xfrm>
            <a:off x="2911475" y="3505200"/>
            <a:ext cx="685800" cy="600075"/>
          </a:xfrm>
          <a:prstGeom prst="roundRect">
            <a:avLst>
              <a:gd name="adj" fmla="val 264"/>
            </a:avLst>
          </a:prstGeom>
          <a:solidFill>
            <a:srgbClr val="FFCCCC"/>
          </a:solidFill>
          <a:ln w="9360">
            <a:solidFill>
              <a:srgbClr val="000000"/>
            </a:solidFill>
            <a:round/>
          </a:ln>
          <a:effectLst>
            <a:outerShdw dist="107933" dir="2700000" algn="ctr" rotWithShape="0">
              <a:srgbClr val="808080"/>
            </a:outerShdw>
          </a:effectLst>
        </p:spPr>
        <p:txBody>
          <a:bodyPr wrap="none" anchor="ctr"/>
          <a:lstStyle/>
          <a:p>
            <a:endParaRPr lang="en-US"/>
          </a:p>
        </p:txBody>
      </p:sp>
      <p:grpSp>
        <p:nvGrpSpPr>
          <p:cNvPr id="10" name="Group 29"/>
          <p:cNvGrpSpPr/>
          <p:nvPr/>
        </p:nvGrpSpPr>
        <p:grpSpPr bwMode="auto">
          <a:xfrm>
            <a:off x="3597275" y="3505200"/>
            <a:ext cx="684213" cy="598488"/>
            <a:chOff x="2266" y="2208"/>
            <a:chExt cx="431" cy="377"/>
          </a:xfrm>
        </p:grpSpPr>
        <p:sp>
          <p:nvSpPr>
            <p:cNvPr id="39966" name="AutoShape 30"/>
            <p:cNvSpPr>
              <a:spLocks noChangeArrowheads="1"/>
            </p:cNvSpPr>
            <p:nvPr/>
          </p:nvSpPr>
          <p:spPr bwMode="auto">
            <a:xfrm>
              <a:off x="2266" y="2208"/>
              <a:ext cx="432" cy="378"/>
            </a:xfrm>
            <a:prstGeom prst="roundRect">
              <a:avLst>
                <a:gd name="adj" fmla="val 264"/>
              </a:avLst>
            </a:prstGeom>
            <a:solidFill>
              <a:srgbClr val="FFCCCC"/>
            </a:solidFill>
            <a:ln w="9360">
              <a:solidFill>
                <a:srgbClr val="000000"/>
              </a:solidFill>
              <a:round/>
            </a:ln>
            <a:effectLst>
              <a:outerShdw dist="107933" dir="2700000" algn="ctr" rotWithShape="0">
                <a:srgbClr val="808080"/>
              </a:outerShdw>
            </a:effectLst>
          </p:spPr>
          <p:txBody>
            <a:bodyPr wrap="none" anchor="ctr"/>
            <a:lstStyle/>
            <a:p>
              <a:endParaRPr lang="en-US"/>
            </a:p>
          </p:txBody>
        </p:sp>
        <p:sp>
          <p:nvSpPr>
            <p:cNvPr id="39967" name="Text Box 31"/>
            <p:cNvSpPr txBox="1">
              <a:spLocks noChangeArrowheads="1"/>
            </p:cNvSpPr>
            <p:nvPr/>
          </p:nvSpPr>
          <p:spPr bwMode="auto">
            <a:xfrm>
              <a:off x="2266" y="2208"/>
              <a:ext cx="432" cy="378"/>
            </a:xfrm>
            <a:prstGeom prst="rect">
              <a:avLst/>
            </a:prstGeom>
            <a:noFill/>
            <a:ln w="9525">
              <a:noFill/>
              <a:miter lim="800000"/>
            </a:ln>
          </p:spPr>
          <p:txBody>
            <a:bodyPr wrap="none" lIns="90000" tIns="46800" rIns="90000" bIns="46800" anchor="ctr">
              <a:spAutoFit/>
            </a:bodyPr>
            <a:lstStyle/>
            <a:p>
              <a:pPr algn="ctr" eaLnBrk="1" hangingPunct="1">
                <a:buClr>
                  <a:srgbClr val="008380"/>
                </a:buClr>
                <a:buSzPct val="133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a:solidFill>
                    <a:srgbClr val="008380"/>
                  </a:solidFill>
                  <a:cs typeface="Arial Unicode MS" pitchFamily="32" charset="0"/>
                </a:rPr>
                <a:t>4</a:t>
              </a:r>
              <a:endParaRPr lang="en-GB" sz="3200">
                <a:solidFill>
                  <a:srgbClr val="008380"/>
                </a:solidFill>
                <a:cs typeface="Arial Unicode MS" pitchFamily="32" charset="0"/>
              </a:endParaRPr>
            </a:p>
          </p:txBody>
        </p:sp>
      </p:grpSp>
      <p:sp>
        <p:nvSpPr>
          <p:cNvPr id="39968" name="Text Box 32"/>
          <p:cNvSpPr txBox="1">
            <a:spLocks noChangeArrowheads="1"/>
          </p:cNvSpPr>
          <p:nvPr/>
        </p:nvSpPr>
        <p:spPr bwMode="auto">
          <a:xfrm>
            <a:off x="1041400" y="1676400"/>
            <a:ext cx="311150" cy="398463"/>
          </a:xfrm>
          <a:prstGeom prst="rect">
            <a:avLst/>
          </a:prstGeom>
          <a:noFill/>
          <a:ln w="9525">
            <a:noFill/>
            <a:miter lim="800000"/>
          </a:ln>
        </p:spPr>
        <p:txBody>
          <a:bodyPr wrap="none" lIns="90000" tIns="46800" rIns="90000" bIns="46800">
            <a:spAutoFit/>
          </a:bodyPr>
          <a:lstStyle/>
          <a:p>
            <a:pPr algn="ctr" eaLnBrk="1" hangingPunct="1">
              <a:buClr>
                <a:srgbClr val="000000"/>
              </a:buClr>
              <a:buSzPct val="100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chemeClr val="tx1"/>
                </a:solidFill>
                <a:cs typeface="Arial Unicode MS" pitchFamily="32" charset="0"/>
              </a:rPr>
              <a:t>1</a:t>
            </a:r>
            <a:endParaRPr lang="en-GB" sz="2000">
              <a:solidFill>
                <a:schemeClr val="tx1"/>
              </a:solidFill>
              <a:cs typeface="Arial Unicode MS" pitchFamily="32" charset="0"/>
            </a:endParaRPr>
          </a:p>
        </p:txBody>
      </p:sp>
      <p:sp>
        <p:nvSpPr>
          <p:cNvPr id="39969" name="Text Box 33"/>
          <p:cNvSpPr txBox="1">
            <a:spLocks noChangeArrowheads="1"/>
          </p:cNvSpPr>
          <p:nvPr/>
        </p:nvSpPr>
        <p:spPr bwMode="auto">
          <a:xfrm>
            <a:off x="1727200" y="1676400"/>
            <a:ext cx="311150" cy="398463"/>
          </a:xfrm>
          <a:prstGeom prst="rect">
            <a:avLst/>
          </a:prstGeom>
          <a:noFill/>
          <a:ln w="9525">
            <a:noFill/>
            <a:miter lim="800000"/>
          </a:ln>
        </p:spPr>
        <p:txBody>
          <a:bodyPr wrap="none" lIns="90000" tIns="46800" rIns="90000" bIns="46800">
            <a:spAutoFit/>
          </a:bodyPr>
          <a:lstStyle/>
          <a:p>
            <a:pPr algn="ctr" eaLnBrk="1" hangingPunct="1">
              <a:buClr>
                <a:srgbClr val="000000"/>
              </a:buClr>
              <a:buSzPct val="100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chemeClr val="tx1"/>
                </a:solidFill>
                <a:cs typeface="Arial Unicode MS" pitchFamily="32" charset="0"/>
              </a:rPr>
              <a:t>2</a:t>
            </a:r>
            <a:endParaRPr lang="en-GB" sz="2000">
              <a:solidFill>
                <a:schemeClr val="tx1"/>
              </a:solidFill>
              <a:cs typeface="Arial Unicode MS" pitchFamily="32" charset="0"/>
            </a:endParaRPr>
          </a:p>
        </p:txBody>
      </p:sp>
      <p:sp>
        <p:nvSpPr>
          <p:cNvPr id="39970" name="Text Box 34"/>
          <p:cNvSpPr txBox="1">
            <a:spLocks noChangeArrowheads="1"/>
          </p:cNvSpPr>
          <p:nvPr/>
        </p:nvSpPr>
        <p:spPr bwMode="auto">
          <a:xfrm>
            <a:off x="2413000" y="1676400"/>
            <a:ext cx="311150" cy="398463"/>
          </a:xfrm>
          <a:prstGeom prst="rect">
            <a:avLst/>
          </a:prstGeom>
          <a:noFill/>
          <a:ln w="9525">
            <a:noFill/>
            <a:miter lim="800000"/>
          </a:ln>
        </p:spPr>
        <p:txBody>
          <a:bodyPr wrap="none" lIns="90000" tIns="46800" rIns="90000" bIns="46800">
            <a:spAutoFit/>
          </a:bodyPr>
          <a:lstStyle/>
          <a:p>
            <a:pPr algn="ctr" eaLnBrk="1" hangingPunct="1">
              <a:buClr>
                <a:srgbClr val="000000"/>
              </a:buClr>
              <a:buSzPct val="100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chemeClr val="tx1"/>
                </a:solidFill>
                <a:cs typeface="Arial Unicode MS" pitchFamily="32" charset="0"/>
              </a:rPr>
              <a:t>3</a:t>
            </a:r>
            <a:endParaRPr lang="en-GB" sz="2000">
              <a:solidFill>
                <a:schemeClr val="tx1"/>
              </a:solidFill>
              <a:cs typeface="Arial Unicode MS" pitchFamily="32" charset="0"/>
            </a:endParaRPr>
          </a:p>
        </p:txBody>
      </p:sp>
      <p:sp>
        <p:nvSpPr>
          <p:cNvPr id="39971" name="Text Box 35"/>
          <p:cNvSpPr txBox="1">
            <a:spLocks noChangeArrowheads="1"/>
          </p:cNvSpPr>
          <p:nvPr/>
        </p:nvSpPr>
        <p:spPr bwMode="auto">
          <a:xfrm>
            <a:off x="3098800" y="1676400"/>
            <a:ext cx="311150" cy="398463"/>
          </a:xfrm>
          <a:prstGeom prst="rect">
            <a:avLst/>
          </a:prstGeom>
          <a:noFill/>
          <a:ln w="9525">
            <a:noFill/>
            <a:miter lim="800000"/>
          </a:ln>
        </p:spPr>
        <p:txBody>
          <a:bodyPr wrap="none" lIns="90000" tIns="46800" rIns="90000" bIns="46800">
            <a:spAutoFit/>
          </a:bodyPr>
          <a:lstStyle/>
          <a:p>
            <a:pPr algn="ctr" eaLnBrk="1" hangingPunct="1">
              <a:buClr>
                <a:srgbClr val="000000"/>
              </a:buClr>
              <a:buSzPct val="100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chemeClr val="tx1"/>
                </a:solidFill>
                <a:cs typeface="Arial Unicode MS" pitchFamily="32" charset="0"/>
              </a:rPr>
              <a:t>4</a:t>
            </a:r>
            <a:endParaRPr lang="en-GB" sz="2000">
              <a:solidFill>
                <a:schemeClr val="tx1"/>
              </a:solidFill>
              <a:cs typeface="Arial Unicode MS" pitchFamily="32" charset="0"/>
            </a:endParaRPr>
          </a:p>
        </p:txBody>
      </p:sp>
      <p:sp>
        <p:nvSpPr>
          <p:cNvPr id="39972" name="Text Box 36"/>
          <p:cNvSpPr txBox="1">
            <a:spLocks noChangeArrowheads="1"/>
          </p:cNvSpPr>
          <p:nvPr/>
        </p:nvSpPr>
        <p:spPr bwMode="auto">
          <a:xfrm>
            <a:off x="3784600" y="1676400"/>
            <a:ext cx="311150" cy="398463"/>
          </a:xfrm>
          <a:prstGeom prst="rect">
            <a:avLst/>
          </a:prstGeom>
          <a:noFill/>
          <a:ln w="9525">
            <a:noFill/>
            <a:miter lim="800000"/>
          </a:ln>
        </p:spPr>
        <p:txBody>
          <a:bodyPr wrap="none" lIns="90000" tIns="46800" rIns="90000" bIns="46800">
            <a:spAutoFit/>
          </a:bodyPr>
          <a:lstStyle/>
          <a:p>
            <a:pPr algn="ctr" eaLnBrk="1" hangingPunct="1">
              <a:buClr>
                <a:srgbClr val="000000"/>
              </a:buClr>
              <a:buSzPct val="100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chemeClr val="tx1"/>
                </a:solidFill>
                <a:cs typeface="Arial Unicode MS" pitchFamily="32" charset="0"/>
              </a:rPr>
              <a:t>5</a:t>
            </a:r>
            <a:endParaRPr lang="en-GB" sz="2000">
              <a:solidFill>
                <a:schemeClr val="tx1"/>
              </a:solidFill>
              <a:cs typeface="Arial Unicode MS" pitchFamily="32" charset="0"/>
            </a:endParaRPr>
          </a:p>
        </p:txBody>
      </p:sp>
      <p:sp>
        <p:nvSpPr>
          <p:cNvPr id="39973" name="Text Box 37"/>
          <p:cNvSpPr txBox="1">
            <a:spLocks noChangeArrowheads="1"/>
          </p:cNvSpPr>
          <p:nvPr/>
        </p:nvSpPr>
        <p:spPr bwMode="auto">
          <a:xfrm>
            <a:off x="5029200" y="2143125"/>
            <a:ext cx="568325" cy="582613"/>
          </a:xfrm>
          <a:prstGeom prst="rect">
            <a:avLst/>
          </a:prstGeom>
          <a:noFill/>
          <a:ln w="9525">
            <a:noFill/>
            <a:miter lim="800000"/>
          </a:ln>
        </p:spPr>
        <p:txBody>
          <a:bodyPr wrap="none" lIns="90000" tIns="46800" rIns="90000" bIns="46800">
            <a:spAutoFit/>
          </a:bodyPr>
          <a:lstStyle/>
          <a:p>
            <a:pPr algn="r" eaLnBrk="1" hangingPunct="1">
              <a:buClr>
                <a:srgbClr val="008380"/>
              </a:buClr>
              <a:buSzPct val="133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i="1">
                <a:solidFill>
                  <a:srgbClr val="008380"/>
                </a:solidFill>
                <a:cs typeface="Arial Unicode MS" pitchFamily="32" charset="0"/>
              </a:rPr>
              <a:t>C</a:t>
            </a:r>
            <a:r>
              <a:rPr lang="en-GB" sz="3200">
                <a:solidFill>
                  <a:schemeClr val="tx1"/>
                </a:solidFill>
                <a:cs typeface="Arial Unicode MS" pitchFamily="32" charset="0"/>
              </a:rPr>
              <a:t>:</a:t>
            </a:r>
            <a:endParaRPr lang="en-GB" sz="3200">
              <a:solidFill>
                <a:schemeClr val="tx1"/>
              </a:solidFill>
              <a:cs typeface="Arial Unicode MS" pitchFamily="32" charset="0"/>
            </a:endParaRPr>
          </a:p>
        </p:txBody>
      </p:sp>
      <p:grpSp>
        <p:nvGrpSpPr>
          <p:cNvPr id="11" name="Group 38"/>
          <p:cNvGrpSpPr/>
          <p:nvPr/>
        </p:nvGrpSpPr>
        <p:grpSpPr bwMode="auto">
          <a:xfrm>
            <a:off x="5678488" y="2133600"/>
            <a:ext cx="684212" cy="598488"/>
            <a:chOff x="3577" y="1344"/>
            <a:chExt cx="431" cy="377"/>
          </a:xfrm>
        </p:grpSpPr>
        <p:sp>
          <p:nvSpPr>
            <p:cNvPr id="39975" name="AutoShape 39"/>
            <p:cNvSpPr>
              <a:spLocks noChangeArrowheads="1"/>
            </p:cNvSpPr>
            <p:nvPr/>
          </p:nvSpPr>
          <p:spPr bwMode="auto">
            <a:xfrm>
              <a:off x="3577" y="1344"/>
              <a:ext cx="432" cy="378"/>
            </a:xfrm>
            <a:prstGeom prst="roundRect">
              <a:avLst>
                <a:gd name="adj" fmla="val 264"/>
              </a:avLst>
            </a:prstGeom>
            <a:solidFill>
              <a:srgbClr val="FFCCCC"/>
            </a:solidFill>
            <a:ln w="9360">
              <a:solidFill>
                <a:srgbClr val="000000"/>
              </a:solidFill>
              <a:round/>
            </a:ln>
            <a:effectLst>
              <a:outerShdw dist="107933" dir="2700000" algn="ctr" rotWithShape="0">
                <a:srgbClr val="808080"/>
              </a:outerShdw>
            </a:effectLst>
          </p:spPr>
          <p:txBody>
            <a:bodyPr wrap="none" anchor="ctr"/>
            <a:lstStyle/>
            <a:p>
              <a:endParaRPr lang="en-US"/>
            </a:p>
          </p:txBody>
        </p:sp>
        <p:sp>
          <p:nvSpPr>
            <p:cNvPr id="39976" name="Text Box 40"/>
            <p:cNvSpPr txBox="1">
              <a:spLocks noChangeArrowheads="1"/>
            </p:cNvSpPr>
            <p:nvPr/>
          </p:nvSpPr>
          <p:spPr bwMode="auto">
            <a:xfrm>
              <a:off x="3577" y="1344"/>
              <a:ext cx="432" cy="378"/>
            </a:xfrm>
            <a:prstGeom prst="rect">
              <a:avLst/>
            </a:prstGeom>
            <a:noFill/>
            <a:ln w="9525">
              <a:noFill/>
              <a:miter lim="800000"/>
            </a:ln>
          </p:spPr>
          <p:txBody>
            <a:bodyPr wrap="none" lIns="90000" tIns="46800" rIns="90000" bIns="46800" anchor="ctr">
              <a:spAutoFit/>
            </a:bodyPr>
            <a:lstStyle/>
            <a:p>
              <a:pPr algn="ctr" eaLnBrk="1" hangingPunct="1">
                <a:buClr>
                  <a:srgbClr val="008380"/>
                </a:buClr>
                <a:buSzPct val="133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a:solidFill>
                    <a:srgbClr val="008380"/>
                  </a:solidFill>
                  <a:cs typeface="Arial Unicode MS" pitchFamily="32" charset="0"/>
                </a:rPr>
                <a:t>1</a:t>
              </a:r>
              <a:endParaRPr lang="en-GB" sz="3200">
                <a:solidFill>
                  <a:srgbClr val="008380"/>
                </a:solidFill>
                <a:cs typeface="Arial Unicode MS" pitchFamily="32" charset="0"/>
              </a:endParaRPr>
            </a:p>
          </p:txBody>
        </p:sp>
      </p:grpSp>
      <p:grpSp>
        <p:nvGrpSpPr>
          <p:cNvPr id="12" name="Group 41"/>
          <p:cNvGrpSpPr/>
          <p:nvPr/>
        </p:nvGrpSpPr>
        <p:grpSpPr bwMode="auto">
          <a:xfrm>
            <a:off x="6364288" y="2133600"/>
            <a:ext cx="684212" cy="598488"/>
            <a:chOff x="4009" y="1344"/>
            <a:chExt cx="431" cy="377"/>
          </a:xfrm>
        </p:grpSpPr>
        <p:sp>
          <p:nvSpPr>
            <p:cNvPr id="39978" name="AutoShape 42"/>
            <p:cNvSpPr>
              <a:spLocks noChangeArrowheads="1"/>
            </p:cNvSpPr>
            <p:nvPr/>
          </p:nvSpPr>
          <p:spPr bwMode="auto">
            <a:xfrm>
              <a:off x="4009" y="1344"/>
              <a:ext cx="432" cy="378"/>
            </a:xfrm>
            <a:prstGeom prst="roundRect">
              <a:avLst>
                <a:gd name="adj" fmla="val 264"/>
              </a:avLst>
            </a:prstGeom>
            <a:solidFill>
              <a:srgbClr val="FFCCCC"/>
            </a:solidFill>
            <a:ln w="9360">
              <a:solidFill>
                <a:srgbClr val="000000"/>
              </a:solidFill>
              <a:round/>
            </a:ln>
            <a:effectLst>
              <a:outerShdw dist="107933" dir="2700000" algn="ctr" rotWithShape="0">
                <a:srgbClr val="808080"/>
              </a:outerShdw>
            </a:effectLst>
          </p:spPr>
          <p:txBody>
            <a:bodyPr wrap="none" anchor="ctr"/>
            <a:lstStyle/>
            <a:p>
              <a:endParaRPr lang="en-US"/>
            </a:p>
          </p:txBody>
        </p:sp>
        <p:sp>
          <p:nvSpPr>
            <p:cNvPr id="39979" name="Text Box 43"/>
            <p:cNvSpPr txBox="1">
              <a:spLocks noChangeArrowheads="1"/>
            </p:cNvSpPr>
            <p:nvPr/>
          </p:nvSpPr>
          <p:spPr bwMode="auto">
            <a:xfrm>
              <a:off x="4009" y="1344"/>
              <a:ext cx="432" cy="378"/>
            </a:xfrm>
            <a:prstGeom prst="rect">
              <a:avLst/>
            </a:prstGeom>
            <a:noFill/>
            <a:ln w="9525">
              <a:noFill/>
              <a:miter lim="800000"/>
            </a:ln>
          </p:spPr>
          <p:txBody>
            <a:bodyPr wrap="none" lIns="90000" tIns="46800" rIns="90000" bIns="46800" anchor="ctr">
              <a:spAutoFit/>
            </a:bodyPr>
            <a:lstStyle/>
            <a:p>
              <a:pPr algn="ctr" eaLnBrk="1" hangingPunct="1">
                <a:buClr>
                  <a:srgbClr val="008380"/>
                </a:buClr>
                <a:buSzPct val="133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a:solidFill>
                    <a:srgbClr val="008380"/>
                  </a:solidFill>
                  <a:cs typeface="Arial Unicode MS" pitchFamily="32" charset="0"/>
                </a:rPr>
                <a:t>1</a:t>
              </a:r>
              <a:endParaRPr lang="en-GB" sz="3200">
                <a:solidFill>
                  <a:srgbClr val="008380"/>
                </a:solidFill>
                <a:cs typeface="Arial Unicode MS" pitchFamily="32" charset="0"/>
              </a:endParaRPr>
            </a:p>
          </p:txBody>
        </p:sp>
      </p:grpSp>
      <p:grpSp>
        <p:nvGrpSpPr>
          <p:cNvPr id="13" name="Group 44"/>
          <p:cNvGrpSpPr/>
          <p:nvPr/>
        </p:nvGrpSpPr>
        <p:grpSpPr bwMode="auto">
          <a:xfrm>
            <a:off x="7050088" y="2133600"/>
            <a:ext cx="684212" cy="598488"/>
            <a:chOff x="4441" y="1344"/>
            <a:chExt cx="431" cy="377"/>
          </a:xfrm>
        </p:grpSpPr>
        <p:sp>
          <p:nvSpPr>
            <p:cNvPr id="39981" name="AutoShape 45"/>
            <p:cNvSpPr>
              <a:spLocks noChangeArrowheads="1"/>
            </p:cNvSpPr>
            <p:nvPr/>
          </p:nvSpPr>
          <p:spPr bwMode="auto">
            <a:xfrm>
              <a:off x="4441" y="1344"/>
              <a:ext cx="432" cy="378"/>
            </a:xfrm>
            <a:prstGeom prst="roundRect">
              <a:avLst>
                <a:gd name="adj" fmla="val 264"/>
              </a:avLst>
            </a:prstGeom>
            <a:solidFill>
              <a:srgbClr val="FFCCCC"/>
            </a:solidFill>
            <a:ln w="9360">
              <a:solidFill>
                <a:srgbClr val="000000"/>
              </a:solidFill>
              <a:round/>
            </a:ln>
            <a:effectLst>
              <a:outerShdw dist="107933" dir="2700000" algn="ctr" rotWithShape="0">
                <a:srgbClr val="808080"/>
              </a:outerShdw>
            </a:effectLst>
          </p:spPr>
          <p:txBody>
            <a:bodyPr wrap="none" anchor="ctr"/>
            <a:lstStyle/>
            <a:p>
              <a:endParaRPr lang="en-US"/>
            </a:p>
          </p:txBody>
        </p:sp>
        <p:sp>
          <p:nvSpPr>
            <p:cNvPr id="39982" name="Text Box 46"/>
            <p:cNvSpPr txBox="1">
              <a:spLocks noChangeArrowheads="1"/>
            </p:cNvSpPr>
            <p:nvPr/>
          </p:nvSpPr>
          <p:spPr bwMode="auto">
            <a:xfrm>
              <a:off x="4441" y="1344"/>
              <a:ext cx="432" cy="378"/>
            </a:xfrm>
            <a:prstGeom prst="rect">
              <a:avLst/>
            </a:prstGeom>
            <a:noFill/>
            <a:ln w="9525">
              <a:noFill/>
              <a:miter lim="800000"/>
            </a:ln>
          </p:spPr>
          <p:txBody>
            <a:bodyPr wrap="none" lIns="90000" tIns="46800" rIns="90000" bIns="46800" anchor="ctr">
              <a:spAutoFit/>
            </a:bodyPr>
            <a:lstStyle/>
            <a:p>
              <a:pPr algn="ctr" eaLnBrk="1" hangingPunct="1">
                <a:buClr>
                  <a:srgbClr val="008380"/>
                </a:buClr>
                <a:buSzPct val="133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a:solidFill>
                    <a:srgbClr val="008380"/>
                  </a:solidFill>
                  <a:cs typeface="Arial Unicode MS" pitchFamily="32" charset="0"/>
                </a:rPr>
                <a:t>1</a:t>
              </a:r>
              <a:endParaRPr lang="en-GB" sz="3200">
                <a:solidFill>
                  <a:srgbClr val="008380"/>
                </a:solidFill>
                <a:cs typeface="Arial Unicode MS" pitchFamily="32" charset="0"/>
              </a:endParaRPr>
            </a:p>
          </p:txBody>
        </p:sp>
      </p:grpSp>
      <p:grpSp>
        <p:nvGrpSpPr>
          <p:cNvPr id="14" name="Group 47"/>
          <p:cNvGrpSpPr/>
          <p:nvPr/>
        </p:nvGrpSpPr>
        <p:grpSpPr bwMode="auto">
          <a:xfrm>
            <a:off x="7735888" y="2133600"/>
            <a:ext cx="684212" cy="598488"/>
            <a:chOff x="4873" y="1344"/>
            <a:chExt cx="431" cy="377"/>
          </a:xfrm>
        </p:grpSpPr>
        <p:sp>
          <p:nvSpPr>
            <p:cNvPr id="39984" name="AutoShape 48"/>
            <p:cNvSpPr>
              <a:spLocks noChangeArrowheads="1"/>
            </p:cNvSpPr>
            <p:nvPr/>
          </p:nvSpPr>
          <p:spPr bwMode="auto">
            <a:xfrm>
              <a:off x="4873" y="1344"/>
              <a:ext cx="432" cy="378"/>
            </a:xfrm>
            <a:prstGeom prst="roundRect">
              <a:avLst>
                <a:gd name="adj" fmla="val 264"/>
              </a:avLst>
            </a:prstGeom>
            <a:solidFill>
              <a:srgbClr val="FFCCCC"/>
            </a:solidFill>
            <a:ln w="9360">
              <a:solidFill>
                <a:srgbClr val="000000"/>
              </a:solidFill>
              <a:round/>
            </a:ln>
            <a:effectLst>
              <a:outerShdw dist="107933" dir="2700000" algn="ctr" rotWithShape="0">
                <a:srgbClr val="808080"/>
              </a:outerShdw>
            </a:effectLst>
          </p:spPr>
          <p:txBody>
            <a:bodyPr wrap="none" anchor="ctr"/>
            <a:lstStyle/>
            <a:p>
              <a:endParaRPr lang="en-US"/>
            </a:p>
          </p:txBody>
        </p:sp>
        <p:sp>
          <p:nvSpPr>
            <p:cNvPr id="39985" name="Text Box 49"/>
            <p:cNvSpPr txBox="1">
              <a:spLocks noChangeArrowheads="1"/>
            </p:cNvSpPr>
            <p:nvPr/>
          </p:nvSpPr>
          <p:spPr bwMode="auto">
            <a:xfrm>
              <a:off x="4873" y="1344"/>
              <a:ext cx="432" cy="378"/>
            </a:xfrm>
            <a:prstGeom prst="rect">
              <a:avLst/>
            </a:prstGeom>
            <a:noFill/>
            <a:ln w="9525">
              <a:noFill/>
              <a:miter lim="800000"/>
            </a:ln>
          </p:spPr>
          <p:txBody>
            <a:bodyPr wrap="none" lIns="90000" tIns="46800" rIns="90000" bIns="46800" anchor="ctr">
              <a:spAutoFit/>
            </a:bodyPr>
            <a:lstStyle/>
            <a:p>
              <a:pPr algn="ctr" eaLnBrk="1" hangingPunct="1">
                <a:buClr>
                  <a:srgbClr val="008380"/>
                </a:buClr>
                <a:buSzPct val="133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a:solidFill>
                    <a:srgbClr val="008380"/>
                  </a:solidFill>
                  <a:cs typeface="Arial Unicode MS" pitchFamily="32" charset="0"/>
                </a:rPr>
                <a:t>4</a:t>
              </a:r>
              <a:endParaRPr lang="en-GB" sz="3200">
                <a:solidFill>
                  <a:srgbClr val="008380"/>
                </a:solidFill>
                <a:cs typeface="Arial Unicode MS" pitchFamily="32" charset="0"/>
              </a:endParaRPr>
            </a:p>
          </p:txBody>
        </p:sp>
      </p:grpSp>
      <p:sp>
        <p:nvSpPr>
          <p:cNvPr id="39986" name="Text Box 50"/>
          <p:cNvSpPr txBox="1">
            <a:spLocks noChangeArrowheads="1"/>
          </p:cNvSpPr>
          <p:nvPr/>
        </p:nvSpPr>
        <p:spPr bwMode="auto">
          <a:xfrm>
            <a:off x="5865813" y="1700213"/>
            <a:ext cx="311150" cy="398462"/>
          </a:xfrm>
          <a:prstGeom prst="rect">
            <a:avLst/>
          </a:prstGeom>
          <a:noFill/>
          <a:ln w="9525">
            <a:noFill/>
            <a:miter lim="800000"/>
          </a:ln>
        </p:spPr>
        <p:txBody>
          <a:bodyPr wrap="none" lIns="90000" tIns="46800" rIns="90000" bIns="46800">
            <a:spAutoFit/>
          </a:bodyPr>
          <a:lstStyle/>
          <a:p>
            <a:pPr algn="ctr" eaLnBrk="1" hangingPunct="1">
              <a:buClr>
                <a:srgbClr val="000000"/>
              </a:buClr>
              <a:buSzPct val="100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chemeClr val="tx1"/>
                </a:solidFill>
                <a:cs typeface="Arial Unicode MS" pitchFamily="32" charset="0"/>
              </a:rPr>
              <a:t>1</a:t>
            </a:r>
            <a:endParaRPr lang="en-GB" sz="2000">
              <a:solidFill>
                <a:schemeClr val="tx1"/>
              </a:solidFill>
              <a:cs typeface="Arial Unicode MS" pitchFamily="32" charset="0"/>
            </a:endParaRPr>
          </a:p>
        </p:txBody>
      </p:sp>
      <p:sp>
        <p:nvSpPr>
          <p:cNvPr id="39987" name="Text Box 51"/>
          <p:cNvSpPr txBox="1">
            <a:spLocks noChangeArrowheads="1"/>
          </p:cNvSpPr>
          <p:nvPr/>
        </p:nvSpPr>
        <p:spPr bwMode="auto">
          <a:xfrm>
            <a:off x="6551613" y="1700213"/>
            <a:ext cx="311150" cy="398462"/>
          </a:xfrm>
          <a:prstGeom prst="rect">
            <a:avLst/>
          </a:prstGeom>
          <a:noFill/>
          <a:ln w="9525">
            <a:noFill/>
            <a:miter lim="800000"/>
          </a:ln>
        </p:spPr>
        <p:txBody>
          <a:bodyPr wrap="none" lIns="90000" tIns="46800" rIns="90000" bIns="46800">
            <a:spAutoFit/>
          </a:bodyPr>
          <a:lstStyle/>
          <a:p>
            <a:pPr algn="ctr" eaLnBrk="1" hangingPunct="1">
              <a:buClr>
                <a:srgbClr val="000000"/>
              </a:buClr>
              <a:buSzPct val="100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chemeClr val="tx1"/>
                </a:solidFill>
                <a:cs typeface="Arial Unicode MS" pitchFamily="32" charset="0"/>
              </a:rPr>
              <a:t>2</a:t>
            </a:r>
            <a:endParaRPr lang="en-GB" sz="2000">
              <a:solidFill>
                <a:schemeClr val="tx1"/>
              </a:solidFill>
              <a:cs typeface="Arial Unicode MS" pitchFamily="32" charset="0"/>
            </a:endParaRPr>
          </a:p>
        </p:txBody>
      </p:sp>
      <p:sp>
        <p:nvSpPr>
          <p:cNvPr id="39988" name="Text Box 52"/>
          <p:cNvSpPr txBox="1">
            <a:spLocks noChangeArrowheads="1"/>
          </p:cNvSpPr>
          <p:nvPr/>
        </p:nvSpPr>
        <p:spPr bwMode="auto">
          <a:xfrm>
            <a:off x="7237413" y="1700213"/>
            <a:ext cx="311150" cy="398462"/>
          </a:xfrm>
          <a:prstGeom prst="rect">
            <a:avLst/>
          </a:prstGeom>
          <a:noFill/>
          <a:ln w="9525">
            <a:noFill/>
            <a:miter lim="800000"/>
          </a:ln>
        </p:spPr>
        <p:txBody>
          <a:bodyPr wrap="none" lIns="90000" tIns="46800" rIns="90000" bIns="46800">
            <a:spAutoFit/>
          </a:bodyPr>
          <a:lstStyle/>
          <a:p>
            <a:pPr algn="ctr" eaLnBrk="1" hangingPunct="1">
              <a:buClr>
                <a:srgbClr val="000000"/>
              </a:buClr>
              <a:buSzPct val="100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chemeClr val="tx1"/>
                </a:solidFill>
                <a:cs typeface="Arial Unicode MS" pitchFamily="32" charset="0"/>
              </a:rPr>
              <a:t>3</a:t>
            </a:r>
            <a:endParaRPr lang="en-GB" sz="2000">
              <a:solidFill>
                <a:schemeClr val="tx1"/>
              </a:solidFill>
              <a:cs typeface="Arial Unicode MS" pitchFamily="32" charset="0"/>
            </a:endParaRPr>
          </a:p>
        </p:txBody>
      </p:sp>
      <p:sp>
        <p:nvSpPr>
          <p:cNvPr id="39989" name="Text Box 53"/>
          <p:cNvSpPr txBox="1">
            <a:spLocks noChangeArrowheads="1"/>
          </p:cNvSpPr>
          <p:nvPr/>
        </p:nvSpPr>
        <p:spPr bwMode="auto">
          <a:xfrm>
            <a:off x="7923213" y="1700213"/>
            <a:ext cx="311150" cy="398462"/>
          </a:xfrm>
          <a:prstGeom prst="rect">
            <a:avLst/>
          </a:prstGeom>
          <a:noFill/>
          <a:ln w="9525">
            <a:noFill/>
            <a:miter lim="800000"/>
          </a:ln>
        </p:spPr>
        <p:txBody>
          <a:bodyPr wrap="none" lIns="90000" tIns="46800" rIns="90000" bIns="46800">
            <a:spAutoFit/>
          </a:bodyPr>
          <a:lstStyle/>
          <a:p>
            <a:pPr algn="ctr" eaLnBrk="1" hangingPunct="1">
              <a:buClr>
                <a:srgbClr val="000000"/>
              </a:buClr>
              <a:buSzPct val="100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chemeClr val="tx1"/>
                </a:solidFill>
                <a:cs typeface="Arial Unicode MS" pitchFamily="32" charset="0"/>
              </a:rPr>
              <a:t>4</a:t>
            </a:r>
            <a:endParaRPr lang="en-GB" sz="2000">
              <a:solidFill>
                <a:schemeClr val="tx1"/>
              </a:solidFill>
              <a:cs typeface="Arial Unicode MS" pitchFamily="32" charset="0"/>
            </a:endParaRPr>
          </a:p>
        </p:txBody>
      </p:sp>
      <p:sp>
        <p:nvSpPr>
          <p:cNvPr id="39990" name="Text Box 54"/>
          <p:cNvSpPr txBox="1">
            <a:spLocks noChangeArrowheads="1"/>
          </p:cNvSpPr>
          <p:nvPr/>
        </p:nvSpPr>
        <p:spPr bwMode="auto">
          <a:xfrm>
            <a:off x="4941888" y="3514725"/>
            <a:ext cx="655637" cy="582613"/>
          </a:xfrm>
          <a:prstGeom prst="rect">
            <a:avLst/>
          </a:prstGeom>
          <a:noFill/>
          <a:ln w="9525">
            <a:noFill/>
            <a:miter lim="800000"/>
          </a:ln>
        </p:spPr>
        <p:txBody>
          <a:bodyPr wrap="none" lIns="90000" tIns="46800" rIns="90000" bIns="46800">
            <a:spAutoFit/>
          </a:bodyPr>
          <a:lstStyle/>
          <a:p>
            <a:pPr algn="r" eaLnBrk="1" hangingPunct="1">
              <a:buClr>
                <a:srgbClr val="008380"/>
              </a:buClr>
              <a:buSzPct val="133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i="1">
                <a:solidFill>
                  <a:srgbClr val="008380"/>
                </a:solidFill>
                <a:cs typeface="Arial Unicode MS" pitchFamily="32" charset="0"/>
              </a:rPr>
              <a:t>C</a:t>
            </a:r>
            <a:r>
              <a:rPr lang="en-GB" sz="3200" i="1">
                <a:solidFill>
                  <a:srgbClr val="008380"/>
                </a:solidFill>
                <a:cs typeface="Times New Roman" panose="02020603050405020304" pitchFamily="16" charset="0"/>
              </a:rPr>
              <a:t>'</a:t>
            </a:r>
            <a:r>
              <a:rPr lang="en-GB" sz="3200">
                <a:solidFill>
                  <a:schemeClr val="tx1"/>
                </a:solidFill>
                <a:cs typeface="Arial Unicode MS" pitchFamily="32" charset="0"/>
              </a:rPr>
              <a:t>:</a:t>
            </a:r>
            <a:endParaRPr lang="en-GB" sz="3200">
              <a:solidFill>
                <a:schemeClr val="tx1"/>
              </a:solidFill>
              <a:cs typeface="Arial Unicode MS" pitchFamily="32" charset="0"/>
            </a:endParaRPr>
          </a:p>
        </p:txBody>
      </p:sp>
      <p:grpSp>
        <p:nvGrpSpPr>
          <p:cNvPr id="15" name="Group 55"/>
          <p:cNvGrpSpPr/>
          <p:nvPr/>
        </p:nvGrpSpPr>
        <p:grpSpPr bwMode="auto">
          <a:xfrm>
            <a:off x="5678488" y="3505200"/>
            <a:ext cx="684212" cy="598488"/>
            <a:chOff x="3577" y="2208"/>
            <a:chExt cx="431" cy="377"/>
          </a:xfrm>
        </p:grpSpPr>
        <p:sp>
          <p:nvSpPr>
            <p:cNvPr id="39992" name="AutoShape 56"/>
            <p:cNvSpPr>
              <a:spLocks noChangeArrowheads="1"/>
            </p:cNvSpPr>
            <p:nvPr/>
          </p:nvSpPr>
          <p:spPr bwMode="auto">
            <a:xfrm>
              <a:off x="3577" y="2208"/>
              <a:ext cx="432" cy="378"/>
            </a:xfrm>
            <a:prstGeom prst="roundRect">
              <a:avLst>
                <a:gd name="adj" fmla="val 264"/>
              </a:avLst>
            </a:prstGeom>
            <a:solidFill>
              <a:srgbClr val="FFFF99"/>
            </a:solidFill>
            <a:ln w="9360">
              <a:solidFill>
                <a:srgbClr val="000000"/>
              </a:solidFill>
              <a:round/>
            </a:ln>
            <a:effectLst>
              <a:outerShdw dist="107933" dir="2700000" algn="ctr" rotWithShape="0">
                <a:srgbClr val="808080"/>
              </a:outerShdw>
            </a:effectLst>
          </p:spPr>
          <p:txBody>
            <a:bodyPr wrap="none" anchor="ctr"/>
            <a:lstStyle/>
            <a:p>
              <a:endParaRPr lang="en-US"/>
            </a:p>
          </p:txBody>
        </p:sp>
        <p:sp>
          <p:nvSpPr>
            <p:cNvPr id="39993" name="Text Box 57"/>
            <p:cNvSpPr txBox="1">
              <a:spLocks noChangeArrowheads="1"/>
            </p:cNvSpPr>
            <p:nvPr/>
          </p:nvSpPr>
          <p:spPr bwMode="auto">
            <a:xfrm>
              <a:off x="3577" y="2208"/>
              <a:ext cx="432" cy="378"/>
            </a:xfrm>
            <a:prstGeom prst="rect">
              <a:avLst/>
            </a:prstGeom>
            <a:noFill/>
            <a:ln w="9525">
              <a:noFill/>
              <a:miter lim="800000"/>
            </a:ln>
          </p:spPr>
          <p:txBody>
            <a:bodyPr wrap="none" lIns="90000" tIns="46800" rIns="90000" bIns="46800" anchor="ctr">
              <a:spAutoFit/>
            </a:bodyPr>
            <a:lstStyle/>
            <a:p>
              <a:pPr algn="ctr" eaLnBrk="1" hangingPunct="1">
                <a:buClr>
                  <a:srgbClr val="008380"/>
                </a:buClr>
                <a:buSzPct val="133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a:solidFill>
                    <a:srgbClr val="008380"/>
                  </a:solidFill>
                  <a:cs typeface="Arial Unicode MS" pitchFamily="32" charset="0"/>
                </a:rPr>
                <a:t>0</a:t>
              </a:r>
              <a:endParaRPr lang="en-GB" sz="3200">
                <a:solidFill>
                  <a:srgbClr val="008380"/>
                </a:solidFill>
                <a:cs typeface="Arial Unicode MS" pitchFamily="32" charset="0"/>
              </a:endParaRPr>
            </a:p>
          </p:txBody>
        </p:sp>
      </p:grpSp>
      <p:grpSp>
        <p:nvGrpSpPr>
          <p:cNvPr id="16" name="Group 58"/>
          <p:cNvGrpSpPr/>
          <p:nvPr/>
        </p:nvGrpSpPr>
        <p:grpSpPr bwMode="auto">
          <a:xfrm>
            <a:off x="6364288" y="3505200"/>
            <a:ext cx="684212" cy="598488"/>
            <a:chOff x="4009" y="2208"/>
            <a:chExt cx="431" cy="377"/>
          </a:xfrm>
        </p:grpSpPr>
        <p:sp>
          <p:nvSpPr>
            <p:cNvPr id="39995" name="AutoShape 59"/>
            <p:cNvSpPr>
              <a:spLocks noChangeArrowheads="1"/>
            </p:cNvSpPr>
            <p:nvPr/>
          </p:nvSpPr>
          <p:spPr bwMode="auto">
            <a:xfrm>
              <a:off x="4009" y="2208"/>
              <a:ext cx="432" cy="378"/>
            </a:xfrm>
            <a:prstGeom prst="roundRect">
              <a:avLst>
                <a:gd name="adj" fmla="val 264"/>
              </a:avLst>
            </a:prstGeom>
            <a:solidFill>
              <a:srgbClr val="FFCCCC"/>
            </a:solidFill>
            <a:ln w="9360">
              <a:solidFill>
                <a:srgbClr val="000000"/>
              </a:solidFill>
              <a:round/>
            </a:ln>
            <a:effectLst>
              <a:outerShdw dist="107933" dir="2700000" algn="ctr" rotWithShape="0">
                <a:srgbClr val="808080"/>
              </a:outerShdw>
            </a:effectLst>
          </p:spPr>
          <p:txBody>
            <a:bodyPr wrap="none" anchor="ctr"/>
            <a:lstStyle/>
            <a:p>
              <a:endParaRPr lang="en-US"/>
            </a:p>
          </p:txBody>
        </p:sp>
        <p:sp>
          <p:nvSpPr>
            <p:cNvPr id="39996" name="Text Box 60"/>
            <p:cNvSpPr txBox="1">
              <a:spLocks noChangeArrowheads="1"/>
            </p:cNvSpPr>
            <p:nvPr/>
          </p:nvSpPr>
          <p:spPr bwMode="auto">
            <a:xfrm>
              <a:off x="4009" y="2208"/>
              <a:ext cx="432" cy="378"/>
            </a:xfrm>
            <a:prstGeom prst="rect">
              <a:avLst/>
            </a:prstGeom>
            <a:noFill/>
            <a:ln w="9525">
              <a:noFill/>
              <a:miter lim="800000"/>
            </a:ln>
          </p:spPr>
          <p:txBody>
            <a:bodyPr wrap="none" lIns="90000" tIns="46800" rIns="90000" bIns="46800" anchor="ctr">
              <a:spAutoFit/>
            </a:bodyPr>
            <a:lstStyle/>
            <a:p>
              <a:pPr algn="ctr" eaLnBrk="1" hangingPunct="1">
                <a:buClr>
                  <a:srgbClr val="008380"/>
                </a:buClr>
                <a:buSzPct val="133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a:solidFill>
                    <a:srgbClr val="008380"/>
                  </a:solidFill>
                  <a:cs typeface="Arial Unicode MS" pitchFamily="32" charset="0"/>
                </a:rPr>
                <a:t>1</a:t>
              </a:r>
              <a:endParaRPr lang="en-GB" sz="3200">
                <a:solidFill>
                  <a:srgbClr val="008380"/>
                </a:solidFill>
                <a:cs typeface="Arial Unicode MS" pitchFamily="32" charset="0"/>
              </a:endParaRPr>
            </a:p>
          </p:txBody>
        </p:sp>
      </p:grpSp>
      <p:grpSp>
        <p:nvGrpSpPr>
          <p:cNvPr id="17" name="Group 61"/>
          <p:cNvGrpSpPr/>
          <p:nvPr/>
        </p:nvGrpSpPr>
        <p:grpSpPr bwMode="auto">
          <a:xfrm>
            <a:off x="7050088" y="3505200"/>
            <a:ext cx="684212" cy="598488"/>
            <a:chOff x="4441" y="2208"/>
            <a:chExt cx="431" cy="377"/>
          </a:xfrm>
        </p:grpSpPr>
        <p:sp>
          <p:nvSpPr>
            <p:cNvPr id="39998" name="AutoShape 62"/>
            <p:cNvSpPr>
              <a:spLocks noChangeArrowheads="1"/>
            </p:cNvSpPr>
            <p:nvPr/>
          </p:nvSpPr>
          <p:spPr bwMode="auto">
            <a:xfrm>
              <a:off x="4441" y="2208"/>
              <a:ext cx="432" cy="378"/>
            </a:xfrm>
            <a:prstGeom prst="roundRect">
              <a:avLst>
                <a:gd name="adj" fmla="val 264"/>
              </a:avLst>
            </a:prstGeom>
            <a:solidFill>
              <a:srgbClr val="FFCCCC"/>
            </a:solidFill>
            <a:ln w="9360">
              <a:solidFill>
                <a:srgbClr val="000000"/>
              </a:solidFill>
              <a:round/>
            </a:ln>
            <a:effectLst>
              <a:outerShdw dist="107933" dir="2700000" algn="ctr" rotWithShape="0">
                <a:srgbClr val="808080"/>
              </a:outerShdw>
            </a:effectLst>
          </p:spPr>
          <p:txBody>
            <a:bodyPr wrap="none" anchor="ctr"/>
            <a:lstStyle/>
            <a:p>
              <a:endParaRPr lang="en-US"/>
            </a:p>
          </p:txBody>
        </p:sp>
        <p:sp>
          <p:nvSpPr>
            <p:cNvPr id="39999" name="Text Box 63"/>
            <p:cNvSpPr txBox="1">
              <a:spLocks noChangeArrowheads="1"/>
            </p:cNvSpPr>
            <p:nvPr/>
          </p:nvSpPr>
          <p:spPr bwMode="auto">
            <a:xfrm>
              <a:off x="4441" y="2208"/>
              <a:ext cx="432" cy="378"/>
            </a:xfrm>
            <a:prstGeom prst="rect">
              <a:avLst/>
            </a:prstGeom>
            <a:noFill/>
            <a:ln w="9525">
              <a:noFill/>
              <a:miter lim="800000"/>
            </a:ln>
          </p:spPr>
          <p:txBody>
            <a:bodyPr wrap="none" lIns="90000" tIns="46800" rIns="90000" bIns="46800" anchor="ctr">
              <a:spAutoFit/>
            </a:bodyPr>
            <a:lstStyle/>
            <a:p>
              <a:pPr algn="ctr" eaLnBrk="1" hangingPunct="1">
                <a:buClr>
                  <a:srgbClr val="008380"/>
                </a:buClr>
                <a:buSzPct val="133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a:solidFill>
                    <a:srgbClr val="008380"/>
                  </a:solidFill>
                  <a:cs typeface="Arial Unicode MS" pitchFamily="32" charset="0"/>
                </a:rPr>
                <a:t>1</a:t>
              </a:r>
              <a:endParaRPr lang="en-GB" sz="3200">
                <a:solidFill>
                  <a:srgbClr val="008380"/>
                </a:solidFill>
                <a:cs typeface="Arial Unicode MS" pitchFamily="32" charset="0"/>
              </a:endParaRPr>
            </a:p>
          </p:txBody>
        </p:sp>
      </p:grpSp>
      <p:grpSp>
        <p:nvGrpSpPr>
          <p:cNvPr id="18" name="Group 64"/>
          <p:cNvGrpSpPr/>
          <p:nvPr/>
        </p:nvGrpSpPr>
        <p:grpSpPr bwMode="auto">
          <a:xfrm>
            <a:off x="7735888" y="3505200"/>
            <a:ext cx="684212" cy="598488"/>
            <a:chOff x="4873" y="2208"/>
            <a:chExt cx="431" cy="377"/>
          </a:xfrm>
        </p:grpSpPr>
        <p:sp>
          <p:nvSpPr>
            <p:cNvPr id="40001" name="AutoShape 65"/>
            <p:cNvSpPr>
              <a:spLocks noChangeArrowheads="1"/>
            </p:cNvSpPr>
            <p:nvPr/>
          </p:nvSpPr>
          <p:spPr bwMode="auto">
            <a:xfrm>
              <a:off x="4873" y="2208"/>
              <a:ext cx="432" cy="378"/>
            </a:xfrm>
            <a:prstGeom prst="roundRect">
              <a:avLst>
                <a:gd name="adj" fmla="val 264"/>
              </a:avLst>
            </a:prstGeom>
            <a:solidFill>
              <a:srgbClr val="FFCCCC"/>
            </a:solidFill>
            <a:ln w="9360">
              <a:solidFill>
                <a:srgbClr val="000000"/>
              </a:solidFill>
              <a:round/>
            </a:ln>
            <a:effectLst>
              <a:outerShdw dist="107933" dir="2700000" algn="ctr" rotWithShape="0">
                <a:srgbClr val="808080"/>
              </a:outerShdw>
            </a:effectLst>
          </p:spPr>
          <p:txBody>
            <a:bodyPr wrap="none" anchor="ctr"/>
            <a:lstStyle/>
            <a:p>
              <a:endParaRPr lang="en-US"/>
            </a:p>
          </p:txBody>
        </p:sp>
        <p:sp>
          <p:nvSpPr>
            <p:cNvPr id="40002" name="Text Box 66"/>
            <p:cNvSpPr txBox="1">
              <a:spLocks noChangeArrowheads="1"/>
            </p:cNvSpPr>
            <p:nvPr/>
          </p:nvSpPr>
          <p:spPr bwMode="auto">
            <a:xfrm>
              <a:off x="4873" y="2208"/>
              <a:ext cx="432" cy="378"/>
            </a:xfrm>
            <a:prstGeom prst="rect">
              <a:avLst/>
            </a:prstGeom>
            <a:noFill/>
            <a:ln w="9525">
              <a:noFill/>
              <a:miter lim="800000"/>
            </a:ln>
          </p:spPr>
          <p:txBody>
            <a:bodyPr wrap="none" lIns="90000" tIns="46800" rIns="90000" bIns="46800" anchor="ctr">
              <a:spAutoFit/>
            </a:bodyPr>
            <a:lstStyle/>
            <a:p>
              <a:pPr algn="ctr" eaLnBrk="1" hangingPunct="1">
                <a:buClr>
                  <a:srgbClr val="008380"/>
                </a:buClr>
                <a:buSzPct val="133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a:solidFill>
                    <a:srgbClr val="008380"/>
                  </a:solidFill>
                  <a:cs typeface="Arial Unicode MS" pitchFamily="32" charset="0"/>
                </a:rPr>
                <a:t>4</a:t>
              </a:r>
              <a:endParaRPr lang="en-GB" sz="3200">
                <a:solidFill>
                  <a:srgbClr val="008380"/>
                </a:solidFill>
                <a:cs typeface="Arial Unicode MS" pitchFamily="32" charset="0"/>
              </a:endParaRPr>
            </a:p>
          </p:txBody>
        </p:sp>
      </p:grpSp>
      <p:cxnSp>
        <p:nvCxnSpPr>
          <p:cNvPr id="40004" name="AutoShape 68"/>
          <p:cNvCxnSpPr>
            <a:cxnSpLocks noChangeShapeType="1"/>
          </p:cNvCxnSpPr>
          <p:nvPr/>
        </p:nvCxnSpPr>
        <p:spPr bwMode="auto">
          <a:xfrm flipH="1">
            <a:off x="1235075" y="2709863"/>
            <a:ext cx="685800" cy="795337"/>
          </a:xfrm>
          <a:prstGeom prst="straightConnector1">
            <a:avLst/>
          </a:prstGeom>
          <a:noFill/>
          <a:ln w="28440">
            <a:solidFill>
              <a:srgbClr val="000000"/>
            </a:solidFill>
            <a:round/>
            <a:tailEnd type="triangle" w="lg" len="lg"/>
          </a:ln>
        </p:spPr>
      </p:cxnSp>
    </p:spTree>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Sorting algorithm</a:t>
            </a:r>
            <a:endParaRPr lang="en-IN" dirty="0"/>
          </a:p>
        </p:txBody>
      </p:sp>
      <p:sp>
        <p:nvSpPr>
          <p:cNvPr id="3" name="Content Placeholder 2"/>
          <p:cNvSpPr>
            <a:spLocks noGrp="1"/>
          </p:cNvSpPr>
          <p:nvPr>
            <p:ph idx="1"/>
          </p:nvPr>
        </p:nvSpPr>
        <p:spPr/>
        <p:txBody>
          <a:bodyPr>
            <a:noAutofit/>
          </a:bodyPr>
          <a:lstStyle/>
          <a:p>
            <a:pPr>
              <a:buNone/>
            </a:pPr>
            <a:r>
              <a:rPr lang="en-IN" sz="2400" dirty="0" smtClean="0"/>
              <a:t> Sorting algorithm is an algorithm that puts elements of a list in a certain order</a:t>
            </a:r>
            <a:endParaRPr lang="en-IN" sz="2400" dirty="0" smtClean="0"/>
          </a:p>
          <a:p>
            <a:pPr>
              <a:buNone/>
            </a:pPr>
            <a:endParaRPr lang="en-IN" sz="2400" dirty="0" smtClean="0"/>
          </a:p>
          <a:p>
            <a:pPr>
              <a:buNone/>
            </a:pPr>
            <a:endParaRPr lang="en-IN" sz="2400" dirty="0" smtClean="0"/>
          </a:p>
          <a:p>
            <a:r>
              <a:rPr lang="en-IN" sz="2400" dirty="0" smtClean="0"/>
              <a:t>The most-used orders are numerical order and alphabetical order.</a:t>
            </a:r>
            <a:endParaRPr lang="en-IN" sz="2400" dirty="0" smtClean="0"/>
          </a:p>
          <a:p>
            <a:r>
              <a:rPr lang="en-IN" sz="2400" dirty="0" smtClean="0"/>
              <a:t>The data is often taken to be in an </a:t>
            </a:r>
            <a:r>
              <a:rPr lang="en-IN" sz="2400" dirty="0" smtClean="0">
                <a:hlinkClick r:id="rId1" tooltip="Array data type"/>
              </a:rPr>
              <a:t>array</a:t>
            </a:r>
            <a:r>
              <a:rPr lang="en-IN" sz="2400" dirty="0" smtClean="0"/>
              <a:t>, which allows </a:t>
            </a:r>
            <a:r>
              <a:rPr lang="en-IN" sz="2400" dirty="0" smtClean="0">
                <a:hlinkClick r:id="rId2" tooltip="Random access"/>
              </a:rPr>
              <a:t>random access</a:t>
            </a:r>
            <a:r>
              <a:rPr lang="en-IN" sz="2400" dirty="0" smtClean="0"/>
              <a:t>, rather than a list, which only allows sequential access.</a:t>
            </a:r>
            <a:endParaRPr lang="en-IN" sz="2400" dirty="0" smtClean="0"/>
          </a:p>
          <a:p>
            <a:endParaRPr lang="en-IN" sz="24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1"/>
          <p:cNvSpPr>
            <a:spLocks noGrp="1" noChangeArrowheads="1"/>
          </p:cNvSpPr>
          <p:nvPr>
            <p:ph type="title"/>
          </p:nvPr>
        </p:nvSpPr>
        <p:spPr>
          <a:xfrm>
            <a:off x="1447800" y="304800"/>
            <a:ext cx="7543800" cy="1143000"/>
          </a:xfrm>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0" dirty="0"/>
              <a:t>Loop 4</a:t>
            </a:r>
            <a:endParaRPr lang="en-GB" b="0" dirty="0"/>
          </a:p>
        </p:txBody>
      </p:sp>
      <p:sp>
        <p:nvSpPr>
          <p:cNvPr id="40962" name="Text Box 2"/>
          <p:cNvSpPr txBox="1">
            <a:spLocks noChangeArrowheads="1"/>
          </p:cNvSpPr>
          <p:nvPr/>
        </p:nvSpPr>
        <p:spPr bwMode="auto">
          <a:xfrm>
            <a:off x="190500" y="2119313"/>
            <a:ext cx="584200" cy="582612"/>
          </a:xfrm>
          <a:prstGeom prst="rect">
            <a:avLst/>
          </a:prstGeom>
          <a:noFill/>
          <a:ln w="9525">
            <a:noFill/>
            <a:miter lim="800000"/>
          </a:ln>
        </p:spPr>
        <p:txBody>
          <a:bodyPr wrap="none" lIns="90000" tIns="46800" rIns="90000" bIns="46800">
            <a:spAutoFit/>
          </a:bodyPr>
          <a:lstStyle/>
          <a:p>
            <a:pPr algn="r" eaLnBrk="1" hangingPunct="1">
              <a:buClr>
                <a:srgbClr val="008380"/>
              </a:buClr>
              <a:buSzPct val="133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i="1">
                <a:solidFill>
                  <a:srgbClr val="008380"/>
                </a:solidFill>
                <a:cs typeface="Arial Unicode MS" pitchFamily="32" charset="0"/>
              </a:rPr>
              <a:t>A</a:t>
            </a:r>
            <a:r>
              <a:rPr lang="en-GB" sz="3200">
                <a:solidFill>
                  <a:schemeClr val="tx1"/>
                </a:solidFill>
                <a:cs typeface="Arial Unicode MS" pitchFamily="32" charset="0"/>
              </a:rPr>
              <a:t>:</a:t>
            </a:r>
            <a:endParaRPr lang="en-GB" sz="3200">
              <a:solidFill>
                <a:schemeClr val="tx1"/>
              </a:solidFill>
              <a:cs typeface="Arial Unicode MS" pitchFamily="32" charset="0"/>
            </a:endParaRPr>
          </a:p>
        </p:txBody>
      </p:sp>
      <p:grpSp>
        <p:nvGrpSpPr>
          <p:cNvPr id="2" name="Group 3"/>
          <p:cNvGrpSpPr/>
          <p:nvPr/>
        </p:nvGrpSpPr>
        <p:grpSpPr bwMode="auto">
          <a:xfrm>
            <a:off x="854075" y="2109788"/>
            <a:ext cx="684213" cy="598487"/>
            <a:chOff x="538" y="1329"/>
            <a:chExt cx="431" cy="377"/>
          </a:xfrm>
        </p:grpSpPr>
        <p:sp>
          <p:nvSpPr>
            <p:cNvPr id="40964" name="AutoShape 4"/>
            <p:cNvSpPr>
              <a:spLocks noChangeArrowheads="1"/>
            </p:cNvSpPr>
            <p:nvPr/>
          </p:nvSpPr>
          <p:spPr bwMode="auto">
            <a:xfrm>
              <a:off x="538" y="1329"/>
              <a:ext cx="432" cy="378"/>
            </a:xfrm>
            <a:prstGeom prst="roundRect">
              <a:avLst>
                <a:gd name="adj" fmla="val 264"/>
              </a:avLst>
            </a:prstGeom>
            <a:solidFill>
              <a:srgbClr val="FFFF99"/>
            </a:solidFill>
            <a:ln w="9360">
              <a:solidFill>
                <a:srgbClr val="000000"/>
              </a:solidFill>
              <a:round/>
            </a:ln>
            <a:effectLst>
              <a:outerShdw dist="107933" dir="2700000" algn="ctr" rotWithShape="0">
                <a:srgbClr val="808080"/>
              </a:outerShdw>
            </a:effectLst>
          </p:spPr>
          <p:txBody>
            <a:bodyPr wrap="none" anchor="ctr"/>
            <a:lstStyle/>
            <a:p>
              <a:endParaRPr lang="en-US"/>
            </a:p>
          </p:txBody>
        </p:sp>
        <p:sp>
          <p:nvSpPr>
            <p:cNvPr id="40965" name="Text Box 5"/>
            <p:cNvSpPr txBox="1">
              <a:spLocks noChangeArrowheads="1"/>
            </p:cNvSpPr>
            <p:nvPr/>
          </p:nvSpPr>
          <p:spPr bwMode="auto">
            <a:xfrm>
              <a:off x="538" y="1329"/>
              <a:ext cx="432" cy="378"/>
            </a:xfrm>
            <a:prstGeom prst="rect">
              <a:avLst/>
            </a:prstGeom>
            <a:noFill/>
            <a:ln w="9525">
              <a:noFill/>
              <a:miter lim="800000"/>
            </a:ln>
          </p:spPr>
          <p:txBody>
            <a:bodyPr wrap="none" lIns="90000" tIns="46800" rIns="90000" bIns="46800" anchor="ctr">
              <a:spAutoFit/>
            </a:bodyPr>
            <a:lstStyle/>
            <a:p>
              <a:pPr algn="ctr" eaLnBrk="1" hangingPunct="1">
                <a:buClr>
                  <a:srgbClr val="008380"/>
                </a:buClr>
                <a:buSzPct val="133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a:solidFill>
                    <a:srgbClr val="008380"/>
                  </a:solidFill>
                  <a:cs typeface="Arial Unicode MS" pitchFamily="32" charset="0"/>
                </a:rPr>
                <a:t>4</a:t>
              </a:r>
              <a:endParaRPr lang="en-GB" sz="3200">
                <a:solidFill>
                  <a:srgbClr val="008380"/>
                </a:solidFill>
                <a:cs typeface="Arial Unicode MS" pitchFamily="32" charset="0"/>
              </a:endParaRPr>
            </a:p>
          </p:txBody>
        </p:sp>
      </p:grpSp>
      <p:grpSp>
        <p:nvGrpSpPr>
          <p:cNvPr id="3" name="Group 6"/>
          <p:cNvGrpSpPr/>
          <p:nvPr/>
        </p:nvGrpSpPr>
        <p:grpSpPr bwMode="auto">
          <a:xfrm>
            <a:off x="1539875" y="2109788"/>
            <a:ext cx="684213" cy="598487"/>
            <a:chOff x="970" y="1329"/>
            <a:chExt cx="431" cy="377"/>
          </a:xfrm>
        </p:grpSpPr>
        <p:sp>
          <p:nvSpPr>
            <p:cNvPr id="40967" name="AutoShape 7"/>
            <p:cNvSpPr>
              <a:spLocks noChangeArrowheads="1"/>
            </p:cNvSpPr>
            <p:nvPr/>
          </p:nvSpPr>
          <p:spPr bwMode="auto">
            <a:xfrm>
              <a:off x="970" y="1329"/>
              <a:ext cx="432" cy="378"/>
            </a:xfrm>
            <a:prstGeom prst="roundRect">
              <a:avLst>
                <a:gd name="adj" fmla="val 264"/>
              </a:avLst>
            </a:prstGeom>
            <a:solidFill>
              <a:srgbClr val="FFCCCC"/>
            </a:solidFill>
            <a:ln w="9360">
              <a:solidFill>
                <a:srgbClr val="000000"/>
              </a:solidFill>
              <a:round/>
            </a:ln>
            <a:effectLst>
              <a:outerShdw dist="107933" dir="2700000" algn="ctr" rotWithShape="0">
                <a:srgbClr val="808080"/>
              </a:outerShdw>
            </a:effectLst>
          </p:spPr>
          <p:txBody>
            <a:bodyPr wrap="none" anchor="ctr"/>
            <a:lstStyle/>
            <a:p>
              <a:endParaRPr lang="en-US"/>
            </a:p>
          </p:txBody>
        </p:sp>
        <p:sp>
          <p:nvSpPr>
            <p:cNvPr id="40968" name="Text Box 8"/>
            <p:cNvSpPr txBox="1">
              <a:spLocks noChangeArrowheads="1"/>
            </p:cNvSpPr>
            <p:nvPr/>
          </p:nvSpPr>
          <p:spPr bwMode="auto">
            <a:xfrm>
              <a:off x="970" y="1329"/>
              <a:ext cx="432" cy="378"/>
            </a:xfrm>
            <a:prstGeom prst="rect">
              <a:avLst/>
            </a:prstGeom>
            <a:noFill/>
            <a:ln w="9525">
              <a:noFill/>
              <a:miter lim="800000"/>
            </a:ln>
          </p:spPr>
          <p:txBody>
            <a:bodyPr wrap="none" lIns="90000" tIns="46800" rIns="90000" bIns="46800" anchor="ctr">
              <a:spAutoFit/>
            </a:bodyPr>
            <a:lstStyle/>
            <a:p>
              <a:pPr algn="ctr" eaLnBrk="1" hangingPunct="1">
                <a:buClr>
                  <a:srgbClr val="008380"/>
                </a:buClr>
                <a:buSzPct val="133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a:solidFill>
                    <a:srgbClr val="008380"/>
                  </a:solidFill>
                  <a:cs typeface="Arial Unicode MS" pitchFamily="32" charset="0"/>
                </a:rPr>
                <a:t>1</a:t>
              </a:r>
              <a:endParaRPr lang="en-GB" sz="3200">
                <a:solidFill>
                  <a:srgbClr val="008380"/>
                </a:solidFill>
                <a:cs typeface="Arial Unicode MS" pitchFamily="32" charset="0"/>
              </a:endParaRPr>
            </a:p>
          </p:txBody>
        </p:sp>
      </p:grpSp>
      <p:grpSp>
        <p:nvGrpSpPr>
          <p:cNvPr id="4" name="Group 9"/>
          <p:cNvGrpSpPr/>
          <p:nvPr/>
        </p:nvGrpSpPr>
        <p:grpSpPr bwMode="auto">
          <a:xfrm>
            <a:off x="2225675" y="2109788"/>
            <a:ext cx="684213" cy="598487"/>
            <a:chOff x="1402" y="1329"/>
            <a:chExt cx="431" cy="377"/>
          </a:xfrm>
        </p:grpSpPr>
        <p:sp>
          <p:nvSpPr>
            <p:cNvPr id="40970" name="AutoShape 10"/>
            <p:cNvSpPr>
              <a:spLocks noChangeArrowheads="1"/>
            </p:cNvSpPr>
            <p:nvPr/>
          </p:nvSpPr>
          <p:spPr bwMode="auto">
            <a:xfrm>
              <a:off x="1402" y="1329"/>
              <a:ext cx="432" cy="378"/>
            </a:xfrm>
            <a:prstGeom prst="roundRect">
              <a:avLst>
                <a:gd name="adj" fmla="val 264"/>
              </a:avLst>
            </a:prstGeom>
            <a:solidFill>
              <a:srgbClr val="FFCCCC"/>
            </a:solidFill>
            <a:ln w="9360">
              <a:solidFill>
                <a:srgbClr val="000000"/>
              </a:solidFill>
              <a:round/>
            </a:ln>
            <a:effectLst>
              <a:outerShdw dist="107933" dir="2700000" algn="ctr" rotWithShape="0">
                <a:srgbClr val="808080"/>
              </a:outerShdw>
            </a:effectLst>
          </p:spPr>
          <p:txBody>
            <a:bodyPr wrap="none" anchor="ctr"/>
            <a:lstStyle/>
            <a:p>
              <a:endParaRPr lang="en-US"/>
            </a:p>
          </p:txBody>
        </p:sp>
        <p:sp>
          <p:nvSpPr>
            <p:cNvPr id="40971" name="Text Box 11"/>
            <p:cNvSpPr txBox="1">
              <a:spLocks noChangeArrowheads="1"/>
            </p:cNvSpPr>
            <p:nvPr/>
          </p:nvSpPr>
          <p:spPr bwMode="auto">
            <a:xfrm>
              <a:off x="1402" y="1329"/>
              <a:ext cx="432" cy="378"/>
            </a:xfrm>
            <a:prstGeom prst="rect">
              <a:avLst/>
            </a:prstGeom>
            <a:noFill/>
            <a:ln w="9525">
              <a:noFill/>
              <a:miter lim="800000"/>
            </a:ln>
          </p:spPr>
          <p:txBody>
            <a:bodyPr wrap="none" lIns="90000" tIns="46800" rIns="90000" bIns="46800" anchor="ctr">
              <a:spAutoFit/>
            </a:bodyPr>
            <a:lstStyle/>
            <a:p>
              <a:pPr algn="ctr" eaLnBrk="1" hangingPunct="1">
                <a:buClr>
                  <a:srgbClr val="008380"/>
                </a:buClr>
                <a:buSzPct val="133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a:solidFill>
                    <a:srgbClr val="008380"/>
                  </a:solidFill>
                  <a:cs typeface="Arial Unicode MS" pitchFamily="32" charset="0"/>
                </a:rPr>
                <a:t>3</a:t>
              </a:r>
              <a:endParaRPr lang="en-GB" sz="3200">
                <a:solidFill>
                  <a:srgbClr val="008380"/>
                </a:solidFill>
                <a:cs typeface="Arial Unicode MS" pitchFamily="32" charset="0"/>
              </a:endParaRPr>
            </a:p>
          </p:txBody>
        </p:sp>
      </p:grpSp>
      <p:grpSp>
        <p:nvGrpSpPr>
          <p:cNvPr id="5" name="Group 12"/>
          <p:cNvGrpSpPr/>
          <p:nvPr/>
        </p:nvGrpSpPr>
        <p:grpSpPr bwMode="auto">
          <a:xfrm>
            <a:off x="2911475" y="2109788"/>
            <a:ext cx="684213" cy="598487"/>
            <a:chOff x="1834" y="1329"/>
            <a:chExt cx="431" cy="377"/>
          </a:xfrm>
        </p:grpSpPr>
        <p:sp>
          <p:nvSpPr>
            <p:cNvPr id="40973" name="AutoShape 13"/>
            <p:cNvSpPr>
              <a:spLocks noChangeArrowheads="1"/>
            </p:cNvSpPr>
            <p:nvPr/>
          </p:nvSpPr>
          <p:spPr bwMode="auto">
            <a:xfrm>
              <a:off x="1834" y="1329"/>
              <a:ext cx="432" cy="378"/>
            </a:xfrm>
            <a:prstGeom prst="roundRect">
              <a:avLst>
                <a:gd name="adj" fmla="val 264"/>
              </a:avLst>
            </a:prstGeom>
            <a:solidFill>
              <a:srgbClr val="FFCCCC"/>
            </a:solidFill>
            <a:ln w="9360">
              <a:solidFill>
                <a:srgbClr val="000000"/>
              </a:solidFill>
              <a:round/>
            </a:ln>
            <a:effectLst>
              <a:outerShdw dist="107933" dir="2700000" algn="ctr" rotWithShape="0">
                <a:srgbClr val="808080"/>
              </a:outerShdw>
            </a:effectLst>
          </p:spPr>
          <p:txBody>
            <a:bodyPr wrap="none" anchor="ctr"/>
            <a:lstStyle/>
            <a:p>
              <a:endParaRPr lang="en-US"/>
            </a:p>
          </p:txBody>
        </p:sp>
        <p:sp>
          <p:nvSpPr>
            <p:cNvPr id="40974" name="Text Box 14"/>
            <p:cNvSpPr txBox="1">
              <a:spLocks noChangeArrowheads="1"/>
            </p:cNvSpPr>
            <p:nvPr/>
          </p:nvSpPr>
          <p:spPr bwMode="auto">
            <a:xfrm>
              <a:off x="1834" y="1329"/>
              <a:ext cx="432" cy="378"/>
            </a:xfrm>
            <a:prstGeom prst="rect">
              <a:avLst/>
            </a:prstGeom>
            <a:noFill/>
            <a:ln w="9525">
              <a:noFill/>
              <a:miter lim="800000"/>
            </a:ln>
          </p:spPr>
          <p:txBody>
            <a:bodyPr wrap="none" lIns="90000" tIns="46800" rIns="90000" bIns="46800" anchor="ctr">
              <a:spAutoFit/>
            </a:bodyPr>
            <a:lstStyle/>
            <a:p>
              <a:pPr algn="ctr" eaLnBrk="1" hangingPunct="1">
                <a:buClr>
                  <a:srgbClr val="008380"/>
                </a:buClr>
                <a:buSzPct val="133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a:solidFill>
                    <a:srgbClr val="008380"/>
                  </a:solidFill>
                  <a:cs typeface="Arial Unicode MS" pitchFamily="32" charset="0"/>
                </a:rPr>
                <a:t>4</a:t>
              </a:r>
              <a:endParaRPr lang="en-GB" sz="3200">
                <a:solidFill>
                  <a:srgbClr val="008380"/>
                </a:solidFill>
                <a:cs typeface="Arial Unicode MS" pitchFamily="32" charset="0"/>
              </a:endParaRPr>
            </a:p>
          </p:txBody>
        </p:sp>
      </p:grpSp>
      <p:grpSp>
        <p:nvGrpSpPr>
          <p:cNvPr id="6" name="Group 15"/>
          <p:cNvGrpSpPr/>
          <p:nvPr/>
        </p:nvGrpSpPr>
        <p:grpSpPr bwMode="auto">
          <a:xfrm>
            <a:off x="3597275" y="2109788"/>
            <a:ext cx="684213" cy="598487"/>
            <a:chOff x="2266" y="1329"/>
            <a:chExt cx="431" cy="377"/>
          </a:xfrm>
        </p:grpSpPr>
        <p:sp>
          <p:nvSpPr>
            <p:cNvPr id="40976" name="AutoShape 16"/>
            <p:cNvSpPr>
              <a:spLocks noChangeArrowheads="1"/>
            </p:cNvSpPr>
            <p:nvPr/>
          </p:nvSpPr>
          <p:spPr bwMode="auto">
            <a:xfrm>
              <a:off x="2266" y="1329"/>
              <a:ext cx="432" cy="378"/>
            </a:xfrm>
            <a:prstGeom prst="roundRect">
              <a:avLst>
                <a:gd name="adj" fmla="val 264"/>
              </a:avLst>
            </a:prstGeom>
            <a:solidFill>
              <a:srgbClr val="FFCCCC"/>
            </a:solidFill>
            <a:ln w="9360">
              <a:solidFill>
                <a:srgbClr val="000000"/>
              </a:solidFill>
              <a:round/>
            </a:ln>
            <a:effectLst>
              <a:outerShdw dist="107933" dir="2700000" algn="ctr" rotWithShape="0">
                <a:srgbClr val="808080"/>
              </a:outerShdw>
            </a:effectLst>
          </p:spPr>
          <p:txBody>
            <a:bodyPr wrap="none" anchor="ctr"/>
            <a:lstStyle/>
            <a:p>
              <a:endParaRPr lang="en-US"/>
            </a:p>
          </p:txBody>
        </p:sp>
        <p:sp>
          <p:nvSpPr>
            <p:cNvPr id="40977" name="Text Box 17"/>
            <p:cNvSpPr txBox="1">
              <a:spLocks noChangeArrowheads="1"/>
            </p:cNvSpPr>
            <p:nvPr/>
          </p:nvSpPr>
          <p:spPr bwMode="auto">
            <a:xfrm>
              <a:off x="2266" y="1329"/>
              <a:ext cx="432" cy="378"/>
            </a:xfrm>
            <a:prstGeom prst="rect">
              <a:avLst/>
            </a:prstGeom>
            <a:noFill/>
            <a:ln w="9525">
              <a:noFill/>
              <a:miter lim="800000"/>
            </a:ln>
          </p:spPr>
          <p:txBody>
            <a:bodyPr wrap="none" lIns="90000" tIns="46800" rIns="90000" bIns="46800" anchor="ctr">
              <a:spAutoFit/>
            </a:bodyPr>
            <a:lstStyle/>
            <a:p>
              <a:pPr algn="ctr" eaLnBrk="1" hangingPunct="1">
                <a:buClr>
                  <a:srgbClr val="008380"/>
                </a:buClr>
                <a:buSzPct val="133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a:solidFill>
                    <a:srgbClr val="008380"/>
                  </a:solidFill>
                  <a:cs typeface="Arial Unicode MS" pitchFamily="32" charset="0"/>
                </a:rPr>
                <a:t>3</a:t>
              </a:r>
              <a:endParaRPr lang="en-GB" sz="3200">
                <a:solidFill>
                  <a:srgbClr val="008380"/>
                </a:solidFill>
                <a:cs typeface="Arial Unicode MS" pitchFamily="32" charset="0"/>
              </a:endParaRPr>
            </a:p>
          </p:txBody>
        </p:sp>
      </p:grpSp>
      <p:sp>
        <p:nvSpPr>
          <p:cNvPr id="40978" name="Text Box 18"/>
          <p:cNvSpPr txBox="1">
            <a:spLocks noChangeArrowheads="1"/>
          </p:cNvSpPr>
          <p:nvPr/>
        </p:nvSpPr>
        <p:spPr bwMode="auto">
          <a:xfrm>
            <a:off x="214313" y="3514725"/>
            <a:ext cx="558800" cy="582613"/>
          </a:xfrm>
          <a:prstGeom prst="rect">
            <a:avLst/>
          </a:prstGeom>
          <a:noFill/>
          <a:ln w="9525">
            <a:noFill/>
            <a:miter lim="800000"/>
          </a:ln>
        </p:spPr>
        <p:txBody>
          <a:bodyPr wrap="none" lIns="90000" tIns="46800" rIns="90000" bIns="46800">
            <a:spAutoFit/>
          </a:bodyPr>
          <a:lstStyle/>
          <a:p>
            <a:pPr algn="r" eaLnBrk="1" hangingPunct="1">
              <a:buClr>
                <a:srgbClr val="008380"/>
              </a:buClr>
              <a:buSzPct val="133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i="1">
                <a:solidFill>
                  <a:srgbClr val="008380"/>
                </a:solidFill>
                <a:cs typeface="Arial Unicode MS" pitchFamily="32" charset="0"/>
              </a:rPr>
              <a:t>B</a:t>
            </a:r>
            <a:r>
              <a:rPr lang="en-GB" sz="3200">
                <a:solidFill>
                  <a:schemeClr val="tx1"/>
                </a:solidFill>
                <a:cs typeface="Arial Unicode MS" pitchFamily="32" charset="0"/>
              </a:rPr>
              <a:t>:</a:t>
            </a:r>
            <a:endParaRPr lang="en-GB" sz="3200">
              <a:solidFill>
                <a:schemeClr val="tx1"/>
              </a:solidFill>
              <a:cs typeface="Arial Unicode MS" pitchFamily="32" charset="0"/>
            </a:endParaRPr>
          </a:p>
        </p:txBody>
      </p:sp>
      <p:grpSp>
        <p:nvGrpSpPr>
          <p:cNvPr id="7" name="Group 19"/>
          <p:cNvGrpSpPr/>
          <p:nvPr/>
        </p:nvGrpSpPr>
        <p:grpSpPr bwMode="auto">
          <a:xfrm>
            <a:off x="854075" y="3505200"/>
            <a:ext cx="684213" cy="598488"/>
            <a:chOff x="538" y="2208"/>
            <a:chExt cx="431" cy="377"/>
          </a:xfrm>
        </p:grpSpPr>
        <p:sp>
          <p:nvSpPr>
            <p:cNvPr id="40980" name="AutoShape 20"/>
            <p:cNvSpPr>
              <a:spLocks noChangeArrowheads="1"/>
            </p:cNvSpPr>
            <p:nvPr/>
          </p:nvSpPr>
          <p:spPr bwMode="auto">
            <a:xfrm>
              <a:off x="538" y="2208"/>
              <a:ext cx="432" cy="378"/>
            </a:xfrm>
            <a:prstGeom prst="roundRect">
              <a:avLst>
                <a:gd name="adj" fmla="val 264"/>
              </a:avLst>
            </a:prstGeom>
            <a:solidFill>
              <a:srgbClr val="FFCCCC"/>
            </a:solidFill>
            <a:ln w="9360">
              <a:solidFill>
                <a:srgbClr val="000000"/>
              </a:solidFill>
              <a:round/>
            </a:ln>
            <a:effectLst>
              <a:outerShdw dist="107933" dir="2700000" algn="ctr" rotWithShape="0">
                <a:srgbClr val="808080"/>
              </a:outerShdw>
            </a:effectLst>
          </p:spPr>
          <p:txBody>
            <a:bodyPr wrap="none" anchor="ctr"/>
            <a:lstStyle/>
            <a:p>
              <a:endParaRPr lang="en-US"/>
            </a:p>
          </p:txBody>
        </p:sp>
        <p:sp>
          <p:nvSpPr>
            <p:cNvPr id="40981" name="Text Box 21"/>
            <p:cNvSpPr txBox="1">
              <a:spLocks noChangeArrowheads="1"/>
            </p:cNvSpPr>
            <p:nvPr/>
          </p:nvSpPr>
          <p:spPr bwMode="auto">
            <a:xfrm>
              <a:off x="538" y="2208"/>
              <a:ext cx="432" cy="378"/>
            </a:xfrm>
            <a:prstGeom prst="rect">
              <a:avLst/>
            </a:prstGeom>
            <a:noFill/>
            <a:ln w="9525">
              <a:noFill/>
              <a:miter lim="800000"/>
            </a:ln>
          </p:spPr>
          <p:txBody>
            <a:bodyPr wrap="none" lIns="90000" tIns="46800" rIns="90000" bIns="46800" anchor="ctr">
              <a:spAutoFit/>
            </a:bodyPr>
            <a:lstStyle/>
            <a:p>
              <a:pPr algn="ctr" eaLnBrk="1" hangingPunct="1">
                <a:buClr>
                  <a:srgbClr val="008380"/>
                </a:buClr>
                <a:buSzPct val="133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a:solidFill>
                    <a:srgbClr val="008380"/>
                  </a:solidFill>
                  <a:cs typeface="Arial Unicode MS" pitchFamily="32" charset="0"/>
                </a:rPr>
                <a:t>1</a:t>
              </a:r>
              <a:endParaRPr lang="en-GB" sz="3200">
                <a:solidFill>
                  <a:srgbClr val="008380"/>
                </a:solidFill>
                <a:cs typeface="Arial Unicode MS" pitchFamily="32" charset="0"/>
              </a:endParaRPr>
            </a:p>
          </p:txBody>
        </p:sp>
      </p:grpSp>
      <p:grpSp>
        <p:nvGrpSpPr>
          <p:cNvPr id="8" name="Group 22"/>
          <p:cNvGrpSpPr/>
          <p:nvPr/>
        </p:nvGrpSpPr>
        <p:grpSpPr bwMode="auto">
          <a:xfrm>
            <a:off x="1539875" y="3505200"/>
            <a:ext cx="684213" cy="598488"/>
            <a:chOff x="970" y="2208"/>
            <a:chExt cx="431" cy="377"/>
          </a:xfrm>
        </p:grpSpPr>
        <p:sp>
          <p:nvSpPr>
            <p:cNvPr id="40983" name="AutoShape 23"/>
            <p:cNvSpPr>
              <a:spLocks noChangeArrowheads="1"/>
            </p:cNvSpPr>
            <p:nvPr/>
          </p:nvSpPr>
          <p:spPr bwMode="auto">
            <a:xfrm>
              <a:off x="970" y="2208"/>
              <a:ext cx="432" cy="378"/>
            </a:xfrm>
            <a:prstGeom prst="roundRect">
              <a:avLst>
                <a:gd name="adj" fmla="val 264"/>
              </a:avLst>
            </a:prstGeom>
            <a:solidFill>
              <a:srgbClr val="FFCCCC"/>
            </a:solidFill>
            <a:ln w="9360">
              <a:solidFill>
                <a:srgbClr val="000000"/>
              </a:solidFill>
              <a:round/>
            </a:ln>
            <a:effectLst>
              <a:outerShdw dist="107933" dir="2700000" algn="ctr" rotWithShape="0">
                <a:srgbClr val="808080"/>
              </a:outerShdw>
            </a:effectLst>
          </p:spPr>
          <p:txBody>
            <a:bodyPr wrap="none" anchor="ctr"/>
            <a:lstStyle/>
            <a:p>
              <a:endParaRPr lang="en-US"/>
            </a:p>
          </p:txBody>
        </p:sp>
        <p:sp>
          <p:nvSpPr>
            <p:cNvPr id="40984" name="Text Box 24"/>
            <p:cNvSpPr txBox="1">
              <a:spLocks noChangeArrowheads="1"/>
            </p:cNvSpPr>
            <p:nvPr/>
          </p:nvSpPr>
          <p:spPr bwMode="auto">
            <a:xfrm>
              <a:off x="970" y="2208"/>
              <a:ext cx="432" cy="378"/>
            </a:xfrm>
            <a:prstGeom prst="rect">
              <a:avLst/>
            </a:prstGeom>
            <a:noFill/>
            <a:ln w="9525">
              <a:noFill/>
              <a:miter lim="800000"/>
            </a:ln>
          </p:spPr>
          <p:txBody>
            <a:bodyPr wrap="none" lIns="90000" tIns="46800" rIns="90000" bIns="46800" anchor="ctr">
              <a:spAutoFit/>
            </a:bodyPr>
            <a:lstStyle/>
            <a:p>
              <a:pPr algn="ctr" eaLnBrk="1" hangingPunct="1">
                <a:buClr>
                  <a:srgbClr val="008380"/>
                </a:buClr>
                <a:buSzPct val="133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a:solidFill>
                    <a:srgbClr val="008380"/>
                  </a:solidFill>
                  <a:cs typeface="Arial Unicode MS" pitchFamily="32" charset="0"/>
                </a:rPr>
                <a:t>3</a:t>
              </a:r>
              <a:endParaRPr lang="en-GB" sz="3200">
                <a:solidFill>
                  <a:srgbClr val="008380"/>
                </a:solidFill>
                <a:cs typeface="Arial Unicode MS" pitchFamily="32" charset="0"/>
              </a:endParaRPr>
            </a:p>
          </p:txBody>
        </p:sp>
      </p:grpSp>
      <p:grpSp>
        <p:nvGrpSpPr>
          <p:cNvPr id="9" name="Group 25"/>
          <p:cNvGrpSpPr/>
          <p:nvPr/>
        </p:nvGrpSpPr>
        <p:grpSpPr bwMode="auto">
          <a:xfrm>
            <a:off x="2225675" y="3505200"/>
            <a:ext cx="684213" cy="598488"/>
            <a:chOff x="1402" y="2208"/>
            <a:chExt cx="431" cy="377"/>
          </a:xfrm>
        </p:grpSpPr>
        <p:sp>
          <p:nvSpPr>
            <p:cNvPr id="40986" name="AutoShape 26"/>
            <p:cNvSpPr>
              <a:spLocks noChangeArrowheads="1"/>
            </p:cNvSpPr>
            <p:nvPr/>
          </p:nvSpPr>
          <p:spPr bwMode="auto">
            <a:xfrm>
              <a:off x="1402" y="2208"/>
              <a:ext cx="432" cy="378"/>
            </a:xfrm>
            <a:prstGeom prst="roundRect">
              <a:avLst>
                <a:gd name="adj" fmla="val 264"/>
              </a:avLst>
            </a:prstGeom>
            <a:solidFill>
              <a:srgbClr val="FFCCCC"/>
            </a:solidFill>
            <a:ln w="9360">
              <a:solidFill>
                <a:srgbClr val="000000"/>
              </a:solidFill>
              <a:round/>
            </a:ln>
            <a:effectLst>
              <a:outerShdw dist="107933" dir="2700000" algn="ctr" rotWithShape="0">
                <a:srgbClr val="808080"/>
              </a:outerShdw>
            </a:effectLst>
          </p:spPr>
          <p:txBody>
            <a:bodyPr wrap="none" anchor="ctr"/>
            <a:lstStyle/>
            <a:p>
              <a:endParaRPr lang="en-US"/>
            </a:p>
          </p:txBody>
        </p:sp>
        <p:sp>
          <p:nvSpPr>
            <p:cNvPr id="40987" name="Text Box 27"/>
            <p:cNvSpPr txBox="1">
              <a:spLocks noChangeArrowheads="1"/>
            </p:cNvSpPr>
            <p:nvPr/>
          </p:nvSpPr>
          <p:spPr bwMode="auto">
            <a:xfrm>
              <a:off x="1402" y="2208"/>
              <a:ext cx="432" cy="378"/>
            </a:xfrm>
            <a:prstGeom prst="rect">
              <a:avLst/>
            </a:prstGeom>
            <a:noFill/>
            <a:ln w="9525">
              <a:noFill/>
              <a:miter lim="800000"/>
            </a:ln>
          </p:spPr>
          <p:txBody>
            <a:bodyPr wrap="none" lIns="90000" tIns="46800" rIns="90000" bIns="46800" anchor="ctr">
              <a:spAutoFit/>
            </a:bodyPr>
            <a:lstStyle/>
            <a:p>
              <a:pPr algn="ctr" eaLnBrk="1" hangingPunct="1">
                <a:buClr>
                  <a:srgbClr val="008380"/>
                </a:buClr>
                <a:buSzPct val="133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a:solidFill>
                    <a:srgbClr val="008380"/>
                  </a:solidFill>
                  <a:cs typeface="Arial Unicode MS" pitchFamily="32" charset="0"/>
                </a:rPr>
                <a:t>3</a:t>
              </a:r>
              <a:endParaRPr lang="en-GB" sz="3200">
                <a:solidFill>
                  <a:srgbClr val="008380"/>
                </a:solidFill>
                <a:cs typeface="Arial Unicode MS" pitchFamily="32" charset="0"/>
              </a:endParaRPr>
            </a:p>
          </p:txBody>
        </p:sp>
      </p:grpSp>
      <p:grpSp>
        <p:nvGrpSpPr>
          <p:cNvPr id="10" name="Group 28"/>
          <p:cNvGrpSpPr/>
          <p:nvPr/>
        </p:nvGrpSpPr>
        <p:grpSpPr bwMode="auto">
          <a:xfrm>
            <a:off x="2911475" y="3505200"/>
            <a:ext cx="684213" cy="598488"/>
            <a:chOff x="1834" y="2208"/>
            <a:chExt cx="431" cy="377"/>
          </a:xfrm>
        </p:grpSpPr>
        <p:sp>
          <p:nvSpPr>
            <p:cNvPr id="40989" name="AutoShape 29"/>
            <p:cNvSpPr>
              <a:spLocks noChangeArrowheads="1"/>
            </p:cNvSpPr>
            <p:nvPr/>
          </p:nvSpPr>
          <p:spPr bwMode="auto">
            <a:xfrm>
              <a:off x="1834" y="2208"/>
              <a:ext cx="432" cy="378"/>
            </a:xfrm>
            <a:prstGeom prst="roundRect">
              <a:avLst>
                <a:gd name="adj" fmla="val 264"/>
              </a:avLst>
            </a:prstGeom>
            <a:solidFill>
              <a:srgbClr val="FFFF99"/>
            </a:solidFill>
            <a:ln w="9360">
              <a:solidFill>
                <a:srgbClr val="000000"/>
              </a:solidFill>
              <a:round/>
            </a:ln>
            <a:effectLst>
              <a:outerShdw dist="107933" dir="2700000" algn="ctr" rotWithShape="0">
                <a:srgbClr val="808080"/>
              </a:outerShdw>
            </a:effectLst>
          </p:spPr>
          <p:txBody>
            <a:bodyPr wrap="none" anchor="ctr"/>
            <a:lstStyle/>
            <a:p>
              <a:endParaRPr lang="en-US"/>
            </a:p>
          </p:txBody>
        </p:sp>
        <p:sp>
          <p:nvSpPr>
            <p:cNvPr id="40990" name="Text Box 30"/>
            <p:cNvSpPr txBox="1">
              <a:spLocks noChangeArrowheads="1"/>
            </p:cNvSpPr>
            <p:nvPr/>
          </p:nvSpPr>
          <p:spPr bwMode="auto">
            <a:xfrm>
              <a:off x="1834" y="2208"/>
              <a:ext cx="432" cy="378"/>
            </a:xfrm>
            <a:prstGeom prst="rect">
              <a:avLst/>
            </a:prstGeom>
            <a:noFill/>
            <a:ln w="9525">
              <a:noFill/>
              <a:miter lim="800000"/>
            </a:ln>
          </p:spPr>
          <p:txBody>
            <a:bodyPr wrap="none" lIns="90000" tIns="46800" rIns="90000" bIns="46800" anchor="ctr">
              <a:spAutoFit/>
            </a:bodyPr>
            <a:lstStyle/>
            <a:p>
              <a:pPr algn="ctr" eaLnBrk="1" hangingPunct="1">
                <a:buClr>
                  <a:srgbClr val="008380"/>
                </a:buClr>
                <a:buSzPct val="133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a:solidFill>
                    <a:srgbClr val="008380"/>
                  </a:solidFill>
                  <a:cs typeface="Arial Unicode MS" pitchFamily="32" charset="0"/>
                </a:rPr>
                <a:t>4</a:t>
              </a:r>
              <a:endParaRPr lang="en-GB" sz="3200">
                <a:solidFill>
                  <a:srgbClr val="008380"/>
                </a:solidFill>
                <a:cs typeface="Arial Unicode MS" pitchFamily="32" charset="0"/>
              </a:endParaRPr>
            </a:p>
          </p:txBody>
        </p:sp>
      </p:grpSp>
      <p:grpSp>
        <p:nvGrpSpPr>
          <p:cNvPr id="11" name="Group 31"/>
          <p:cNvGrpSpPr/>
          <p:nvPr/>
        </p:nvGrpSpPr>
        <p:grpSpPr bwMode="auto">
          <a:xfrm>
            <a:off x="3597275" y="3505200"/>
            <a:ext cx="684213" cy="598488"/>
            <a:chOff x="2266" y="2208"/>
            <a:chExt cx="431" cy="377"/>
          </a:xfrm>
        </p:grpSpPr>
        <p:sp>
          <p:nvSpPr>
            <p:cNvPr id="40992" name="AutoShape 32"/>
            <p:cNvSpPr>
              <a:spLocks noChangeArrowheads="1"/>
            </p:cNvSpPr>
            <p:nvPr/>
          </p:nvSpPr>
          <p:spPr bwMode="auto">
            <a:xfrm>
              <a:off x="2266" y="2208"/>
              <a:ext cx="432" cy="378"/>
            </a:xfrm>
            <a:prstGeom prst="roundRect">
              <a:avLst>
                <a:gd name="adj" fmla="val 264"/>
              </a:avLst>
            </a:prstGeom>
            <a:solidFill>
              <a:srgbClr val="FFCCCC"/>
            </a:solidFill>
            <a:ln w="9360">
              <a:solidFill>
                <a:srgbClr val="000000"/>
              </a:solidFill>
              <a:round/>
            </a:ln>
            <a:effectLst>
              <a:outerShdw dist="107933" dir="2700000" algn="ctr" rotWithShape="0">
                <a:srgbClr val="808080"/>
              </a:outerShdw>
            </a:effectLst>
          </p:spPr>
          <p:txBody>
            <a:bodyPr wrap="none" anchor="ctr"/>
            <a:lstStyle/>
            <a:p>
              <a:endParaRPr lang="en-US"/>
            </a:p>
          </p:txBody>
        </p:sp>
        <p:sp>
          <p:nvSpPr>
            <p:cNvPr id="40993" name="Text Box 33"/>
            <p:cNvSpPr txBox="1">
              <a:spLocks noChangeArrowheads="1"/>
            </p:cNvSpPr>
            <p:nvPr/>
          </p:nvSpPr>
          <p:spPr bwMode="auto">
            <a:xfrm>
              <a:off x="2266" y="2208"/>
              <a:ext cx="432" cy="378"/>
            </a:xfrm>
            <a:prstGeom prst="rect">
              <a:avLst/>
            </a:prstGeom>
            <a:noFill/>
            <a:ln w="9525">
              <a:noFill/>
              <a:miter lim="800000"/>
            </a:ln>
          </p:spPr>
          <p:txBody>
            <a:bodyPr wrap="none" lIns="90000" tIns="46800" rIns="90000" bIns="46800" anchor="ctr">
              <a:spAutoFit/>
            </a:bodyPr>
            <a:lstStyle/>
            <a:p>
              <a:pPr algn="ctr" eaLnBrk="1" hangingPunct="1">
                <a:buClr>
                  <a:srgbClr val="008380"/>
                </a:buClr>
                <a:buSzPct val="133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a:solidFill>
                    <a:srgbClr val="008380"/>
                  </a:solidFill>
                  <a:cs typeface="Arial Unicode MS" pitchFamily="32" charset="0"/>
                </a:rPr>
                <a:t>4</a:t>
              </a:r>
              <a:endParaRPr lang="en-GB" sz="3200">
                <a:solidFill>
                  <a:srgbClr val="008380"/>
                </a:solidFill>
                <a:cs typeface="Arial Unicode MS" pitchFamily="32" charset="0"/>
              </a:endParaRPr>
            </a:p>
          </p:txBody>
        </p:sp>
      </p:grpSp>
      <p:sp>
        <p:nvSpPr>
          <p:cNvPr id="40994" name="Text Box 34"/>
          <p:cNvSpPr txBox="1">
            <a:spLocks noChangeArrowheads="1"/>
          </p:cNvSpPr>
          <p:nvPr/>
        </p:nvSpPr>
        <p:spPr bwMode="auto">
          <a:xfrm>
            <a:off x="1041400" y="1676400"/>
            <a:ext cx="311150" cy="398463"/>
          </a:xfrm>
          <a:prstGeom prst="rect">
            <a:avLst/>
          </a:prstGeom>
          <a:noFill/>
          <a:ln w="9525">
            <a:noFill/>
            <a:miter lim="800000"/>
          </a:ln>
        </p:spPr>
        <p:txBody>
          <a:bodyPr wrap="none" lIns="90000" tIns="46800" rIns="90000" bIns="46800">
            <a:spAutoFit/>
          </a:bodyPr>
          <a:lstStyle/>
          <a:p>
            <a:pPr algn="ctr" eaLnBrk="1" hangingPunct="1">
              <a:buClr>
                <a:srgbClr val="000000"/>
              </a:buClr>
              <a:buSzPct val="100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chemeClr val="tx1"/>
                </a:solidFill>
                <a:cs typeface="Arial Unicode MS" pitchFamily="32" charset="0"/>
              </a:rPr>
              <a:t>1</a:t>
            </a:r>
            <a:endParaRPr lang="en-GB" sz="2000">
              <a:solidFill>
                <a:schemeClr val="tx1"/>
              </a:solidFill>
              <a:cs typeface="Arial Unicode MS" pitchFamily="32" charset="0"/>
            </a:endParaRPr>
          </a:p>
        </p:txBody>
      </p:sp>
      <p:sp>
        <p:nvSpPr>
          <p:cNvPr id="40995" name="Text Box 35"/>
          <p:cNvSpPr txBox="1">
            <a:spLocks noChangeArrowheads="1"/>
          </p:cNvSpPr>
          <p:nvPr/>
        </p:nvSpPr>
        <p:spPr bwMode="auto">
          <a:xfrm>
            <a:off x="1727200" y="1676400"/>
            <a:ext cx="311150" cy="398463"/>
          </a:xfrm>
          <a:prstGeom prst="rect">
            <a:avLst/>
          </a:prstGeom>
          <a:noFill/>
          <a:ln w="9525">
            <a:noFill/>
            <a:miter lim="800000"/>
          </a:ln>
        </p:spPr>
        <p:txBody>
          <a:bodyPr wrap="none" lIns="90000" tIns="46800" rIns="90000" bIns="46800">
            <a:spAutoFit/>
          </a:bodyPr>
          <a:lstStyle/>
          <a:p>
            <a:pPr algn="ctr" eaLnBrk="1" hangingPunct="1">
              <a:buClr>
                <a:srgbClr val="000000"/>
              </a:buClr>
              <a:buSzPct val="100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chemeClr val="tx1"/>
                </a:solidFill>
                <a:cs typeface="Arial Unicode MS" pitchFamily="32" charset="0"/>
              </a:rPr>
              <a:t>2</a:t>
            </a:r>
            <a:endParaRPr lang="en-GB" sz="2000">
              <a:solidFill>
                <a:schemeClr val="tx1"/>
              </a:solidFill>
              <a:cs typeface="Arial Unicode MS" pitchFamily="32" charset="0"/>
            </a:endParaRPr>
          </a:p>
        </p:txBody>
      </p:sp>
      <p:sp>
        <p:nvSpPr>
          <p:cNvPr id="40996" name="Text Box 36"/>
          <p:cNvSpPr txBox="1">
            <a:spLocks noChangeArrowheads="1"/>
          </p:cNvSpPr>
          <p:nvPr/>
        </p:nvSpPr>
        <p:spPr bwMode="auto">
          <a:xfrm>
            <a:off x="2413000" y="1676400"/>
            <a:ext cx="311150" cy="398463"/>
          </a:xfrm>
          <a:prstGeom prst="rect">
            <a:avLst/>
          </a:prstGeom>
          <a:noFill/>
          <a:ln w="9525">
            <a:noFill/>
            <a:miter lim="800000"/>
          </a:ln>
        </p:spPr>
        <p:txBody>
          <a:bodyPr wrap="none" lIns="90000" tIns="46800" rIns="90000" bIns="46800">
            <a:spAutoFit/>
          </a:bodyPr>
          <a:lstStyle/>
          <a:p>
            <a:pPr algn="ctr" eaLnBrk="1" hangingPunct="1">
              <a:buClr>
                <a:srgbClr val="000000"/>
              </a:buClr>
              <a:buSzPct val="100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chemeClr val="tx1"/>
                </a:solidFill>
                <a:cs typeface="Arial Unicode MS" pitchFamily="32" charset="0"/>
              </a:rPr>
              <a:t>3</a:t>
            </a:r>
            <a:endParaRPr lang="en-GB" sz="2000">
              <a:solidFill>
                <a:schemeClr val="tx1"/>
              </a:solidFill>
              <a:cs typeface="Arial Unicode MS" pitchFamily="32" charset="0"/>
            </a:endParaRPr>
          </a:p>
        </p:txBody>
      </p:sp>
      <p:sp>
        <p:nvSpPr>
          <p:cNvPr id="40997" name="Text Box 37"/>
          <p:cNvSpPr txBox="1">
            <a:spLocks noChangeArrowheads="1"/>
          </p:cNvSpPr>
          <p:nvPr/>
        </p:nvSpPr>
        <p:spPr bwMode="auto">
          <a:xfrm>
            <a:off x="3098800" y="1676400"/>
            <a:ext cx="311150" cy="398463"/>
          </a:xfrm>
          <a:prstGeom prst="rect">
            <a:avLst/>
          </a:prstGeom>
          <a:noFill/>
          <a:ln w="9525">
            <a:noFill/>
            <a:miter lim="800000"/>
          </a:ln>
        </p:spPr>
        <p:txBody>
          <a:bodyPr wrap="none" lIns="90000" tIns="46800" rIns="90000" bIns="46800">
            <a:spAutoFit/>
          </a:bodyPr>
          <a:lstStyle/>
          <a:p>
            <a:pPr algn="ctr" eaLnBrk="1" hangingPunct="1">
              <a:buClr>
                <a:srgbClr val="000000"/>
              </a:buClr>
              <a:buSzPct val="100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chemeClr val="tx1"/>
                </a:solidFill>
                <a:cs typeface="Arial Unicode MS" pitchFamily="32" charset="0"/>
              </a:rPr>
              <a:t>4</a:t>
            </a:r>
            <a:endParaRPr lang="en-GB" sz="2000">
              <a:solidFill>
                <a:schemeClr val="tx1"/>
              </a:solidFill>
              <a:cs typeface="Arial Unicode MS" pitchFamily="32" charset="0"/>
            </a:endParaRPr>
          </a:p>
        </p:txBody>
      </p:sp>
      <p:sp>
        <p:nvSpPr>
          <p:cNvPr id="40998" name="Text Box 38"/>
          <p:cNvSpPr txBox="1">
            <a:spLocks noChangeArrowheads="1"/>
          </p:cNvSpPr>
          <p:nvPr/>
        </p:nvSpPr>
        <p:spPr bwMode="auto">
          <a:xfrm>
            <a:off x="3784600" y="1676400"/>
            <a:ext cx="311150" cy="398463"/>
          </a:xfrm>
          <a:prstGeom prst="rect">
            <a:avLst/>
          </a:prstGeom>
          <a:noFill/>
          <a:ln w="9525">
            <a:noFill/>
            <a:miter lim="800000"/>
          </a:ln>
        </p:spPr>
        <p:txBody>
          <a:bodyPr wrap="none" lIns="90000" tIns="46800" rIns="90000" bIns="46800">
            <a:spAutoFit/>
          </a:bodyPr>
          <a:lstStyle/>
          <a:p>
            <a:pPr algn="ctr" eaLnBrk="1" hangingPunct="1">
              <a:buClr>
                <a:srgbClr val="000000"/>
              </a:buClr>
              <a:buSzPct val="100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chemeClr val="tx1"/>
                </a:solidFill>
                <a:cs typeface="Arial Unicode MS" pitchFamily="32" charset="0"/>
              </a:rPr>
              <a:t>5</a:t>
            </a:r>
            <a:endParaRPr lang="en-GB" sz="2000">
              <a:solidFill>
                <a:schemeClr val="tx1"/>
              </a:solidFill>
              <a:cs typeface="Arial Unicode MS" pitchFamily="32" charset="0"/>
            </a:endParaRPr>
          </a:p>
        </p:txBody>
      </p:sp>
      <p:sp>
        <p:nvSpPr>
          <p:cNvPr id="40999" name="Text Box 39"/>
          <p:cNvSpPr txBox="1">
            <a:spLocks noChangeArrowheads="1"/>
          </p:cNvSpPr>
          <p:nvPr/>
        </p:nvSpPr>
        <p:spPr bwMode="auto">
          <a:xfrm>
            <a:off x="5029200" y="2143125"/>
            <a:ext cx="568325" cy="582613"/>
          </a:xfrm>
          <a:prstGeom prst="rect">
            <a:avLst/>
          </a:prstGeom>
          <a:noFill/>
          <a:ln w="9525">
            <a:noFill/>
            <a:miter lim="800000"/>
          </a:ln>
        </p:spPr>
        <p:txBody>
          <a:bodyPr wrap="none" lIns="90000" tIns="46800" rIns="90000" bIns="46800">
            <a:spAutoFit/>
          </a:bodyPr>
          <a:lstStyle/>
          <a:p>
            <a:pPr algn="r" eaLnBrk="1" hangingPunct="1">
              <a:buClr>
                <a:srgbClr val="008380"/>
              </a:buClr>
              <a:buSzPct val="133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i="1">
                <a:solidFill>
                  <a:srgbClr val="008380"/>
                </a:solidFill>
                <a:cs typeface="Arial Unicode MS" pitchFamily="32" charset="0"/>
              </a:rPr>
              <a:t>C</a:t>
            </a:r>
            <a:r>
              <a:rPr lang="en-GB" sz="3200">
                <a:solidFill>
                  <a:schemeClr val="tx1"/>
                </a:solidFill>
                <a:cs typeface="Arial Unicode MS" pitchFamily="32" charset="0"/>
              </a:rPr>
              <a:t>:</a:t>
            </a:r>
            <a:endParaRPr lang="en-GB" sz="3200">
              <a:solidFill>
                <a:schemeClr val="tx1"/>
              </a:solidFill>
              <a:cs typeface="Arial Unicode MS" pitchFamily="32" charset="0"/>
            </a:endParaRPr>
          </a:p>
        </p:txBody>
      </p:sp>
      <p:grpSp>
        <p:nvGrpSpPr>
          <p:cNvPr id="12" name="Group 40"/>
          <p:cNvGrpSpPr/>
          <p:nvPr/>
        </p:nvGrpSpPr>
        <p:grpSpPr bwMode="auto">
          <a:xfrm>
            <a:off x="5678488" y="2133600"/>
            <a:ext cx="684212" cy="598488"/>
            <a:chOff x="3577" y="1344"/>
            <a:chExt cx="431" cy="377"/>
          </a:xfrm>
        </p:grpSpPr>
        <p:sp>
          <p:nvSpPr>
            <p:cNvPr id="41001" name="AutoShape 41"/>
            <p:cNvSpPr>
              <a:spLocks noChangeArrowheads="1"/>
            </p:cNvSpPr>
            <p:nvPr/>
          </p:nvSpPr>
          <p:spPr bwMode="auto">
            <a:xfrm>
              <a:off x="3577" y="1344"/>
              <a:ext cx="432" cy="378"/>
            </a:xfrm>
            <a:prstGeom prst="roundRect">
              <a:avLst>
                <a:gd name="adj" fmla="val 264"/>
              </a:avLst>
            </a:prstGeom>
            <a:solidFill>
              <a:srgbClr val="FFCCCC"/>
            </a:solidFill>
            <a:ln w="9360">
              <a:solidFill>
                <a:srgbClr val="000000"/>
              </a:solidFill>
              <a:round/>
            </a:ln>
            <a:effectLst>
              <a:outerShdw dist="107933" dir="2700000" algn="ctr" rotWithShape="0">
                <a:srgbClr val="808080"/>
              </a:outerShdw>
            </a:effectLst>
          </p:spPr>
          <p:txBody>
            <a:bodyPr wrap="none" anchor="ctr"/>
            <a:lstStyle/>
            <a:p>
              <a:endParaRPr lang="en-US"/>
            </a:p>
          </p:txBody>
        </p:sp>
        <p:sp>
          <p:nvSpPr>
            <p:cNvPr id="41002" name="Text Box 42"/>
            <p:cNvSpPr txBox="1">
              <a:spLocks noChangeArrowheads="1"/>
            </p:cNvSpPr>
            <p:nvPr/>
          </p:nvSpPr>
          <p:spPr bwMode="auto">
            <a:xfrm>
              <a:off x="3577" y="1344"/>
              <a:ext cx="432" cy="378"/>
            </a:xfrm>
            <a:prstGeom prst="rect">
              <a:avLst/>
            </a:prstGeom>
            <a:noFill/>
            <a:ln w="9525">
              <a:noFill/>
              <a:miter lim="800000"/>
            </a:ln>
          </p:spPr>
          <p:txBody>
            <a:bodyPr wrap="none" lIns="90000" tIns="46800" rIns="90000" bIns="46800" anchor="ctr">
              <a:spAutoFit/>
            </a:bodyPr>
            <a:lstStyle/>
            <a:p>
              <a:pPr algn="ctr" eaLnBrk="1" hangingPunct="1">
                <a:buClr>
                  <a:srgbClr val="008380"/>
                </a:buClr>
                <a:buSzPct val="133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a:solidFill>
                    <a:srgbClr val="008380"/>
                  </a:solidFill>
                  <a:cs typeface="Arial Unicode MS" pitchFamily="32" charset="0"/>
                </a:rPr>
                <a:t>0</a:t>
              </a:r>
              <a:endParaRPr lang="en-GB" sz="3200">
                <a:solidFill>
                  <a:srgbClr val="008380"/>
                </a:solidFill>
                <a:cs typeface="Arial Unicode MS" pitchFamily="32" charset="0"/>
              </a:endParaRPr>
            </a:p>
          </p:txBody>
        </p:sp>
      </p:grpSp>
      <p:grpSp>
        <p:nvGrpSpPr>
          <p:cNvPr id="13" name="Group 43"/>
          <p:cNvGrpSpPr/>
          <p:nvPr/>
        </p:nvGrpSpPr>
        <p:grpSpPr bwMode="auto">
          <a:xfrm>
            <a:off x="6364288" y="2133600"/>
            <a:ext cx="684212" cy="598488"/>
            <a:chOff x="4009" y="1344"/>
            <a:chExt cx="431" cy="377"/>
          </a:xfrm>
        </p:grpSpPr>
        <p:sp>
          <p:nvSpPr>
            <p:cNvPr id="41004" name="AutoShape 44"/>
            <p:cNvSpPr>
              <a:spLocks noChangeArrowheads="1"/>
            </p:cNvSpPr>
            <p:nvPr/>
          </p:nvSpPr>
          <p:spPr bwMode="auto">
            <a:xfrm>
              <a:off x="4009" y="1344"/>
              <a:ext cx="432" cy="378"/>
            </a:xfrm>
            <a:prstGeom prst="roundRect">
              <a:avLst>
                <a:gd name="adj" fmla="val 264"/>
              </a:avLst>
            </a:prstGeom>
            <a:solidFill>
              <a:srgbClr val="FFCCCC"/>
            </a:solidFill>
            <a:ln w="9360">
              <a:solidFill>
                <a:srgbClr val="000000"/>
              </a:solidFill>
              <a:round/>
            </a:ln>
            <a:effectLst>
              <a:outerShdw dist="107933" dir="2700000" algn="ctr" rotWithShape="0">
                <a:srgbClr val="808080"/>
              </a:outerShdw>
            </a:effectLst>
          </p:spPr>
          <p:txBody>
            <a:bodyPr wrap="none" anchor="ctr"/>
            <a:lstStyle/>
            <a:p>
              <a:endParaRPr lang="en-US"/>
            </a:p>
          </p:txBody>
        </p:sp>
        <p:sp>
          <p:nvSpPr>
            <p:cNvPr id="41005" name="Text Box 45"/>
            <p:cNvSpPr txBox="1">
              <a:spLocks noChangeArrowheads="1"/>
            </p:cNvSpPr>
            <p:nvPr/>
          </p:nvSpPr>
          <p:spPr bwMode="auto">
            <a:xfrm>
              <a:off x="4009" y="1344"/>
              <a:ext cx="432" cy="378"/>
            </a:xfrm>
            <a:prstGeom prst="rect">
              <a:avLst/>
            </a:prstGeom>
            <a:noFill/>
            <a:ln w="9525">
              <a:noFill/>
              <a:miter lim="800000"/>
            </a:ln>
          </p:spPr>
          <p:txBody>
            <a:bodyPr wrap="none" lIns="90000" tIns="46800" rIns="90000" bIns="46800" anchor="ctr">
              <a:spAutoFit/>
            </a:bodyPr>
            <a:lstStyle/>
            <a:p>
              <a:pPr algn="ctr" eaLnBrk="1" hangingPunct="1">
                <a:buClr>
                  <a:srgbClr val="008380"/>
                </a:buClr>
                <a:buSzPct val="133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a:solidFill>
                    <a:srgbClr val="008380"/>
                  </a:solidFill>
                  <a:cs typeface="Arial Unicode MS" pitchFamily="32" charset="0"/>
                </a:rPr>
                <a:t>1</a:t>
              </a:r>
              <a:endParaRPr lang="en-GB" sz="3200">
                <a:solidFill>
                  <a:srgbClr val="008380"/>
                </a:solidFill>
                <a:cs typeface="Arial Unicode MS" pitchFamily="32" charset="0"/>
              </a:endParaRPr>
            </a:p>
          </p:txBody>
        </p:sp>
      </p:grpSp>
      <p:grpSp>
        <p:nvGrpSpPr>
          <p:cNvPr id="14" name="Group 46"/>
          <p:cNvGrpSpPr/>
          <p:nvPr/>
        </p:nvGrpSpPr>
        <p:grpSpPr bwMode="auto">
          <a:xfrm>
            <a:off x="7050088" y="2133600"/>
            <a:ext cx="684212" cy="598488"/>
            <a:chOff x="4441" y="1344"/>
            <a:chExt cx="431" cy="377"/>
          </a:xfrm>
        </p:grpSpPr>
        <p:sp>
          <p:nvSpPr>
            <p:cNvPr id="41007" name="AutoShape 47"/>
            <p:cNvSpPr>
              <a:spLocks noChangeArrowheads="1"/>
            </p:cNvSpPr>
            <p:nvPr/>
          </p:nvSpPr>
          <p:spPr bwMode="auto">
            <a:xfrm>
              <a:off x="4441" y="1344"/>
              <a:ext cx="432" cy="378"/>
            </a:xfrm>
            <a:prstGeom prst="roundRect">
              <a:avLst>
                <a:gd name="adj" fmla="val 264"/>
              </a:avLst>
            </a:prstGeom>
            <a:solidFill>
              <a:srgbClr val="FFCCCC"/>
            </a:solidFill>
            <a:ln w="9360">
              <a:solidFill>
                <a:srgbClr val="000000"/>
              </a:solidFill>
              <a:round/>
            </a:ln>
            <a:effectLst>
              <a:outerShdw dist="107933" dir="2700000" algn="ctr" rotWithShape="0">
                <a:srgbClr val="808080"/>
              </a:outerShdw>
            </a:effectLst>
          </p:spPr>
          <p:txBody>
            <a:bodyPr wrap="none" anchor="ctr"/>
            <a:lstStyle/>
            <a:p>
              <a:endParaRPr lang="en-US"/>
            </a:p>
          </p:txBody>
        </p:sp>
        <p:sp>
          <p:nvSpPr>
            <p:cNvPr id="41008" name="Text Box 48"/>
            <p:cNvSpPr txBox="1">
              <a:spLocks noChangeArrowheads="1"/>
            </p:cNvSpPr>
            <p:nvPr/>
          </p:nvSpPr>
          <p:spPr bwMode="auto">
            <a:xfrm>
              <a:off x="4441" y="1344"/>
              <a:ext cx="432" cy="378"/>
            </a:xfrm>
            <a:prstGeom prst="rect">
              <a:avLst/>
            </a:prstGeom>
            <a:noFill/>
            <a:ln w="9525">
              <a:noFill/>
              <a:miter lim="800000"/>
            </a:ln>
          </p:spPr>
          <p:txBody>
            <a:bodyPr wrap="none" lIns="90000" tIns="46800" rIns="90000" bIns="46800" anchor="ctr">
              <a:spAutoFit/>
            </a:bodyPr>
            <a:lstStyle/>
            <a:p>
              <a:pPr algn="ctr" eaLnBrk="1" hangingPunct="1">
                <a:buClr>
                  <a:srgbClr val="008380"/>
                </a:buClr>
                <a:buSzPct val="133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a:solidFill>
                    <a:srgbClr val="008380"/>
                  </a:solidFill>
                  <a:cs typeface="Arial Unicode MS" pitchFamily="32" charset="0"/>
                </a:rPr>
                <a:t>1</a:t>
              </a:r>
              <a:endParaRPr lang="en-GB" sz="3200">
                <a:solidFill>
                  <a:srgbClr val="008380"/>
                </a:solidFill>
                <a:cs typeface="Arial Unicode MS" pitchFamily="32" charset="0"/>
              </a:endParaRPr>
            </a:p>
          </p:txBody>
        </p:sp>
      </p:grpSp>
      <p:grpSp>
        <p:nvGrpSpPr>
          <p:cNvPr id="15" name="Group 49"/>
          <p:cNvGrpSpPr/>
          <p:nvPr/>
        </p:nvGrpSpPr>
        <p:grpSpPr bwMode="auto">
          <a:xfrm>
            <a:off x="7735888" y="2133600"/>
            <a:ext cx="684212" cy="598488"/>
            <a:chOff x="4873" y="1344"/>
            <a:chExt cx="431" cy="377"/>
          </a:xfrm>
        </p:grpSpPr>
        <p:sp>
          <p:nvSpPr>
            <p:cNvPr id="41010" name="AutoShape 50"/>
            <p:cNvSpPr>
              <a:spLocks noChangeArrowheads="1"/>
            </p:cNvSpPr>
            <p:nvPr/>
          </p:nvSpPr>
          <p:spPr bwMode="auto">
            <a:xfrm>
              <a:off x="4873" y="1344"/>
              <a:ext cx="432" cy="378"/>
            </a:xfrm>
            <a:prstGeom prst="roundRect">
              <a:avLst>
                <a:gd name="adj" fmla="val 264"/>
              </a:avLst>
            </a:prstGeom>
            <a:solidFill>
              <a:srgbClr val="FFCCCC"/>
            </a:solidFill>
            <a:ln w="9360">
              <a:solidFill>
                <a:srgbClr val="000000"/>
              </a:solidFill>
              <a:round/>
            </a:ln>
            <a:effectLst>
              <a:outerShdw dist="107933" dir="2700000" algn="ctr" rotWithShape="0">
                <a:srgbClr val="808080"/>
              </a:outerShdw>
            </a:effectLst>
          </p:spPr>
          <p:txBody>
            <a:bodyPr wrap="none" anchor="ctr"/>
            <a:lstStyle/>
            <a:p>
              <a:endParaRPr lang="en-US"/>
            </a:p>
          </p:txBody>
        </p:sp>
        <p:sp>
          <p:nvSpPr>
            <p:cNvPr id="41011" name="Text Box 51"/>
            <p:cNvSpPr txBox="1">
              <a:spLocks noChangeArrowheads="1"/>
            </p:cNvSpPr>
            <p:nvPr/>
          </p:nvSpPr>
          <p:spPr bwMode="auto">
            <a:xfrm>
              <a:off x="4873" y="1344"/>
              <a:ext cx="432" cy="378"/>
            </a:xfrm>
            <a:prstGeom prst="rect">
              <a:avLst/>
            </a:prstGeom>
            <a:noFill/>
            <a:ln w="9525">
              <a:noFill/>
              <a:miter lim="800000"/>
            </a:ln>
          </p:spPr>
          <p:txBody>
            <a:bodyPr wrap="none" lIns="90000" tIns="46800" rIns="90000" bIns="46800" anchor="ctr">
              <a:spAutoFit/>
            </a:bodyPr>
            <a:lstStyle/>
            <a:p>
              <a:pPr algn="ctr" eaLnBrk="1" hangingPunct="1">
                <a:buClr>
                  <a:srgbClr val="008380"/>
                </a:buClr>
                <a:buSzPct val="133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a:solidFill>
                    <a:srgbClr val="008380"/>
                  </a:solidFill>
                  <a:cs typeface="Arial Unicode MS" pitchFamily="32" charset="0"/>
                </a:rPr>
                <a:t>4</a:t>
              </a:r>
              <a:endParaRPr lang="en-GB" sz="3200">
                <a:solidFill>
                  <a:srgbClr val="008380"/>
                </a:solidFill>
                <a:cs typeface="Arial Unicode MS" pitchFamily="32" charset="0"/>
              </a:endParaRPr>
            </a:p>
          </p:txBody>
        </p:sp>
      </p:grpSp>
      <p:sp>
        <p:nvSpPr>
          <p:cNvPr id="41012" name="Text Box 52"/>
          <p:cNvSpPr txBox="1">
            <a:spLocks noChangeArrowheads="1"/>
          </p:cNvSpPr>
          <p:nvPr/>
        </p:nvSpPr>
        <p:spPr bwMode="auto">
          <a:xfrm>
            <a:off x="5865813" y="1700213"/>
            <a:ext cx="311150" cy="398462"/>
          </a:xfrm>
          <a:prstGeom prst="rect">
            <a:avLst/>
          </a:prstGeom>
          <a:noFill/>
          <a:ln w="9525">
            <a:noFill/>
            <a:miter lim="800000"/>
          </a:ln>
        </p:spPr>
        <p:txBody>
          <a:bodyPr wrap="none" lIns="90000" tIns="46800" rIns="90000" bIns="46800">
            <a:spAutoFit/>
          </a:bodyPr>
          <a:lstStyle/>
          <a:p>
            <a:pPr algn="ctr" eaLnBrk="1" hangingPunct="1">
              <a:buClr>
                <a:srgbClr val="000000"/>
              </a:buClr>
              <a:buSzPct val="100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chemeClr val="tx1"/>
                </a:solidFill>
                <a:cs typeface="Arial Unicode MS" pitchFamily="32" charset="0"/>
              </a:rPr>
              <a:t>1</a:t>
            </a:r>
            <a:endParaRPr lang="en-GB" sz="2000">
              <a:solidFill>
                <a:schemeClr val="tx1"/>
              </a:solidFill>
              <a:cs typeface="Arial Unicode MS" pitchFamily="32" charset="0"/>
            </a:endParaRPr>
          </a:p>
        </p:txBody>
      </p:sp>
      <p:sp>
        <p:nvSpPr>
          <p:cNvPr id="41013" name="Text Box 53"/>
          <p:cNvSpPr txBox="1">
            <a:spLocks noChangeArrowheads="1"/>
          </p:cNvSpPr>
          <p:nvPr/>
        </p:nvSpPr>
        <p:spPr bwMode="auto">
          <a:xfrm>
            <a:off x="6551613" y="1700213"/>
            <a:ext cx="311150" cy="398462"/>
          </a:xfrm>
          <a:prstGeom prst="rect">
            <a:avLst/>
          </a:prstGeom>
          <a:noFill/>
          <a:ln w="9525">
            <a:noFill/>
            <a:miter lim="800000"/>
          </a:ln>
        </p:spPr>
        <p:txBody>
          <a:bodyPr wrap="none" lIns="90000" tIns="46800" rIns="90000" bIns="46800">
            <a:spAutoFit/>
          </a:bodyPr>
          <a:lstStyle/>
          <a:p>
            <a:pPr algn="ctr" eaLnBrk="1" hangingPunct="1">
              <a:buClr>
                <a:srgbClr val="000000"/>
              </a:buClr>
              <a:buSzPct val="100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chemeClr val="tx1"/>
                </a:solidFill>
                <a:cs typeface="Arial Unicode MS" pitchFamily="32" charset="0"/>
              </a:rPr>
              <a:t>2</a:t>
            </a:r>
            <a:endParaRPr lang="en-GB" sz="2000">
              <a:solidFill>
                <a:schemeClr val="tx1"/>
              </a:solidFill>
              <a:cs typeface="Arial Unicode MS" pitchFamily="32" charset="0"/>
            </a:endParaRPr>
          </a:p>
        </p:txBody>
      </p:sp>
      <p:sp>
        <p:nvSpPr>
          <p:cNvPr id="41014" name="Text Box 54"/>
          <p:cNvSpPr txBox="1">
            <a:spLocks noChangeArrowheads="1"/>
          </p:cNvSpPr>
          <p:nvPr/>
        </p:nvSpPr>
        <p:spPr bwMode="auto">
          <a:xfrm>
            <a:off x="7237413" y="1700213"/>
            <a:ext cx="311150" cy="398462"/>
          </a:xfrm>
          <a:prstGeom prst="rect">
            <a:avLst/>
          </a:prstGeom>
          <a:noFill/>
          <a:ln w="9525">
            <a:noFill/>
            <a:miter lim="800000"/>
          </a:ln>
        </p:spPr>
        <p:txBody>
          <a:bodyPr wrap="none" lIns="90000" tIns="46800" rIns="90000" bIns="46800">
            <a:spAutoFit/>
          </a:bodyPr>
          <a:lstStyle/>
          <a:p>
            <a:pPr algn="ctr" eaLnBrk="1" hangingPunct="1">
              <a:buClr>
                <a:srgbClr val="000000"/>
              </a:buClr>
              <a:buSzPct val="100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chemeClr val="tx1"/>
                </a:solidFill>
                <a:cs typeface="Arial Unicode MS" pitchFamily="32" charset="0"/>
              </a:rPr>
              <a:t>3</a:t>
            </a:r>
            <a:endParaRPr lang="en-GB" sz="2000">
              <a:solidFill>
                <a:schemeClr val="tx1"/>
              </a:solidFill>
              <a:cs typeface="Arial Unicode MS" pitchFamily="32" charset="0"/>
            </a:endParaRPr>
          </a:p>
        </p:txBody>
      </p:sp>
      <p:sp>
        <p:nvSpPr>
          <p:cNvPr id="41015" name="Text Box 55"/>
          <p:cNvSpPr txBox="1">
            <a:spLocks noChangeArrowheads="1"/>
          </p:cNvSpPr>
          <p:nvPr/>
        </p:nvSpPr>
        <p:spPr bwMode="auto">
          <a:xfrm>
            <a:off x="7923213" y="1700213"/>
            <a:ext cx="311150" cy="398462"/>
          </a:xfrm>
          <a:prstGeom prst="rect">
            <a:avLst/>
          </a:prstGeom>
          <a:noFill/>
          <a:ln w="9525">
            <a:noFill/>
            <a:miter lim="800000"/>
          </a:ln>
        </p:spPr>
        <p:txBody>
          <a:bodyPr wrap="none" lIns="90000" tIns="46800" rIns="90000" bIns="46800">
            <a:spAutoFit/>
          </a:bodyPr>
          <a:lstStyle/>
          <a:p>
            <a:pPr algn="ctr" eaLnBrk="1" hangingPunct="1">
              <a:buClr>
                <a:srgbClr val="000000"/>
              </a:buClr>
              <a:buSzPct val="100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chemeClr val="tx1"/>
                </a:solidFill>
                <a:cs typeface="Arial Unicode MS" pitchFamily="32" charset="0"/>
              </a:rPr>
              <a:t>4</a:t>
            </a:r>
            <a:endParaRPr lang="en-GB" sz="2000">
              <a:solidFill>
                <a:schemeClr val="tx1"/>
              </a:solidFill>
              <a:cs typeface="Arial Unicode MS" pitchFamily="32" charset="0"/>
            </a:endParaRPr>
          </a:p>
        </p:txBody>
      </p:sp>
      <p:sp>
        <p:nvSpPr>
          <p:cNvPr id="41016" name="Text Box 56"/>
          <p:cNvSpPr txBox="1">
            <a:spLocks noChangeArrowheads="1"/>
          </p:cNvSpPr>
          <p:nvPr/>
        </p:nvSpPr>
        <p:spPr bwMode="auto">
          <a:xfrm>
            <a:off x="4941888" y="3514725"/>
            <a:ext cx="655637" cy="582613"/>
          </a:xfrm>
          <a:prstGeom prst="rect">
            <a:avLst/>
          </a:prstGeom>
          <a:noFill/>
          <a:ln w="9525">
            <a:noFill/>
            <a:miter lim="800000"/>
          </a:ln>
        </p:spPr>
        <p:txBody>
          <a:bodyPr wrap="none" lIns="90000" tIns="46800" rIns="90000" bIns="46800">
            <a:spAutoFit/>
          </a:bodyPr>
          <a:lstStyle/>
          <a:p>
            <a:pPr algn="r" eaLnBrk="1" hangingPunct="1">
              <a:buClr>
                <a:srgbClr val="008380"/>
              </a:buClr>
              <a:buSzPct val="133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i="1">
                <a:solidFill>
                  <a:srgbClr val="008380"/>
                </a:solidFill>
                <a:cs typeface="Arial Unicode MS" pitchFamily="32" charset="0"/>
              </a:rPr>
              <a:t>C</a:t>
            </a:r>
            <a:r>
              <a:rPr lang="en-GB" sz="3200" i="1">
                <a:solidFill>
                  <a:srgbClr val="008380"/>
                </a:solidFill>
                <a:cs typeface="Times New Roman" panose="02020603050405020304" pitchFamily="16" charset="0"/>
              </a:rPr>
              <a:t>'</a:t>
            </a:r>
            <a:r>
              <a:rPr lang="en-GB" sz="3200">
                <a:solidFill>
                  <a:schemeClr val="tx1"/>
                </a:solidFill>
                <a:cs typeface="Arial Unicode MS" pitchFamily="32" charset="0"/>
              </a:rPr>
              <a:t>:</a:t>
            </a:r>
            <a:endParaRPr lang="en-GB" sz="3200">
              <a:solidFill>
                <a:schemeClr val="tx1"/>
              </a:solidFill>
              <a:cs typeface="Arial Unicode MS" pitchFamily="32" charset="0"/>
            </a:endParaRPr>
          </a:p>
        </p:txBody>
      </p:sp>
      <p:grpSp>
        <p:nvGrpSpPr>
          <p:cNvPr id="16" name="Group 57"/>
          <p:cNvGrpSpPr/>
          <p:nvPr/>
        </p:nvGrpSpPr>
        <p:grpSpPr bwMode="auto">
          <a:xfrm>
            <a:off x="5678488" y="3505200"/>
            <a:ext cx="684212" cy="598488"/>
            <a:chOff x="3577" y="2208"/>
            <a:chExt cx="431" cy="377"/>
          </a:xfrm>
        </p:grpSpPr>
        <p:sp>
          <p:nvSpPr>
            <p:cNvPr id="41018" name="AutoShape 58"/>
            <p:cNvSpPr>
              <a:spLocks noChangeArrowheads="1"/>
            </p:cNvSpPr>
            <p:nvPr/>
          </p:nvSpPr>
          <p:spPr bwMode="auto">
            <a:xfrm>
              <a:off x="3577" y="2208"/>
              <a:ext cx="432" cy="378"/>
            </a:xfrm>
            <a:prstGeom prst="roundRect">
              <a:avLst>
                <a:gd name="adj" fmla="val 264"/>
              </a:avLst>
            </a:prstGeom>
            <a:solidFill>
              <a:srgbClr val="FFCCCC"/>
            </a:solidFill>
            <a:ln w="9360">
              <a:solidFill>
                <a:srgbClr val="000000"/>
              </a:solidFill>
              <a:round/>
            </a:ln>
            <a:effectLst>
              <a:outerShdw dist="107933" dir="2700000" algn="ctr" rotWithShape="0">
                <a:srgbClr val="808080"/>
              </a:outerShdw>
            </a:effectLst>
          </p:spPr>
          <p:txBody>
            <a:bodyPr wrap="none" anchor="ctr"/>
            <a:lstStyle/>
            <a:p>
              <a:endParaRPr lang="en-US"/>
            </a:p>
          </p:txBody>
        </p:sp>
        <p:sp>
          <p:nvSpPr>
            <p:cNvPr id="41019" name="Text Box 59"/>
            <p:cNvSpPr txBox="1">
              <a:spLocks noChangeArrowheads="1"/>
            </p:cNvSpPr>
            <p:nvPr/>
          </p:nvSpPr>
          <p:spPr bwMode="auto">
            <a:xfrm>
              <a:off x="3577" y="2208"/>
              <a:ext cx="432" cy="378"/>
            </a:xfrm>
            <a:prstGeom prst="rect">
              <a:avLst/>
            </a:prstGeom>
            <a:noFill/>
            <a:ln w="9525">
              <a:noFill/>
              <a:miter lim="800000"/>
            </a:ln>
          </p:spPr>
          <p:txBody>
            <a:bodyPr wrap="none" lIns="90000" tIns="46800" rIns="90000" bIns="46800" anchor="ctr">
              <a:spAutoFit/>
            </a:bodyPr>
            <a:lstStyle/>
            <a:p>
              <a:pPr algn="ctr" eaLnBrk="1" hangingPunct="1">
                <a:buClr>
                  <a:srgbClr val="008380"/>
                </a:buClr>
                <a:buSzPct val="133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a:solidFill>
                    <a:srgbClr val="008380"/>
                  </a:solidFill>
                  <a:cs typeface="Arial Unicode MS" pitchFamily="32" charset="0"/>
                </a:rPr>
                <a:t>0</a:t>
              </a:r>
              <a:endParaRPr lang="en-GB" sz="3200">
                <a:solidFill>
                  <a:srgbClr val="008380"/>
                </a:solidFill>
                <a:cs typeface="Arial Unicode MS" pitchFamily="32" charset="0"/>
              </a:endParaRPr>
            </a:p>
          </p:txBody>
        </p:sp>
      </p:grpSp>
      <p:grpSp>
        <p:nvGrpSpPr>
          <p:cNvPr id="17" name="Group 60"/>
          <p:cNvGrpSpPr/>
          <p:nvPr/>
        </p:nvGrpSpPr>
        <p:grpSpPr bwMode="auto">
          <a:xfrm>
            <a:off x="6364288" y="3505200"/>
            <a:ext cx="684212" cy="598488"/>
            <a:chOff x="4009" y="2208"/>
            <a:chExt cx="431" cy="377"/>
          </a:xfrm>
        </p:grpSpPr>
        <p:sp>
          <p:nvSpPr>
            <p:cNvPr id="41021" name="AutoShape 61"/>
            <p:cNvSpPr>
              <a:spLocks noChangeArrowheads="1"/>
            </p:cNvSpPr>
            <p:nvPr/>
          </p:nvSpPr>
          <p:spPr bwMode="auto">
            <a:xfrm>
              <a:off x="4009" y="2208"/>
              <a:ext cx="432" cy="378"/>
            </a:xfrm>
            <a:prstGeom prst="roundRect">
              <a:avLst>
                <a:gd name="adj" fmla="val 264"/>
              </a:avLst>
            </a:prstGeom>
            <a:solidFill>
              <a:srgbClr val="FFCCCC"/>
            </a:solidFill>
            <a:ln w="9360">
              <a:solidFill>
                <a:srgbClr val="000000"/>
              </a:solidFill>
              <a:round/>
            </a:ln>
            <a:effectLst>
              <a:outerShdw dist="107933" dir="2700000" algn="ctr" rotWithShape="0">
                <a:srgbClr val="808080"/>
              </a:outerShdw>
            </a:effectLst>
          </p:spPr>
          <p:txBody>
            <a:bodyPr wrap="none" anchor="ctr"/>
            <a:lstStyle/>
            <a:p>
              <a:endParaRPr lang="en-US"/>
            </a:p>
          </p:txBody>
        </p:sp>
        <p:sp>
          <p:nvSpPr>
            <p:cNvPr id="41022" name="Text Box 62"/>
            <p:cNvSpPr txBox="1">
              <a:spLocks noChangeArrowheads="1"/>
            </p:cNvSpPr>
            <p:nvPr/>
          </p:nvSpPr>
          <p:spPr bwMode="auto">
            <a:xfrm>
              <a:off x="4009" y="2208"/>
              <a:ext cx="432" cy="378"/>
            </a:xfrm>
            <a:prstGeom prst="rect">
              <a:avLst/>
            </a:prstGeom>
            <a:noFill/>
            <a:ln w="9525">
              <a:noFill/>
              <a:miter lim="800000"/>
            </a:ln>
          </p:spPr>
          <p:txBody>
            <a:bodyPr wrap="none" lIns="90000" tIns="46800" rIns="90000" bIns="46800" anchor="ctr">
              <a:spAutoFit/>
            </a:bodyPr>
            <a:lstStyle/>
            <a:p>
              <a:pPr algn="ctr" eaLnBrk="1" hangingPunct="1">
                <a:buClr>
                  <a:srgbClr val="008380"/>
                </a:buClr>
                <a:buSzPct val="133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a:solidFill>
                    <a:srgbClr val="008380"/>
                  </a:solidFill>
                  <a:cs typeface="Arial Unicode MS" pitchFamily="32" charset="0"/>
                </a:rPr>
                <a:t>1</a:t>
              </a:r>
              <a:endParaRPr lang="en-GB" sz="3200">
                <a:solidFill>
                  <a:srgbClr val="008380"/>
                </a:solidFill>
                <a:cs typeface="Arial Unicode MS" pitchFamily="32" charset="0"/>
              </a:endParaRPr>
            </a:p>
          </p:txBody>
        </p:sp>
      </p:grpSp>
      <p:grpSp>
        <p:nvGrpSpPr>
          <p:cNvPr id="18" name="Group 63"/>
          <p:cNvGrpSpPr/>
          <p:nvPr/>
        </p:nvGrpSpPr>
        <p:grpSpPr bwMode="auto">
          <a:xfrm>
            <a:off x="7050088" y="3505200"/>
            <a:ext cx="684212" cy="598488"/>
            <a:chOff x="4441" y="2208"/>
            <a:chExt cx="431" cy="377"/>
          </a:xfrm>
        </p:grpSpPr>
        <p:sp>
          <p:nvSpPr>
            <p:cNvPr id="41024" name="AutoShape 64"/>
            <p:cNvSpPr>
              <a:spLocks noChangeArrowheads="1"/>
            </p:cNvSpPr>
            <p:nvPr/>
          </p:nvSpPr>
          <p:spPr bwMode="auto">
            <a:xfrm>
              <a:off x="4441" y="2208"/>
              <a:ext cx="432" cy="378"/>
            </a:xfrm>
            <a:prstGeom prst="roundRect">
              <a:avLst>
                <a:gd name="adj" fmla="val 264"/>
              </a:avLst>
            </a:prstGeom>
            <a:solidFill>
              <a:srgbClr val="FFCCCC"/>
            </a:solidFill>
            <a:ln w="9360">
              <a:solidFill>
                <a:srgbClr val="000000"/>
              </a:solidFill>
              <a:round/>
            </a:ln>
            <a:effectLst>
              <a:outerShdw dist="107933" dir="2700000" algn="ctr" rotWithShape="0">
                <a:srgbClr val="808080"/>
              </a:outerShdw>
            </a:effectLst>
          </p:spPr>
          <p:txBody>
            <a:bodyPr wrap="none" anchor="ctr"/>
            <a:lstStyle/>
            <a:p>
              <a:endParaRPr lang="en-US"/>
            </a:p>
          </p:txBody>
        </p:sp>
        <p:sp>
          <p:nvSpPr>
            <p:cNvPr id="41025" name="Text Box 65"/>
            <p:cNvSpPr txBox="1">
              <a:spLocks noChangeArrowheads="1"/>
            </p:cNvSpPr>
            <p:nvPr/>
          </p:nvSpPr>
          <p:spPr bwMode="auto">
            <a:xfrm>
              <a:off x="4441" y="2208"/>
              <a:ext cx="432" cy="378"/>
            </a:xfrm>
            <a:prstGeom prst="rect">
              <a:avLst/>
            </a:prstGeom>
            <a:noFill/>
            <a:ln w="9525">
              <a:noFill/>
              <a:miter lim="800000"/>
            </a:ln>
          </p:spPr>
          <p:txBody>
            <a:bodyPr wrap="none" lIns="90000" tIns="46800" rIns="90000" bIns="46800" anchor="ctr">
              <a:spAutoFit/>
            </a:bodyPr>
            <a:lstStyle/>
            <a:p>
              <a:pPr algn="ctr" eaLnBrk="1" hangingPunct="1">
                <a:buClr>
                  <a:srgbClr val="008380"/>
                </a:buClr>
                <a:buSzPct val="133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a:solidFill>
                    <a:srgbClr val="008380"/>
                  </a:solidFill>
                  <a:cs typeface="Arial Unicode MS" pitchFamily="32" charset="0"/>
                </a:rPr>
                <a:t>1</a:t>
              </a:r>
              <a:endParaRPr lang="en-GB" sz="3200">
                <a:solidFill>
                  <a:srgbClr val="008380"/>
                </a:solidFill>
                <a:cs typeface="Arial Unicode MS" pitchFamily="32" charset="0"/>
              </a:endParaRPr>
            </a:p>
          </p:txBody>
        </p:sp>
      </p:grpSp>
      <p:grpSp>
        <p:nvGrpSpPr>
          <p:cNvPr id="19" name="Group 66"/>
          <p:cNvGrpSpPr/>
          <p:nvPr/>
        </p:nvGrpSpPr>
        <p:grpSpPr bwMode="auto">
          <a:xfrm>
            <a:off x="7735888" y="3505200"/>
            <a:ext cx="684212" cy="598488"/>
            <a:chOff x="4873" y="2208"/>
            <a:chExt cx="431" cy="377"/>
          </a:xfrm>
        </p:grpSpPr>
        <p:sp>
          <p:nvSpPr>
            <p:cNvPr id="41027" name="AutoShape 67"/>
            <p:cNvSpPr>
              <a:spLocks noChangeArrowheads="1"/>
            </p:cNvSpPr>
            <p:nvPr/>
          </p:nvSpPr>
          <p:spPr bwMode="auto">
            <a:xfrm>
              <a:off x="4873" y="2208"/>
              <a:ext cx="432" cy="378"/>
            </a:xfrm>
            <a:prstGeom prst="roundRect">
              <a:avLst>
                <a:gd name="adj" fmla="val 264"/>
              </a:avLst>
            </a:prstGeom>
            <a:solidFill>
              <a:srgbClr val="FFFF99"/>
            </a:solidFill>
            <a:ln w="9360">
              <a:solidFill>
                <a:srgbClr val="000000"/>
              </a:solidFill>
              <a:round/>
            </a:ln>
            <a:effectLst>
              <a:outerShdw dist="107933" dir="2700000" algn="ctr" rotWithShape="0">
                <a:srgbClr val="808080"/>
              </a:outerShdw>
            </a:effectLst>
          </p:spPr>
          <p:txBody>
            <a:bodyPr wrap="none" anchor="ctr"/>
            <a:lstStyle/>
            <a:p>
              <a:endParaRPr lang="en-US"/>
            </a:p>
          </p:txBody>
        </p:sp>
        <p:sp>
          <p:nvSpPr>
            <p:cNvPr id="41028" name="Text Box 68"/>
            <p:cNvSpPr txBox="1">
              <a:spLocks noChangeArrowheads="1"/>
            </p:cNvSpPr>
            <p:nvPr/>
          </p:nvSpPr>
          <p:spPr bwMode="auto">
            <a:xfrm>
              <a:off x="4873" y="2208"/>
              <a:ext cx="432" cy="378"/>
            </a:xfrm>
            <a:prstGeom prst="rect">
              <a:avLst/>
            </a:prstGeom>
            <a:noFill/>
            <a:ln w="9525">
              <a:noFill/>
              <a:miter lim="800000"/>
            </a:ln>
          </p:spPr>
          <p:txBody>
            <a:bodyPr wrap="none" lIns="90000" tIns="46800" rIns="90000" bIns="46800" anchor="ctr">
              <a:spAutoFit/>
            </a:bodyPr>
            <a:lstStyle/>
            <a:p>
              <a:pPr algn="ctr" eaLnBrk="1" hangingPunct="1">
                <a:buClr>
                  <a:srgbClr val="008380"/>
                </a:buClr>
                <a:buSzPct val="133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a:solidFill>
                    <a:srgbClr val="008380"/>
                  </a:solidFill>
                  <a:cs typeface="Arial Unicode MS" pitchFamily="32" charset="0"/>
                </a:rPr>
                <a:t>3</a:t>
              </a:r>
              <a:endParaRPr lang="en-GB" sz="3200">
                <a:solidFill>
                  <a:srgbClr val="008380"/>
                </a:solidFill>
                <a:cs typeface="Arial Unicode MS" pitchFamily="32" charset="0"/>
              </a:endParaRPr>
            </a:p>
          </p:txBody>
        </p:sp>
      </p:grpSp>
      <p:cxnSp>
        <p:nvCxnSpPr>
          <p:cNvPr id="41030" name="AutoShape 70"/>
          <p:cNvCxnSpPr>
            <a:cxnSpLocks noChangeShapeType="1"/>
          </p:cNvCxnSpPr>
          <p:nvPr/>
        </p:nvCxnSpPr>
        <p:spPr bwMode="auto">
          <a:xfrm>
            <a:off x="1235075" y="2709863"/>
            <a:ext cx="2057400" cy="795337"/>
          </a:xfrm>
          <a:prstGeom prst="straightConnector1">
            <a:avLst/>
          </a:prstGeom>
          <a:noFill/>
          <a:ln w="28440">
            <a:solidFill>
              <a:srgbClr val="000000"/>
            </a:solidFill>
            <a:round/>
            <a:tailEnd type="triangle" w="lg" len="lg"/>
          </a:ln>
        </p:spPr>
      </p:cxnSp>
    </p:spTree>
  </p:cSld>
  <p:clrMapOvr>
    <a:masterClrMapping/>
  </p:clrMapOvr>
  <p:transition spd="med"/>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PSUEDO CODE</a:t>
            </a:r>
            <a:endParaRPr lang="en-IN" dirty="0"/>
          </a:p>
        </p:txBody>
      </p:sp>
      <p:graphicFrame>
        <p:nvGraphicFramePr>
          <p:cNvPr id="33793" name="Object 4"/>
          <p:cNvGraphicFramePr>
            <a:graphicFrameLocks noChangeAspect="1"/>
          </p:cNvGraphicFramePr>
          <p:nvPr/>
        </p:nvGraphicFramePr>
        <p:xfrm>
          <a:off x="1752600" y="1371600"/>
          <a:ext cx="4368800" cy="5267325"/>
        </p:xfrm>
        <a:graphic>
          <a:graphicData uri="http://schemas.openxmlformats.org/presentationml/2006/ole">
            <mc:AlternateContent xmlns:mc="http://schemas.openxmlformats.org/markup-compatibility/2006">
              <mc:Choice xmlns:v="urn:schemas-microsoft-com:vml" Requires="v">
                <p:oleObj spid="_x0000_s1025" name="Equation" r:id="rId1" imgW="45720000" imgH="59131200" progId="Equation.3">
                  <p:embed/>
                </p:oleObj>
              </mc:Choice>
              <mc:Fallback>
                <p:oleObj name="Equation" r:id="rId1" imgW="45720000" imgH="59131200" progId="Equation.3">
                  <p:embed/>
                  <p:pic>
                    <p:nvPicPr>
                      <p:cNvPr id="0" name="Object 4"/>
                      <p:cNvPicPr>
                        <a:picLocks noChangeAspect="1"/>
                      </p:cNvPicPr>
                      <p:nvPr/>
                    </p:nvPicPr>
                    <p:blipFill>
                      <a:blip r:embed="rId2"/>
                      <a:stretch>
                        <a:fillRect/>
                      </a:stretch>
                    </p:blipFill>
                    <p:spPr>
                      <a:xfrm>
                        <a:off x="1752600" y="1371600"/>
                        <a:ext cx="4368800" cy="5267325"/>
                      </a:xfrm>
                      <a:prstGeom prst="rect">
                        <a:avLst/>
                      </a:prstGeom>
                      <a:noFill/>
                      <a:ln w="9525">
                        <a:noFill/>
                      </a:ln>
                    </p:spPr>
                  </p:pic>
                </p:oleObj>
              </mc:Fallback>
            </mc:AlternateContent>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218" name="Object 4"/>
          <p:cNvGraphicFramePr>
            <a:graphicFrameLocks noChangeAspect="1"/>
          </p:cNvGraphicFramePr>
          <p:nvPr/>
        </p:nvGraphicFramePr>
        <p:xfrm>
          <a:off x="533400" y="1371600"/>
          <a:ext cx="4427537" cy="4778375"/>
        </p:xfrm>
        <a:graphic>
          <a:graphicData uri="http://schemas.openxmlformats.org/presentationml/2006/ole">
            <mc:AlternateContent xmlns:mc="http://schemas.openxmlformats.org/markup-compatibility/2006">
              <mc:Choice xmlns:v="urn:schemas-microsoft-com:vml" Requires="v">
                <p:oleObj spid="_x0000_s2049" name="Equation" r:id="rId1" imgW="46329600" imgH="53644800" progId="Equation.3">
                  <p:embed/>
                </p:oleObj>
              </mc:Choice>
              <mc:Fallback>
                <p:oleObj name="Equation" r:id="rId1" imgW="46329600" imgH="53644800" progId="Equation.3">
                  <p:embed/>
                  <p:pic>
                    <p:nvPicPr>
                      <p:cNvPr id="0" name="Object 4"/>
                      <p:cNvPicPr>
                        <a:picLocks noChangeAspect="1"/>
                      </p:cNvPicPr>
                      <p:nvPr/>
                    </p:nvPicPr>
                    <p:blipFill>
                      <a:blip r:embed="rId2"/>
                      <a:stretch>
                        <a:fillRect/>
                      </a:stretch>
                    </p:blipFill>
                    <p:spPr>
                      <a:xfrm>
                        <a:off x="533400" y="1371600"/>
                        <a:ext cx="4427537" cy="4778375"/>
                      </a:xfrm>
                      <a:prstGeom prst="rect">
                        <a:avLst/>
                      </a:prstGeom>
                      <a:noFill/>
                      <a:ln w="9525">
                        <a:noFill/>
                      </a:ln>
                    </p:spPr>
                  </p:pic>
                </p:oleObj>
              </mc:Fallback>
            </mc:AlternateContent>
          </a:graphicData>
        </a:graphic>
      </p:graphicFrame>
      <p:sp>
        <p:nvSpPr>
          <p:cNvPr id="9219" name="Text Box 5"/>
          <p:cNvSpPr txBox="1">
            <a:spLocks noChangeArrowheads="1"/>
          </p:cNvSpPr>
          <p:nvPr/>
        </p:nvSpPr>
        <p:spPr bwMode="auto">
          <a:xfrm>
            <a:off x="1524000" y="304800"/>
            <a:ext cx="5234638" cy="646331"/>
          </a:xfrm>
          <a:prstGeom prst="rect">
            <a:avLst/>
          </a:prstGeom>
          <a:noFill/>
          <a:ln w="9525">
            <a:noFill/>
            <a:miter lim="800000"/>
          </a:ln>
        </p:spPr>
        <p:txBody>
          <a:bodyPr wrap="none">
            <a:spAutoFit/>
          </a:bodyPr>
          <a:lstStyle/>
          <a:p>
            <a:r>
              <a:rPr lang="en-US" sz="3600" b="1" dirty="0" smtClean="0"/>
              <a:t>Count sort </a:t>
            </a:r>
            <a:r>
              <a:rPr lang="en-US" sz="3600" b="1" dirty="0"/>
              <a:t>(Running Time)</a:t>
            </a:r>
            <a:endParaRPr lang="en-US" sz="3600" b="1" dirty="0"/>
          </a:p>
        </p:txBody>
      </p:sp>
      <p:graphicFrame>
        <p:nvGraphicFramePr>
          <p:cNvPr id="9220" name="Object 5"/>
          <p:cNvGraphicFramePr>
            <a:graphicFrameLocks noChangeAspect="1"/>
          </p:cNvGraphicFramePr>
          <p:nvPr/>
        </p:nvGraphicFramePr>
        <p:xfrm>
          <a:off x="6543675" y="1219200"/>
          <a:ext cx="642938" cy="381000"/>
        </p:xfrm>
        <a:graphic>
          <a:graphicData uri="http://schemas.openxmlformats.org/presentationml/2006/ole">
            <mc:AlternateContent xmlns:mc="http://schemas.openxmlformats.org/markup-compatibility/2006">
              <mc:Choice xmlns:v="urn:schemas-microsoft-com:vml" Requires="v">
                <p:oleObj spid="_x0000_s2051" name="Equation" r:id="rId3" imgW="8229600" imgH="4876800" progId="Equation.3">
                  <p:embed/>
                </p:oleObj>
              </mc:Choice>
              <mc:Fallback>
                <p:oleObj name="Equation" r:id="rId3" imgW="8229600" imgH="4876800" progId="Equation.3">
                  <p:embed/>
                  <p:pic>
                    <p:nvPicPr>
                      <p:cNvPr id="0" name="Object 5"/>
                      <p:cNvPicPr>
                        <a:picLocks noChangeAspect="1"/>
                      </p:cNvPicPr>
                      <p:nvPr/>
                    </p:nvPicPr>
                    <p:blipFill>
                      <a:blip r:embed="rId4"/>
                      <a:stretch>
                        <a:fillRect/>
                      </a:stretch>
                    </p:blipFill>
                    <p:spPr>
                      <a:xfrm>
                        <a:off x="6543675" y="1219200"/>
                        <a:ext cx="642938" cy="381000"/>
                      </a:xfrm>
                      <a:prstGeom prst="rect">
                        <a:avLst/>
                      </a:prstGeom>
                      <a:noFill/>
                      <a:ln w="9525">
                        <a:noFill/>
                      </a:ln>
                    </p:spPr>
                  </p:pic>
                </p:oleObj>
              </mc:Fallback>
            </mc:AlternateContent>
          </a:graphicData>
        </a:graphic>
      </p:graphicFrame>
      <p:graphicFrame>
        <p:nvGraphicFramePr>
          <p:cNvPr id="9221" name="Object 6"/>
          <p:cNvGraphicFramePr>
            <a:graphicFrameLocks noChangeAspect="1"/>
          </p:cNvGraphicFramePr>
          <p:nvPr/>
        </p:nvGraphicFramePr>
        <p:xfrm>
          <a:off x="6553200" y="2209800"/>
          <a:ext cx="642938" cy="381000"/>
        </p:xfrm>
        <a:graphic>
          <a:graphicData uri="http://schemas.openxmlformats.org/presentationml/2006/ole">
            <mc:AlternateContent xmlns:mc="http://schemas.openxmlformats.org/markup-compatibility/2006">
              <mc:Choice xmlns:v="urn:schemas-microsoft-com:vml" Requires="v">
                <p:oleObj spid="_x0000_s2052" name="Equation" r:id="rId5" imgW="8229600" imgH="4876800" progId="Equation.3">
                  <p:embed/>
                </p:oleObj>
              </mc:Choice>
              <mc:Fallback>
                <p:oleObj name="Equation" r:id="rId5" imgW="8229600" imgH="4876800" progId="Equation.3">
                  <p:embed/>
                  <p:pic>
                    <p:nvPicPr>
                      <p:cNvPr id="0" name="Object 6"/>
                      <p:cNvPicPr>
                        <a:picLocks noChangeAspect="1"/>
                      </p:cNvPicPr>
                      <p:nvPr/>
                    </p:nvPicPr>
                    <p:blipFill>
                      <a:blip r:embed="rId6"/>
                      <a:stretch>
                        <a:fillRect/>
                      </a:stretch>
                    </p:blipFill>
                    <p:spPr>
                      <a:xfrm>
                        <a:off x="6553200" y="2209800"/>
                        <a:ext cx="642938" cy="381000"/>
                      </a:xfrm>
                      <a:prstGeom prst="rect">
                        <a:avLst/>
                      </a:prstGeom>
                      <a:noFill/>
                      <a:ln w="9525">
                        <a:noFill/>
                      </a:ln>
                    </p:spPr>
                  </p:pic>
                </p:oleObj>
              </mc:Fallback>
            </mc:AlternateContent>
          </a:graphicData>
        </a:graphic>
      </p:graphicFrame>
      <p:graphicFrame>
        <p:nvGraphicFramePr>
          <p:cNvPr id="9222" name="Object 7"/>
          <p:cNvGraphicFramePr>
            <a:graphicFrameLocks noChangeAspect="1"/>
          </p:cNvGraphicFramePr>
          <p:nvPr/>
        </p:nvGraphicFramePr>
        <p:xfrm>
          <a:off x="6477000" y="3124200"/>
          <a:ext cx="642938" cy="381000"/>
        </p:xfrm>
        <a:graphic>
          <a:graphicData uri="http://schemas.openxmlformats.org/presentationml/2006/ole">
            <mc:AlternateContent xmlns:mc="http://schemas.openxmlformats.org/markup-compatibility/2006">
              <mc:Choice xmlns:v="urn:schemas-microsoft-com:vml" Requires="v">
                <p:oleObj spid="_x0000_s2053" name="Equation" r:id="rId7" imgW="8229600" imgH="4876800" progId="Equation.3">
                  <p:embed/>
                </p:oleObj>
              </mc:Choice>
              <mc:Fallback>
                <p:oleObj name="Equation" r:id="rId7" imgW="8229600" imgH="4876800" progId="Equation.3">
                  <p:embed/>
                  <p:pic>
                    <p:nvPicPr>
                      <p:cNvPr id="0" name="Object 7"/>
                      <p:cNvPicPr>
                        <a:picLocks noChangeAspect="1"/>
                      </p:cNvPicPr>
                      <p:nvPr/>
                    </p:nvPicPr>
                    <p:blipFill>
                      <a:blip r:embed="rId8"/>
                      <a:stretch>
                        <a:fillRect/>
                      </a:stretch>
                    </p:blipFill>
                    <p:spPr>
                      <a:xfrm>
                        <a:off x="6477000" y="3124200"/>
                        <a:ext cx="642938" cy="381000"/>
                      </a:xfrm>
                      <a:prstGeom prst="rect">
                        <a:avLst/>
                      </a:prstGeom>
                      <a:noFill/>
                      <a:ln w="9525">
                        <a:noFill/>
                      </a:ln>
                    </p:spPr>
                  </p:pic>
                </p:oleObj>
              </mc:Fallback>
            </mc:AlternateContent>
          </a:graphicData>
        </a:graphic>
      </p:graphicFrame>
      <p:graphicFrame>
        <p:nvGraphicFramePr>
          <p:cNvPr id="9223" name="Object 8"/>
          <p:cNvGraphicFramePr>
            <a:graphicFrameLocks noChangeAspect="1"/>
          </p:cNvGraphicFramePr>
          <p:nvPr/>
        </p:nvGraphicFramePr>
        <p:xfrm>
          <a:off x="6477000" y="4114800"/>
          <a:ext cx="642938" cy="381000"/>
        </p:xfrm>
        <a:graphic>
          <a:graphicData uri="http://schemas.openxmlformats.org/presentationml/2006/ole">
            <mc:AlternateContent xmlns:mc="http://schemas.openxmlformats.org/markup-compatibility/2006">
              <mc:Choice xmlns:v="urn:schemas-microsoft-com:vml" Requires="v">
                <p:oleObj spid="_x0000_s2054" name="Equation" r:id="rId9" imgW="8229600" imgH="4876800" progId="Equation.3">
                  <p:embed/>
                </p:oleObj>
              </mc:Choice>
              <mc:Fallback>
                <p:oleObj name="Equation" r:id="rId9" imgW="8229600" imgH="4876800" progId="Equation.3">
                  <p:embed/>
                  <p:pic>
                    <p:nvPicPr>
                      <p:cNvPr id="0" name="Object 8"/>
                      <p:cNvPicPr>
                        <a:picLocks noChangeAspect="1"/>
                      </p:cNvPicPr>
                      <p:nvPr/>
                    </p:nvPicPr>
                    <p:blipFill>
                      <a:blip r:embed="rId10"/>
                      <a:stretch>
                        <a:fillRect/>
                      </a:stretch>
                    </p:blipFill>
                    <p:spPr>
                      <a:xfrm>
                        <a:off x="6477000" y="4114800"/>
                        <a:ext cx="642938" cy="381000"/>
                      </a:xfrm>
                      <a:prstGeom prst="rect">
                        <a:avLst/>
                      </a:prstGeom>
                      <a:noFill/>
                      <a:ln w="9525">
                        <a:noFill/>
                      </a:ln>
                    </p:spPr>
                  </p:pic>
                </p:oleObj>
              </mc:Fallback>
            </mc:AlternateContent>
          </a:graphicData>
        </a:graphic>
      </p:graphicFrame>
      <p:sp>
        <p:nvSpPr>
          <p:cNvPr id="14" name="Rectangle 13"/>
          <p:cNvSpPr/>
          <p:nvPr/>
        </p:nvSpPr>
        <p:spPr>
          <a:xfrm>
            <a:off x="6324600" y="5715000"/>
            <a:ext cx="1295400" cy="381000"/>
          </a:xfrm>
          <a:prstGeom prst="rect">
            <a:avLst/>
          </a:prstGeom>
          <a:no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endParaRPr>
          </a:p>
        </p:txBody>
      </p:sp>
      <p:graphicFrame>
        <p:nvGraphicFramePr>
          <p:cNvPr id="9225" name="Object 7"/>
          <p:cNvGraphicFramePr>
            <a:graphicFrameLocks noChangeAspect="1"/>
          </p:cNvGraphicFramePr>
          <p:nvPr/>
        </p:nvGraphicFramePr>
        <p:xfrm>
          <a:off x="6477000" y="5715000"/>
          <a:ext cx="1047750" cy="381000"/>
        </p:xfrm>
        <a:graphic>
          <a:graphicData uri="http://schemas.openxmlformats.org/presentationml/2006/ole">
            <mc:AlternateContent xmlns:mc="http://schemas.openxmlformats.org/markup-compatibility/2006">
              <mc:Choice xmlns:v="urn:schemas-microsoft-com:vml" Requires="v">
                <p:oleObj spid="_x0000_s2055" name="Equation" r:id="rId11" imgW="13411200" imgH="4876800" progId="Equation.3">
                  <p:embed/>
                </p:oleObj>
              </mc:Choice>
              <mc:Fallback>
                <p:oleObj name="Equation" r:id="rId11" imgW="13411200" imgH="4876800" progId="Equation.3">
                  <p:embed/>
                  <p:pic>
                    <p:nvPicPr>
                      <p:cNvPr id="0" name="Picture 2054"/>
                      <p:cNvPicPr>
                        <a:picLocks noChangeAspect="1"/>
                      </p:cNvPicPr>
                      <p:nvPr/>
                    </p:nvPicPr>
                    <p:blipFill>
                      <a:blip r:embed="rId12"/>
                      <a:stretch>
                        <a:fillRect/>
                      </a:stretch>
                    </p:blipFill>
                    <p:spPr>
                      <a:xfrm>
                        <a:off x="6477000" y="5715000"/>
                        <a:ext cx="1047750" cy="381000"/>
                      </a:xfrm>
                      <a:prstGeom prst="rect">
                        <a:avLst/>
                      </a:prstGeom>
                      <a:noFill/>
                      <a:ln w="9525">
                        <a:noFill/>
                      </a:ln>
                    </p:spPr>
                  </p:pic>
                </p:oleObj>
              </mc:Fallback>
            </mc:AlternateContent>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 and Space complexities</a:t>
            </a:r>
            <a:endParaRPr lang="en-US" dirty="0"/>
          </a:p>
        </p:txBody>
      </p:sp>
      <p:sp>
        <p:nvSpPr>
          <p:cNvPr id="3" name="Content Placeholder 2"/>
          <p:cNvSpPr>
            <a:spLocks noGrp="1"/>
          </p:cNvSpPr>
          <p:nvPr>
            <p:ph idx="1"/>
          </p:nvPr>
        </p:nvSpPr>
        <p:spPr/>
        <p:txBody>
          <a:bodyPr/>
          <a:lstStyle/>
          <a:p>
            <a:pPr>
              <a:buNone/>
            </a:pPr>
            <a:r>
              <a:rPr lang="en-US" dirty="0" smtClean="0"/>
              <a:t>TIME COMPLEXITY:</a:t>
            </a:r>
            <a:endParaRPr lang="en-US" dirty="0" smtClean="0"/>
          </a:p>
          <a:p>
            <a:r>
              <a:rPr lang="en-US" dirty="0" smtClean="0"/>
              <a:t>Best case          </a:t>
            </a:r>
            <a:r>
              <a:rPr lang="el-GR" dirty="0" smtClean="0"/>
              <a:t>Ω</a:t>
            </a:r>
            <a:r>
              <a:rPr lang="en-US" dirty="0" smtClean="0"/>
              <a:t>(</a:t>
            </a:r>
            <a:r>
              <a:rPr lang="en-US" dirty="0" err="1" smtClean="0"/>
              <a:t>n+k</a:t>
            </a:r>
            <a:r>
              <a:rPr lang="en-US" dirty="0" smtClean="0"/>
              <a:t>)</a:t>
            </a:r>
            <a:endParaRPr lang="en-US" dirty="0" smtClean="0"/>
          </a:p>
          <a:p>
            <a:r>
              <a:rPr lang="en-US" dirty="0" smtClean="0"/>
              <a:t>Worst case 	O(</a:t>
            </a:r>
            <a:r>
              <a:rPr lang="en-US" dirty="0" err="1" smtClean="0"/>
              <a:t>n+k</a:t>
            </a:r>
            <a:r>
              <a:rPr lang="en-US" dirty="0" smtClean="0"/>
              <a:t>)</a:t>
            </a:r>
            <a:endParaRPr lang="en-US" dirty="0" smtClean="0"/>
          </a:p>
          <a:p>
            <a:r>
              <a:rPr lang="en-US" dirty="0" smtClean="0"/>
              <a:t>Average case   Ɵ (</a:t>
            </a:r>
            <a:r>
              <a:rPr lang="en-US" dirty="0" err="1" smtClean="0"/>
              <a:t>n+k</a:t>
            </a:r>
            <a:r>
              <a:rPr lang="en-US" dirty="0" smtClean="0"/>
              <a:t>)</a:t>
            </a:r>
            <a:endParaRPr lang="en-US" dirty="0" smtClean="0"/>
          </a:p>
          <a:p>
            <a:pPr>
              <a:buNone/>
            </a:pPr>
            <a:r>
              <a:rPr lang="en-US" dirty="0" smtClean="0"/>
              <a:t>SPACE COMPLEXITY:</a:t>
            </a:r>
            <a:endParaRPr lang="en-US" dirty="0" smtClean="0"/>
          </a:p>
          <a:p>
            <a:r>
              <a:rPr lang="en-US" dirty="0" smtClean="0"/>
              <a:t>O(k) auxiliary</a:t>
            </a:r>
            <a:endParaRPr lang="en-US" dirty="0" smtClean="0"/>
          </a:p>
          <a:p>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381000" y="609600"/>
            <a:ext cx="8229600" cy="1143000"/>
          </a:xfrm>
        </p:spPr>
        <p:txBody>
          <a:bodyPr/>
          <a:lstStyle/>
          <a:p>
            <a:pPr eaLnBrk="1" hangingPunct="1"/>
            <a:r>
              <a:rPr lang="en-US" b="1" dirty="0" smtClean="0"/>
              <a:t>Count sort is </a:t>
            </a:r>
            <a:r>
              <a:rPr lang="en-US" b="1" dirty="0" smtClean="0">
                <a:solidFill>
                  <a:srgbClr val="FF0000"/>
                </a:solidFill>
              </a:rPr>
              <a:t>stable</a:t>
            </a:r>
            <a:r>
              <a:rPr lang="en-US" b="1" dirty="0" smtClean="0"/>
              <a:t>.</a:t>
            </a:r>
            <a:endParaRPr lang="en-US" b="1" dirty="0" smtClean="0"/>
          </a:p>
        </p:txBody>
      </p:sp>
      <p:sp>
        <p:nvSpPr>
          <p:cNvPr id="11267" name="TextBox 2"/>
          <p:cNvSpPr txBox="1">
            <a:spLocks noChangeArrowheads="1"/>
          </p:cNvSpPr>
          <p:nvPr/>
        </p:nvSpPr>
        <p:spPr bwMode="auto">
          <a:xfrm>
            <a:off x="1066800" y="2133600"/>
            <a:ext cx="6584688" cy="830997"/>
          </a:xfrm>
          <a:prstGeom prst="rect">
            <a:avLst/>
          </a:prstGeom>
          <a:noFill/>
          <a:ln w="9525">
            <a:noFill/>
            <a:miter lim="800000"/>
          </a:ln>
        </p:spPr>
        <p:txBody>
          <a:bodyPr wrap="none">
            <a:spAutoFit/>
          </a:bodyPr>
          <a:lstStyle/>
          <a:p>
            <a:r>
              <a:rPr lang="en-US" sz="2400" dirty="0">
                <a:latin typeface="Times New Roman" panose="02020603050405020304" pitchFamily="16" charset="0"/>
                <a:cs typeface="Times New Roman" panose="02020603050405020304" pitchFamily="16" charset="0"/>
              </a:rPr>
              <a:t>That is, </a:t>
            </a:r>
            <a:r>
              <a:rPr lang="en-US" sz="2400" dirty="0" smtClean="0">
                <a:latin typeface="Times New Roman" panose="02020603050405020304" pitchFamily="16" charset="0"/>
                <a:cs typeface="Times New Roman" panose="02020603050405020304" pitchFamily="16" charset="0"/>
              </a:rPr>
              <a:t>repeating values </a:t>
            </a:r>
            <a:r>
              <a:rPr lang="en-US" sz="2400" dirty="0">
                <a:latin typeface="Times New Roman" panose="02020603050405020304" pitchFamily="16" charset="0"/>
                <a:cs typeface="Times New Roman" panose="02020603050405020304" pitchFamily="16" charset="0"/>
              </a:rPr>
              <a:t>appear in the output</a:t>
            </a:r>
            <a:endParaRPr lang="en-US" sz="2400" dirty="0">
              <a:latin typeface="Times New Roman" panose="02020603050405020304" pitchFamily="16" charset="0"/>
              <a:cs typeface="Times New Roman" panose="02020603050405020304" pitchFamily="16" charset="0"/>
            </a:endParaRPr>
          </a:p>
          <a:p>
            <a:r>
              <a:rPr lang="en-US" sz="2400" dirty="0">
                <a:latin typeface="Times New Roman" panose="02020603050405020304" pitchFamily="16" charset="0"/>
                <a:cs typeface="Times New Roman" panose="02020603050405020304" pitchFamily="16" charset="0"/>
              </a:rPr>
              <a:t>array in the same order as they do in </a:t>
            </a:r>
            <a:r>
              <a:rPr lang="en-US" sz="2400" dirty="0" smtClean="0">
                <a:latin typeface="Times New Roman" panose="02020603050405020304" pitchFamily="16" charset="0"/>
                <a:cs typeface="Times New Roman" panose="02020603050405020304" pitchFamily="16" charset="0"/>
              </a:rPr>
              <a:t>the input </a:t>
            </a:r>
            <a:r>
              <a:rPr lang="en-US" sz="2400" dirty="0">
                <a:latin typeface="Times New Roman" panose="02020603050405020304" pitchFamily="16" charset="0"/>
                <a:cs typeface="Times New Roman" panose="02020603050405020304" pitchFamily="16" charset="0"/>
              </a:rPr>
              <a:t>array.</a:t>
            </a:r>
            <a:endParaRPr lang="en-US" sz="2400" dirty="0">
              <a:latin typeface="Times New Roman" panose="02020603050405020304" pitchFamily="16" charset="0"/>
              <a:cs typeface="Times New Roman" panose="02020603050405020304" pitchFamily="16" charset="0"/>
            </a:endParaRPr>
          </a:p>
        </p:txBody>
      </p:sp>
      <p:grpSp>
        <p:nvGrpSpPr>
          <p:cNvPr id="2" name="Group 3"/>
          <p:cNvGrpSpPr/>
          <p:nvPr/>
        </p:nvGrpSpPr>
        <p:grpSpPr bwMode="auto">
          <a:xfrm>
            <a:off x="2438401" y="3657600"/>
            <a:ext cx="3810000" cy="1752600"/>
            <a:chOff x="1389" y="1824"/>
            <a:chExt cx="2557" cy="1256"/>
          </a:xfrm>
        </p:grpSpPr>
        <p:sp>
          <p:nvSpPr>
            <p:cNvPr id="5" name="Text Box 4"/>
            <p:cNvSpPr txBox="1">
              <a:spLocks noChangeArrowheads="1"/>
            </p:cNvSpPr>
            <p:nvPr/>
          </p:nvSpPr>
          <p:spPr bwMode="auto">
            <a:xfrm>
              <a:off x="1389" y="1830"/>
              <a:ext cx="368" cy="367"/>
            </a:xfrm>
            <a:prstGeom prst="rect">
              <a:avLst/>
            </a:prstGeom>
            <a:noFill/>
            <a:ln w="9525">
              <a:noFill/>
              <a:miter lim="800000"/>
            </a:ln>
          </p:spPr>
          <p:txBody>
            <a:bodyPr wrap="none" lIns="90000" tIns="46800" rIns="90000" bIns="46800">
              <a:spAutoFit/>
            </a:bodyPr>
            <a:lstStyle/>
            <a:p>
              <a:pPr algn="r" eaLnBrk="1" hangingPunct="1">
                <a:buClr>
                  <a:srgbClr val="008380"/>
                </a:buClr>
                <a:buSzPct val="133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i="1">
                  <a:solidFill>
                    <a:srgbClr val="008380"/>
                  </a:solidFill>
                  <a:cs typeface="Arial Unicode MS" pitchFamily="32" charset="0"/>
                </a:rPr>
                <a:t>A</a:t>
              </a:r>
              <a:r>
                <a:rPr lang="en-GB" sz="3200">
                  <a:solidFill>
                    <a:schemeClr val="tx1"/>
                  </a:solidFill>
                  <a:cs typeface="Arial Unicode MS" pitchFamily="32" charset="0"/>
                </a:rPr>
                <a:t>:</a:t>
              </a:r>
              <a:endParaRPr lang="en-GB" sz="3200">
                <a:solidFill>
                  <a:schemeClr val="tx1"/>
                </a:solidFill>
                <a:cs typeface="Arial Unicode MS" pitchFamily="32" charset="0"/>
              </a:endParaRPr>
            </a:p>
          </p:txBody>
        </p:sp>
        <p:grpSp>
          <p:nvGrpSpPr>
            <p:cNvPr id="3" name="Group 5"/>
            <p:cNvGrpSpPr/>
            <p:nvPr/>
          </p:nvGrpSpPr>
          <p:grpSpPr bwMode="auto">
            <a:xfrm>
              <a:off x="1806" y="1824"/>
              <a:ext cx="428" cy="378"/>
              <a:chOff x="1806" y="1824"/>
              <a:chExt cx="428" cy="378"/>
            </a:xfrm>
          </p:grpSpPr>
          <p:sp>
            <p:nvSpPr>
              <p:cNvPr id="40" name="AutoShape 6"/>
              <p:cNvSpPr>
                <a:spLocks noChangeArrowheads="1"/>
              </p:cNvSpPr>
              <p:nvPr/>
            </p:nvSpPr>
            <p:spPr bwMode="auto">
              <a:xfrm>
                <a:off x="1806" y="1824"/>
                <a:ext cx="428" cy="378"/>
              </a:xfrm>
              <a:prstGeom prst="roundRect">
                <a:avLst>
                  <a:gd name="adj" fmla="val 264"/>
                </a:avLst>
              </a:prstGeom>
              <a:solidFill>
                <a:srgbClr val="FFCCCC"/>
              </a:solidFill>
              <a:ln w="9360">
                <a:solidFill>
                  <a:srgbClr val="000000"/>
                </a:solidFill>
                <a:round/>
              </a:ln>
              <a:effectLst>
                <a:outerShdw dist="107933" dir="2700000" algn="ctr" rotWithShape="0">
                  <a:srgbClr val="808080"/>
                </a:outerShdw>
              </a:effectLst>
            </p:spPr>
            <p:txBody>
              <a:bodyPr wrap="none" anchor="ctr"/>
              <a:lstStyle/>
              <a:p>
                <a:endParaRPr lang="en-US"/>
              </a:p>
            </p:txBody>
          </p:sp>
          <p:sp>
            <p:nvSpPr>
              <p:cNvPr id="41" name="Text Box 7"/>
              <p:cNvSpPr txBox="1">
                <a:spLocks noChangeArrowheads="1"/>
              </p:cNvSpPr>
              <p:nvPr/>
            </p:nvSpPr>
            <p:spPr bwMode="auto">
              <a:xfrm>
                <a:off x="1806" y="1824"/>
                <a:ext cx="428" cy="378"/>
              </a:xfrm>
              <a:prstGeom prst="rect">
                <a:avLst/>
              </a:prstGeom>
              <a:noFill/>
              <a:ln w="9525">
                <a:noFill/>
                <a:miter lim="800000"/>
              </a:ln>
            </p:spPr>
            <p:txBody>
              <a:bodyPr wrap="none" lIns="90000" tIns="46800" rIns="90000" bIns="46800" anchor="ctr">
                <a:spAutoFit/>
              </a:bodyPr>
              <a:lstStyle/>
              <a:p>
                <a:pPr algn="ctr" eaLnBrk="1" hangingPunct="1">
                  <a:buClr>
                    <a:srgbClr val="008380"/>
                  </a:buClr>
                  <a:buSzPct val="133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a:solidFill>
                      <a:srgbClr val="008380"/>
                    </a:solidFill>
                    <a:cs typeface="Arial Unicode MS" pitchFamily="32" charset="0"/>
                  </a:rPr>
                  <a:t>4</a:t>
                </a:r>
                <a:endParaRPr lang="en-GB" sz="3200">
                  <a:solidFill>
                    <a:srgbClr val="008380"/>
                  </a:solidFill>
                  <a:cs typeface="Arial Unicode MS" pitchFamily="32" charset="0"/>
                </a:endParaRPr>
              </a:p>
            </p:txBody>
          </p:sp>
        </p:grpSp>
        <p:grpSp>
          <p:nvGrpSpPr>
            <p:cNvPr id="4" name="Group 8"/>
            <p:cNvGrpSpPr/>
            <p:nvPr/>
          </p:nvGrpSpPr>
          <p:grpSpPr bwMode="auto">
            <a:xfrm>
              <a:off x="2234" y="1824"/>
              <a:ext cx="428" cy="378"/>
              <a:chOff x="2234" y="1824"/>
              <a:chExt cx="428" cy="378"/>
            </a:xfrm>
          </p:grpSpPr>
          <p:sp>
            <p:nvSpPr>
              <p:cNvPr id="38" name="AutoShape 9"/>
              <p:cNvSpPr>
                <a:spLocks noChangeArrowheads="1"/>
              </p:cNvSpPr>
              <p:nvPr/>
            </p:nvSpPr>
            <p:spPr bwMode="auto">
              <a:xfrm>
                <a:off x="2234" y="1824"/>
                <a:ext cx="428" cy="378"/>
              </a:xfrm>
              <a:prstGeom prst="roundRect">
                <a:avLst>
                  <a:gd name="adj" fmla="val 264"/>
                </a:avLst>
              </a:prstGeom>
              <a:solidFill>
                <a:srgbClr val="FFCCCC"/>
              </a:solidFill>
              <a:ln w="9360">
                <a:solidFill>
                  <a:srgbClr val="000000"/>
                </a:solidFill>
                <a:round/>
              </a:ln>
              <a:effectLst>
                <a:outerShdw dist="107933" dir="2700000" algn="ctr" rotWithShape="0">
                  <a:srgbClr val="808080"/>
                </a:outerShdw>
              </a:effectLst>
            </p:spPr>
            <p:txBody>
              <a:bodyPr wrap="none" anchor="ctr"/>
              <a:lstStyle/>
              <a:p>
                <a:endParaRPr lang="en-US"/>
              </a:p>
            </p:txBody>
          </p:sp>
          <p:sp>
            <p:nvSpPr>
              <p:cNvPr id="39" name="Text Box 10"/>
              <p:cNvSpPr txBox="1">
                <a:spLocks noChangeArrowheads="1"/>
              </p:cNvSpPr>
              <p:nvPr/>
            </p:nvSpPr>
            <p:spPr bwMode="auto">
              <a:xfrm>
                <a:off x="2234" y="1824"/>
                <a:ext cx="428" cy="378"/>
              </a:xfrm>
              <a:prstGeom prst="rect">
                <a:avLst/>
              </a:prstGeom>
              <a:noFill/>
              <a:ln w="9525">
                <a:noFill/>
                <a:miter lim="800000"/>
              </a:ln>
            </p:spPr>
            <p:txBody>
              <a:bodyPr wrap="none" lIns="90000" tIns="46800" rIns="90000" bIns="46800" anchor="ctr">
                <a:spAutoFit/>
              </a:bodyPr>
              <a:lstStyle/>
              <a:p>
                <a:pPr algn="ctr" eaLnBrk="1" hangingPunct="1">
                  <a:buClr>
                    <a:srgbClr val="008380"/>
                  </a:buClr>
                  <a:buSzPct val="133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a:solidFill>
                      <a:srgbClr val="008380"/>
                    </a:solidFill>
                    <a:cs typeface="Arial Unicode MS" pitchFamily="32" charset="0"/>
                  </a:rPr>
                  <a:t>1</a:t>
                </a:r>
                <a:endParaRPr lang="en-GB" sz="3200">
                  <a:solidFill>
                    <a:srgbClr val="008380"/>
                  </a:solidFill>
                  <a:cs typeface="Arial Unicode MS" pitchFamily="32" charset="0"/>
                </a:endParaRPr>
              </a:p>
            </p:txBody>
          </p:sp>
        </p:grpSp>
        <p:grpSp>
          <p:nvGrpSpPr>
            <p:cNvPr id="6" name="Group 11"/>
            <p:cNvGrpSpPr/>
            <p:nvPr/>
          </p:nvGrpSpPr>
          <p:grpSpPr bwMode="auto">
            <a:xfrm>
              <a:off x="2662" y="1824"/>
              <a:ext cx="428" cy="378"/>
              <a:chOff x="2662" y="1824"/>
              <a:chExt cx="428" cy="378"/>
            </a:xfrm>
          </p:grpSpPr>
          <p:sp>
            <p:nvSpPr>
              <p:cNvPr id="36" name="AutoShape 12"/>
              <p:cNvSpPr>
                <a:spLocks noChangeArrowheads="1"/>
              </p:cNvSpPr>
              <p:nvPr/>
            </p:nvSpPr>
            <p:spPr bwMode="auto">
              <a:xfrm>
                <a:off x="2662" y="1824"/>
                <a:ext cx="428" cy="378"/>
              </a:xfrm>
              <a:prstGeom prst="roundRect">
                <a:avLst>
                  <a:gd name="adj" fmla="val 264"/>
                </a:avLst>
              </a:prstGeom>
              <a:solidFill>
                <a:srgbClr val="FFCCCC"/>
              </a:solidFill>
              <a:ln w="9360">
                <a:solidFill>
                  <a:srgbClr val="000000"/>
                </a:solidFill>
                <a:round/>
              </a:ln>
              <a:effectLst>
                <a:outerShdw dist="107933" dir="2700000" algn="ctr" rotWithShape="0">
                  <a:srgbClr val="808080"/>
                </a:outerShdw>
              </a:effectLst>
            </p:spPr>
            <p:txBody>
              <a:bodyPr wrap="none" anchor="ctr"/>
              <a:lstStyle/>
              <a:p>
                <a:endParaRPr lang="en-US"/>
              </a:p>
            </p:txBody>
          </p:sp>
          <p:sp>
            <p:nvSpPr>
              <p:cNvPr id="37" name="Text Box 13"/>
              <p:cNvSpPr txBox="1">
                <a:spLocks noChangeArrowheads="1"/>
              </p:cNvSpPr>
              <p:nvPr/>
            </p:nvSpPr>
            <p:spPr bwMode="auto">
              <a:xfrm>
                <a:off x="2662" y="1824"/>
                <a:ext cx="428" cy="378"/>
              </a:xfrm>
              <a:prstGeom prst="rect">
                <a:avLst/>
              </a:prstGeom>
              <a:noFill/>
              <a:ln w="9525">
                <a:noFill/>
                <a:miter lim="800000"/>
              </a:ln>
            </p:spPr>
            <p:txBody>
              <a:bodyPr wrap="none" lIns="90000" tIns="46800" rIns="90000" bIns="46800" anchor="ctr">
                <a:spAutoFit/>
              </a:bodyPr>
              <a:lstStyle/>
              <a:p>
                <a:pPr algn="ctr" eaLnBrk="1" hangingPunct="1">
                  <a:buClr>
                    <a:srgbClr val="008380"/>
                  </a:buClr>
                  <a:buSzPct val="133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a:solidFill>
                      <a:srgbClr val="008380"/>
                    </a:solidFill>
                    <a:cs typeface="Arial Unicode MS" pitchFamily="32" charset="0"/>
                  </a:rPr>
                  <a:t>3</a:t>
                </a:r>
                <a:endParaRPr lang="en-GB" sz="3200">
                  <a:solidFill>
                    <a:srgbClr val="008380"/>
                  </a:solidFill>
                  <a:cs typeface="Arial Unicode MS" pitchFamily="32" charset="0"/>
                </a:endParaRPr>
              </a:p>
            </p:txBody>
          </p:sp>
        </p:grpSp>
        <p:grpSp>
          <p:nvGrpSpPr>
            <p:cNvPr id="7" name="Group 14"/>
            <p:cNvGrpSpPr/>
            <p:nvPr/>
          </p:nvGrpSpPr>
          <p:grpSpPr bwMode="auto">
            <a:xfrm>
              <a:off x="3090" y="1824"/>
              <a:ext cx="428" cy="378"/>
              <a:chOff x="3090" y="1824"/>
              <a:chExt cx="428" cy="378"/>
            </a:xfrm>
          </p:grpSpPr>
          <p:sp>
            <p:nvSpPr>
              <p:cNvPr id="34" name="AutoShape 15"/>
              <p:cNvSpPr>
                <a:spLocks noChangeArrowheads="1"/>
              </p:cNvSpPr>
              <p:nvPr/>
            </p:nvSpPr>
            <p:spPr bwMode="auto">
              <a:xfrm>
                <a:off x="3090" y="1824"/>
                <a:ext cx="428" cy="378"/>
              </a:xfrm>
              <a:prstGeom prst="roundRect">
                <a:avLst>
                  <a:gd name="adj" fmla="val 264"/>
                </a:avLst>
              </a:prstGeom>
              <a:solidFill>
                <a:srgbClr val="FFCCCC"/>
              </a:solidFill>
              <a:ln w="9360">
                <a:solidFill>
                  <a:srgbClr val="000000"/>
                </a:solidFill>
                <a:round/>
              </a:ln>
              <a:effectLst>
                <a:outerShdw dist="107933" dir="2700000" algn="ctr" rotWithShape="0">
                  <a:srgbClr val="808080"/>
                </a:outerShdw>
              </a:effectLst>
            </p:spPr>
            <p:txBody>
              <a:bodyPr wrap="none" anchor="ctr"/>
              <a:lstStyle/>
              <a:p>
                <a:endParaRPr lang="en-US"/>
              </a:p>
            </p:txBody>
          </p:sp>
          <p:sp>
            <p:nvSpPr>
              <p:cNvPr id="35" name="Text Box 16"/>
              <p:cNvSpPr txBox="1">
                <a:spLocks noChangeArrowheads="1"/>
              </p:cNvSpPr>
              <p:nvPr/>
            </p:nvSpPr>
            <p:spPr bwMode="auto">
              <a:xfrm>
                <a:off x="3090" y="1824"/>
                <a:ext cx="428" cy="378"/>
              </a:xfrm>
              <a:prstGeom prst="rect">
                <a:avLst/>
              </a:prstGeom>
              <a:noFill/>
              <a:ln w="9525">
                <a:noFill/>
                <a:miter lim="800000"/>
              </a:ln>
            </p:spPr>
            <p:txBody>
              <a:bodyPr wrap="none" lIns="90000" tIns="46800" rIns="90000" bIns="46800" anchor="ctr">
                <a:spAutoFit/>
              </a:bodyPr>
              <a:lstStyle/>
              <a:p>
                <a:pPr algn="ctr" eaLnBrk="1" hangingPunct="1">
                  <a:buClr>
                    <a:srgbClr val="008380"/>
                  </a:buClr>
                  <a:buSzPct val="133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a:solidFill>
                      <a:srgbClr val="008380"/>
                    </a:solidFill>
                    <a:cs typeface="Arial Unicode MS" pitchFamily="32" charset="0"/>
                  </a:rPr>
                  <a:t>4</a:t>
                </a:r>
                <a:endParaRPr lang="en-GB" sz="3200">
                  <a:solidFill>
                    <a:srgbClr val="008380"/>
                  </a:solidFill>
                  <a:cs typeface="Arial Unicode MS" pitchFamily="32" charset="0"/>
                </a:endParaRPr>
              </a:p>
            </p:txBody>
          </p:sp>
        </p:grpSp>
        <p:grpSp>
          <p:nvGrpSpPr>
            <p:cNvPr id="8" name="Group 17"/>
            <p:cNvGrpSpPr/>
            <p:nvPr/>
          </p:nvGrpSpPr>
          <p:grpSpPr bwMode="auto">
            <a:xfrm>
              <a:off x="3518" y="1824"/>
              <a:ext cx="428" cy="378"/>
              <a:chOff x="3518" y="1824"/>
              <a:chExt cx="428" cy="378"/>
            </a:xfrm>
          </p:grpSpPr>
          <p:sp>
            <p:nvSpPr>
              <p:cNvPr id="32" name="AutoShape 18"/>
              <p:cNvSpPr>
                <a:spLocks noChangeArrowheads="1"/>
              </p:cNvSpPr>
              <p:nvPr/>
            </p:nvSpPr>
            <p:spPr bwMode="auto">
              <a:xfrm>
                <a:off x="3518" y="1824"/>
                <a:ext cx="428" cy="378"/>
              </a:xfrm>
              <a:prstGeom prst="roundRect">
                <a:avLst>
                  <a:gd name="adj" fmla="val 264"/>
                </a:avLst>
              </a:prstGeom>
              <a:solidFill>
                <a:srgbClr val="FFCCCC"/>
              </a:solidFill>
              <a:ln w="9360">
                <a:solidFill>
                  <a:srgbClr val="000000"/>
                </a:solidFill>
                <a:round/>
              </a:ln>
              <a:effectLst>
                <a:outerShdw dist="107933" dir="2700000" algn="ctr" rotWithShape="0">
                  <a:srgbClr val="808080"/>
                </a:outerShdw>
              </a:effectLst>
            </p:spPr>
            <p:txBody>
              <a:bodyPr wrap="none" anchor="ctr"/>
              <a:lstStyle/>
              <a:p>
                <a:endParaRPr lang="en-US"/>
              </a:p>
            </p:txBody>
          </p:sp>
          <p:sp>
            <p:nvSpPr>
              <p:cNvPr id="33" name="Text Box 19"/>
              <p:cNvSpPr txBox="1">
                <a:spLocks noChangeArrowheads="1"/>
              </p:cNvSpPr>
              <p:nvPr/>
            </p:nvSpPr>
            <p:spPr bwMode="auto">
              <a:xfrm>
                <a:off x="3518" y="1824"/>
                <a:ext cx="428" cy="378"/>
              </a:xfrm>
              <a:prstGeom prst="rect">
                <a:avLst/>
              </a:prstGeom>
              <a:noFill/>
              <a:ln w="9525">
                <a:noFill/>
                <a:miter lim="800000"/>
              </a:ln>
            </p:spPr>
            <p:txBody>
              <a:bodyPr wrap="none" lIns="90000" tIns="46800" rIns="90000" bIns="46800" anchor="ctr">
                <a:spAutoFit/>
              </a:bodyPr>
              <a:lstStyle/>
              <a:p>
                <a:pPr algn="ctr" eaLnBrk="1" hangingPunct="1">
                  <a:buClr>
                    <a:srgbClr val="008380"/>
                  </a:buClr>
                  <a:buSzPct val="133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a:solidFill>
                      <a:srgbClr val="008380"/>
                    </a:solidFill>
                    <a:cs typeface="Arial Unicode MS" pitchFamily="32" charset="0"/>
                  </a:rPr>
                  <a:t>3</a:t>
                </a:r>
                <a:endParaRPr lang="en-GB" sz="3200">
                  <a:solidFill>
                    <a:srgbClr val="008380"/>
                  </a:solidFill>
                  <a:cs typeface="Arial Unicode MS" pitchFamily="32" charset="0"/>
                </a:endParaRPr>
              </a:p>
            </p:txBody>
          </p:sp>
        </p:grpSp>
        <p:sp>
          <p:nvSpPr>
            <p:cNvPr id="11" name="Text Box 20"/>
            <p:cNvSpPr txBox="1">
              <a:spLocks noChangeArrowheads="1"/>
            </p:cNvSpPr>
            <p:nvPr/>
          </p:nvSpPr>
          <p:spPr bwMode="auto">
            <a:xfrm>
              <a:off x="1404" y="2709"/>
              <a:ext cx="352" cy="367"/>
            </a:xfrm>
            <a:prstGeom prst="rect">
              <a:avLst/>
            </a:prstGeom>
            <a:noFill/>
            <a:ln w="9525">
              <a:noFill/>
              <a:miter lim="800000"/>
            </a:ln>
          </p:spPr>
          <p:txBody>
            <a:bodyPr wrap="none" lIns="90000" tIns="46800" rIns="90000" bIns="46800">
              <a:spAutoFit/>
            </a:bodyPr>
            <a:lstStyle/>
            <a:p>
              <a:pPr algn="r" eaLnBrk="1" hangingPunct="1">
                <a:buClr>
                  <a:srgbClr val="008380"/>
                </a:buClr>
                <a:buSzPct val="133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i="1">
                  <a:solidFill>
                    <a:srgbClr val="008380"/>
                  </a:solidFill>
                  <a:cs typeface="Arial Unicode MS" pitchFamily="32" charset="0"/>
                </a:rPr>
                <a:t>B</a:t>
              </a:r>
              <a:r>
                <a:rPr lang="en-GB" sz="3200">
                  <a:solidFill>
                    <a:schemeClr val="tx1"/>
                  </a:solidFill>
                  <a:cs typeface="Arial Unicode MS" pitchFamily="32" charset="0"/>
                </a:rPr>
                <a:t>:</a:t>
              </a:r>
              <a:endParaRPr lang="en-GB" sz="3200">
                <a:solidFill>
                  <a:schemeClr val="tx1"/>
                </a:solidFill>
                <a:cs typeface="Arial Unicode MS" pitchFamily="32" charset="0"/>
              </a:endParaRPr>
            </a:p>
          </p:txBody>
        </p:sp>
        <p:grpSp>
          <p:nvGrpSpPr>
            <p:cNvPr id="9" name="Group 21"/>
            <p:cNvGrpSpPr/>
            <p:nvPr/>
          </p:nvGrpSpPr>
          <p:grpSpPr bwMode="auto">
            <a:xfrm>
              <a:off x="1806" y="2703"/>
              <a:ext cx="428" cy="378"/>
              <a:chOff x="1806" y="2703"/>
              <a:chExt cx="428" cy="378"/>
            </a:xfrm>
          </p:grpSpPr>
          <p:sp>
            <p:nvSpPr>
              <p:cNvPr id="30" name="AutoShape 22"/>
              <p:cNvSpPr>
                <a:spLocks noChangeArrowheads="1"/>
              </p:cNvSpPr>
              <p:nvPr/>
            </p:nvSpPr>
            <p:spPr bwMode="auto">
              <a:xfrm>
                <a:off x="1806" y="2703"/>
                <a:ext cx="428" cy="378"/>
              </a:xfrm>
              <a:prstGeom prst="roundRect">
                <a:avLst>
                  <a:gd name="adj" fmla="val 264"/>
                </a:avLst>
              </a:prstGeom>
              <a:solidFill>
                <a:srgbClr val="FFCCCC"/>
              </a:solidFill>
              <a:ln w="9360">
                <a:solidFill>
                  <a:srgbClr val="000000"/>
                </a:solidFill>
                <a:round/>
              </a:ln>
              <a:effectLst>
                <a:outerShdw dist="107933" dir="2700000" algn="ctr" rotWithShape="0">
                  <a:srgbClr val="808080"/>
                </a:outerShdw>
              </a:effectLst>
            </p:spPr>
            <p:txBody>
              <a:bodyPr wrap="none" anchor="ctr"/>
              <a:lstStyle/>
              <a:p>
                <a:endParaRPr lang="en-US"/>
              </a:p>
            </p:txBody>
          </p:sp>
          <p:sp>
            <p:nvSpPr>
              <p:cNvPr id="31" name="Text Box 23"/>
              <p:cNvSpPr txBox="1">
                <a:spLocks noChangeArrowheads="1"/>
              </p:cNvSpPr>
              <p:nvPr/>
            </p:nvSpPr>
            <p:spPr bwMode="auto">
              <a:xfrm>
                <a:off x="1806" y="2703"/>
                <a:ext cx="428" cy="378"/>
              </a:xfrm>
              <a:prstGeom prst="rect">
                <a:avLst/>
              </a:prstGeom>
              <a:noFill/>
              <a:ln w="9525">
                <a:noFill/>
                <a:miter lim="800000"/>
              </a:ln>
            </p:spPr>
            <p:txBody>
              <a:bodyPr wrap="none" lIns="90000" tIns="46800" rIns="90000" bIns="46800" anchor="ctr">
                <a:spAutoFit/>
              </a:bodyPr>
              <a:lstStyle/>
              <a:p>
                <a:pPr algn="ctr" eaLnBrk="1" hangingPunct="1">
                  <a:buClr>
                    <a:srgbClr val="008380"/>
                  </a:buClr>
                  <a:buSzPct val="133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a:solidFill>
                      <a:srgbClr val="008380"/>
                    </a:solidFill>
                    <a:cs typeface="Arial Unicode MS" pitchFamily="32" charset="0"/>
                  </a:rPr>
                  <a:t>1</a:t>
                </a:r>
                <a:endParaRPr lang="en-GB" sz="3200">
                  <a:solidFill>
                    <a:srgbClr val="008380"/>
                  </a:solidFill>
                  <a:cs typeface="Arial Unicode MS" pitchFamily="32" charset="0"/>
                </a:endParaRPr>
              </a:p>
            </p:txBody>
          </p:sp>
        </p:grpSp>
        <p:grpSp>
          <p:nvGrpSpPr>
            <p:cNvPr id="10" name="Group 24"/>
            <p:cNvGrpSpPr/>
            <p:nvPr/>
          </p:nvGrpSpPr>
          <p:grpSpPr bwMode="auto">
            <a:xfrm>
              <a:off x="2234" y="2703"/>
              <a:ext cx="428" cy="378"/>
              <a:chOff x="2234" y="2703"/>
              <a:chExt cx="428" cy="378"/>
            </a:xfrm>
          </p:grpSpPr>
          <p:sp>
            <p:nvSpPr>
              <p:cNvPr id="28" name="AutoShape 25"/>
              <p:cNvSpPr>
                <a:spLocks noChangeArrowheads="1"/>
              </p:cNvSpPr>
              <p:nvPr/>
            </p:nvSpPr>
            <p:spPr bwMode="auto">
              <a:xfrm>
                <a:off x="2234" y="2703"/>
                <a:ext cx="428" cy="378"/>
              </a:xfrm>
              <a:prstGeom prst="roundRect">
                <a:avLst>
                  <a:gd name="adj" fmla="val 264"/>
                </a:avLst>
              </a:prstGeom>
              <a:solidFill>
                <a:srgbClr val="FFCCCC"/>
              </a:solidFill>
              <a:ln w="9360">
                <a:solidFill>
                  <a:srgbClr val="000000"/>
                </a:solidFill>
                <a:round/>
              </a:ln>
              <a:effectLst>
                <a:outerShdw dist="107933" dir="2700000" algn="ctr" rotWithShape="0">
                  <a:srgbClr val="808080"/>
                </a:outerShdw>
              </a:effectLst>
            </p:spPr>
            <p:txBody>
              <a:bodyPr wrap="none" anchor="ctr"/>
              <a:lstStyle/>
              <a:p>
                <a:endParaRPr lang="en-US"/>
              </a:p>
            </p:txBody>
          </p:sp>
          <p:sp>
            <p:nvSpPr>
              <p:cNvPr id="29" name="Text Box 26"/>
              <p:cNvSpPr txBox="1">
                <a:spLocks noChangeArrowheads="1"/>
              </p:cNvSpPr>
              <p:nvPr/>
            </p:nvSpPr>
            <p:spPr bwMode="auto">
              <a:xfrm>
                <a:off x="2234" y="2703"/>
                <a:ext cx="428" cy="378"/>
              </a:xfrm>
              <a:prstGeom prst="rect">
                <a:avLst/>
              </a:prstGeom>
              <a:noFill/>
              <a:ln w="9525">
                <a:noFill/>
                <a:miter lim="800000"/>
              </a:ln>
            </p:spPr>
            <p:txBody>
              <a:bodyPr wrap="none" lIns="90000" tIns="46800" rIns="90000" bIns="46800" anchor="ctr">
                <a:spAutoFit/>
              </a:bodyPr>
              <a:lstStyle/>
              <a:p>
                <a:pPr algn="ctr" eaLnBrk="1" hangingPunct="1">
                  <a:buClr>
                    <a:srgbClr val="008380"/>
                  </a:buClr>
                  <a:buSzPct val="133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a:solidFill>
                      <a:srgbClr val="008380"/>
                    </a:solidFill>
                    <a:cs typeface="Arial Unicode MS" pitchFamily="32" charset="0"/>
                  </a:rPr>
                  <a:t>3</a:t>
                </a:r>
                <a:endParaRPr lang="en-GB" sz="3200">
                  <a:solidFill>
                    <a:srgbClr val="008380"/>
                  </a:solidFill>
                  <a:cs typeface="Arial Unicode MS" pitchFamily="32" charset="0"/>
                </a:endParaRPr>
              </a:p>
            </p:txBody>
          </p:sp>
        </p:grpSp>
        <p:grpSp>
          <p:nvGrpSpPr>
            <p:cNvPr id="12" name="Group 27"/>
            <p:cNvGrpSpPr/>
            <p:nvPr/>
          </p:nvGrpSpPr>
          <p:grpSpPr bwMode="auto">
            <a:xfrm>
              <a:off x="2662" y="2703"/>
              <a:ext cx="428" cy="378"/>
              <a:chOff x="2662" y="2703"/>
              <a:chExt cx="428" cy="378"/>
            </a:xfrm>
          </p:grpSpPr>
          <p:sp>
            <p:nvSpPr>
              <p:cNvPr id="26" name="AutoShape 28"/>
              <p:cNvSpPr>
                <a:spLocks noChangeArrowheads="1"/>
              </p:cNvSpPr>
              <p:nvPr/>
            </p:nvSpPr>
            <p:spPr bwMode="auto">
              <a:xfrm>
                <a:off x="2662" y="2703"/>
                <a:ext cx="428" cy="378"/>
              </a:xfrm>
              <a:prstGeom prst="roundRect">
                <a:avLst>
                  <a:gd name="adj" fmla="val 264"/>
                </a:avLst>
              </a:prstGeom>
              <a:solidFill>
                <a:srgbClr val="FFCCCC"/>
              </a:solidFill>
              <a:ln w="9360">
                <a:solidFill>
                  <a:srgbClr val="000000"/>
                </a:solidFill>
                <a:round/>
              </a:ln>
              <a:effectLst>
                <a:outerShdw dist="107933" dir="2700000" algn="ctr" rotWithShape="0">
                  <a:srgbClr val="808080"/>
                </a:outerShdw>
              </a:effectLst>
            </p:spPr>
            <p:txBody>
              <a:bodyPr wrap="none" anchor="ctr"/>
              <a:lstStyle/>
              <a:p>
                <a:endParaRPr lang="en-US"/>
              </a:p>
            </p:txBody>
          </p:sp>
          <p:sp>
            <p:nvSpPr>
              <p:cNvPr id="27" name="Text Box 29"/>
              <p:cNvSpPr txBox="1">
                <a:spLocks noChangeArrowheads="1"/>
              </p:cNvSpPr>
              <p:nvPr/>
            </p:nvSpPr>
            <p:spPr bwMode="auto">
              <a:xfrm>
                <a:off x="2662" y="2703"/>
                <a:ext cx="428" cy="378"/>
              </a:xfrm>
              <a:prstGeom prst="rect">
                <a:avLst/>
              </a:prstGeom>
              <a:noFill/>
              <a:ln w="9525">
                <a:noFill/>
                <a:miter lim="800000"/>
              </a:ln>
            </p:spPr>
            <p:txBody>
              <a:bodyPr wrap="none" lIns="90000" tIns="46800" rIns="90000" bIns="46800" anchor="ctr">
                <a:spAutoFit/>
              </a:bodyPr>
              <a:lstStyle/>
              <a:p>
                <a:pPr algn="ctr" eaLnBrk="1" hangingPunct="1">
                  <a:buClr>
                    <a:srgbClr val="008380"/>
                  </a:buClr>
                  <a:buSzPct val="133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a:solidFill>
                      <a:srgbClr val="008380"/>
                    </a:solidFill>
                    <a:cs typeface="Arial Unicode MS" pitchFamily="32" charset="0"/>
                  </a:rPr>
                  <a:t>3</a:t>
                </a:r>
                <a:endParaRPr lang="en-GB" sz="3200">
                  <a:solidFill>
                    <a:srgbClr val="008380"/>
                  </a:solidFill>
                  <a:cs typeface="Arial Unicode MS" pitchFamily="32" charset="0"/>
                </a:endParaRPr>
              </a:p>
            </p:txBody>
          </p:sp>
        </p:grpSp>
        <p:grpSp>
          <p:nvGrpSpPr>
            <p:cNvPr id="13" name="Group 30"/>
            <p:cNvGrpSpPr/>
            <p:nvPr/>
          </p:nvGrpSpPr>
          <p:grpSpPr bwMode="auto">
            <a:xfrm>
              <a:off x="3090" y="2703"/>
              <a:ext cx="428" cy="378"/>
              <a:chOff x="3090" y="2703"/>
              <a:chExt cx="428" cy="378"/>
            </a:xfrm>
          </p:grpSpPr>
          <p:sp>
            <p:nvSpPr>
              <p:cNvPr id="24" name="AutoShape 31"/>
              <p:cNvSpPr>
                <a:spLocks noChangeArrowheads="1"/>
              </p:cNvSpPr>
              <p:nvPr/>
            </p:nvSpPr>
            <p:spPr bwMode="auto">
              <a:xfrm>
                <a:off x="3090" y="2703"/>
                <a:ext cx="428" cy="378"/>
              </a:xfrm>
              <a:prstGeom prst="roundRect">
                <a:avLst>
                  <a:gd name="adj" fmla="val 264"/>
                </a:avLst>
              </a:prstGeom>
              <a:solidFill>
                <a:srgbClr val="FFCCCC"/>
              </a:solidFill>
              <a:ln w="9360">
                <a:solidFill>
                  <a:srgbClr val="000000"/>
                </a:solidFill>
                <a:round/>
              </a:ln>
              <a:effectLst>
                <a:outerShdw dist="107933" dir="2700000" algn="ctr" rotWithShape="0">
                  <a:srgbClr val="808080"/>
                </a:outerShdw>
              </a:effectLst>
            </p:spPr>
            <p:txBody>
              <a:bodyPr wrap="none" anchor="ctr"/>
              <a:lstStyle/>
              <a:p>
                <a:endParaRPr lang="en-US"/>
              </a:p>
            </p:txBody>
          </p:sp>
          <p:sp>
            <p:nvSpPr>
              <p:cNvPr id="25" name="Text Box 32"/>
              <p:cNvSpPr txBox="1">
                <a:spLocks noChangeArrowheads="1"/>
              </p:cNvSpPr>
              <p:nvPr/>
            </p:nvSpPr>
            <p:spPr bwMode="auto">
              <a:xfrm>
                <a:off x="3090" y="2703"/>
                <a:ext cx="428" cy="378"/>
              </a:xfrm>
              <a:prstGeom prst="rect">
                <a:avLst/>
              </a:prstGeom>
              <a:noFill/>
              <a:ln w="9525">
                <a:noFill/>
                <a:miter lim="800000"/>
              </a:ln>
            </p:spPr>
            <p:txBody>
              <a:bodyPr wrap="none" lIns="90000" tIns="46800" rIns="90000" bIns="46800" anchor="ctr">
                <a:spAutoFit/>
              </a:bodyPr>
              <a:lstStyle/>
              <a:p>
                <a:pPr algn="ctr" eaLnBrk="1" hangingPunct="1">
                  <a:buClr>
                    <a:srgbClr val="008380"/>
                  </a:buClr>
                  <a:buSzPct val="133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a:solidFill>
                      <a:srgbClr val="008380"/>
                    </a:solidFill>
                    <a:cs typeface="Arial Unicode MS" pitchFamily="32" charset="0"/>
                  </a:rPr>
                  <a:t>4</a:t>
                </a:r>
                <a:endParaRPr lang="en-GB" sz="3200">
                  <a:solidFill>
                    <a:srgbClr val="008380"/>
                  </a:solidFill>
                  <a:cs typeface="Arial Unicode MS" pitchFamily="32" charset="0"/>
                </a:endParaRPr>
              </a:p>
            </p:txBody>
          </p:sp>
        </p:grpSp>
        <p:grpSp>
          <p:nvGrpSpPr>
            <p:cNvPr id="14" name="Group 33"/>
            <p:cNvGrpSpPr/>
            <p:nvPr/>
          </p:nvGrpSpPr>
          <p:grpSpPr bwMode="auto">
            <a:xfrm>
              <a:off x="3518" y="2703"/>
              <a:ext cx="428" cy="378"/>
              <a:chOff x="3518" y="2703"/>
              <a:chExt cx="428" cy="378"/>
            </a:xfrm>
          </p:grpSpPr>
          <p:sp>
            <p:nvSpPr>
              <p:cNvPr id="22" name="AutoShape 34"/>
              <p:cNvSpPr>
                <a:spLocks noChangeArrowheads="1"/>
              </p:cNvSpPr>
              <p:nvPr/>
            </p:nvSpPr>
            <p:spPr bwMode="auto">
              <a:xfrm>
                <a:off x="3518" y="2703"/>
                <a:ext cx="428" cy="378"/>
              </a:xfrm>
              <a:prstGeom prst="roundRect">
                <a:avLst>
                  <a:gd name="adj" fmla="val 264"/>
                </a:avLst>
              </a:prstGeom>
              <a:solidFill>
                <a:srgbClr val="FFCCCC"/>
              </a:solidFill>
              <a:ln w="9360">
                <a:solidFill>
                  <a:srgbClr val="000000"/>
                </a:solidFill>
                <a:round/>
              </a:ln>
              <a:effectLst>
                <a:outerShdw dist="107933" dir="2700000" algn="ctr" rotWithShape="0">
                  <a:srgbClr val="808080"/>
                </a:outerShdw>
              </a:effectLst>
            </p:spPr>
            <p:txBody>
              <a:bodyPr wrap="none" anchor="ctr"/>
              <a:lstStyle/>
              <a:p>
                <a:endParaRPr lang="en-US"/>
              </a:p>
            </p:txBody>
          </p:sp>
          <p:sp>
            <p:nvSpPr>
              <p:cNvPr id="23" name="Text Box 35"/>
              <p:cNvSpPr txBox="1">
                <a:spLocks noChangeArrowheads="1"/>
              </p:cNvSpPr>
              <p:nvPr/>
            </p:nvSpPr>
            <p:spPr bwMode="auto">
              <a:xfrm>
                <a:off x="3518" y="2703"/>
                <a:ext cx="428" cy="378"/>
              </a:xfrm>
              <a:prstGeom prst="rect">
                <a:avLst/>
              </a:prstGeom>
              <a:noFill/>
              <a:ln w="9525">
                <a:noFill/>
                <a:miter lim="800000"/>
              </a:ln>
            </p:spPr>
            <p:txBody>
              <a:bodyPr wrap="none" lIns="90000" tIns="46800" rIns="90000" bIns="46800" anchor="ctr">
                <a:spAutoFit/>
              </a:bodyPr>
              <a:lstStyle/>
              <a:p>
                <a:pPr algn="ctr" eaLnBrk="1" hangingPunct="1">
                  <a:buClr>
                    <a:srgbClr val="008380"/>
                  </a:buClr>
                  <a:buSzPct val="133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a:solidFill>
                      <a:srgbClr val="008380"/>
                    </a:solidFill>
                    <a:cs typeface="Arial Unicode MS" pitchFamily="32" charset="0"/>
                  </a:rPr>
                  <a:t>4</a:t>
                </a:r>
                <a:endParaRPr lang="en-GB" sz="3200">
                  <a:solidFill>
                    <a:srgbClr val="008380"/>
                  </a:solidFill>
                  <a:cs typeface="Arial Unicode MS" pitchFamily="32" charset="0"/>
                </a:endParaRPr>
              </a:p>
            </p:txBody>
          </p:sp>
        </p:grpSp>
        <p:cxnSp>
          <p:nvCxnSpPr>
            <p:cNvPr id="17" name="AutoShape 36"/>
            <p:cNvCxnSpPr>
              <a:cxnSpLocks noChangeShapeType="1"/>
            </p:cNvCxnSpPr>
            <p:nvPr/>
          </p:nvCxnSpPr>
          <p:spPr bwMode="auto">
            <a:xfrm>
              <a:off x="2044" y="2202"/>
              <a:ext cx="1284" cy="501"/>
            </a:xfrm>
            <a:prstGeom prst="straightConnector1">
              <a:avLst/>
            </a:prstGeom>
            <a:noFill/>
            <a:ln w="28440">
              <a:solidFill>
                <a:srgbClr val="008A87"/>
              </a:solidFill>
              <a:round/>
              <a:tailEnd type="triangle" w="lg" len="lg"/>
            </a:ln>
          </p:spPr>
        </p:cxnSp>
        <p:cxnSp>
          <p:nvCxnSpPr>
            <p:cNvPr id="18" name="AutoShape 37"/>
            <p:cNvCxnSpPr>
              <a:cxnSpLocks noChangeShapeType="1"/>
            </p:cNvCxnSpPr>
            <p:nvPr/>
          </p:nvCxnSpPr>
          <p:spPr bwMode="auto">
            <a:xfrm flipH="1">
              <a:off x="2044" y="2202"/>
              <a:ext cx="428" cy="501"/>
            </a:xfrm>
            <a:prstGeom prst="straightConnector1">
              <a:avLst/>
            </a:prstGeom>
            <a:noFill/>
            <a:ln w="28440">
              <a:solidFill>
                <a:srgbClr val="000000"/>
              </a:solidFill>
              <a:round/>
              <a:tailEnd type="triangle" w="lg" len="lg"/>
            </a:ln>
          </p:spPr>
        </p:cxnSp>
        <p:cxnSp>
          <p:nvCxnSpPr>
            <p:cNvPr id="19" name="AutoShape 38"/>
            <p:cNvCxnSpPr>
              <a:cxnSpLocks noChangeShapeType="1"/>
            </p:cNvCxnSpPr>
            <p:nvPr/>
          </p:nvCxnSpPr>
          <p:spPr bwMode="auto">
            <a:xfrm flipH="1">
              <a:off x="2472" y="2202"/>
              <a:ext cx="428" cy="501"/>
            </a:xfrm>
            <a:prstGeom prst="straightConnector1">
              <a:avLst/>
            </a:prstGeom>
            <a:noFill/>
            <a:ln w="28440">
              <a:solidFill>
                <a:srgbClr val="CC0000"/>
              </a:solidFill>
              <a:round/>
              <a:tailEnd type="triangle" w="lg" len="lg"/>
            </a:ln>
          </p:spPr>
        </p:cxnSp>
        <p:cxnSp>
          <p:nvCxnSpPr>
            <p:cNvPr id="20" name="AutoShape 39"/>
            <p:cNvCxnSpPr>
              <a:cxnSpLocks noChangeShapeType="1"/>
            </p:cNvCxnSpPr>
            <p:nvPr/>
          </p:nvCxnSpPr>
          <p:spPr bwMode="auto">
            <a:xfrm>
              <a:off x="3328" y="2202"/>
              <a:ext cx="428" cy="501"/>
            </a:xfrm>
            <a:prstGeom prst="straightConnector1">
              <a:avLst/>
            </a:prstGeom>
            <a:noFill/>
            <a:ln w="28440">
              <a:solidFill>
                <a:srgbClr val="008A87"/>
              </a:solidFill>
              <a:round/>
              <a:tailEnd type="triangle" w="lg" len="lg"/>
            </a:ln>
          </p:spPr>
        </p:cxnSp>
        <p:cxnSp>
          <p:nvCxnSpPr>
            <p:cNvPr id="21" name="AutoShape 40"/>
            <p:cNvCxnSpPr>
              <a:cxnSpLocks noChangeShapeType="1"/>
            </p:cNvCxnSpPr>
            <p:nvPr/>
          </p:nvCxnSpPr>
          <p:spPr bwMode="auto">
            <a:xfrm flipH="1">
              <a:off x="2900" y="2202"/>
              <a:ext cx="856" cy="501"/>
            </a:xfrm>
            <a:prstGeom prst="straightConnector1">
              <a:avLst/>
            </a:prstGeom>
            <a:noFill/>
            <a:ln w="28440">
              <a:solidFill>
                <a:srgbClr val="CC0000"/>
              </a:solidFill>
              <a:round/>
              <a:tailEnd type="triangle" w="lg" len="lg"/>
            </a:ln>
          </p:spPr>
        </p:cxnSp>
      </p:gr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Count sort is not </a:t>
            </a:r>
            <a:r>
              <a:rPr lang="en-US" b="1" dirty="0" err="1" smtClean="0">
                <a:solidFill>
                  <a:srgbClr val="FF0000"/>
                </a:solidFill>
              </a:rPr>
              <a:t>inplace</a:t>
            </a:r>
            <a:r>
              <a:rPr lang="en-US" b="1" dirty="0" smtClean="0"/>
              <a:t>.</a:t>
            </a:r>
            <a:endParaRPr lang="en-US" dirty="0"/>
          </a:p>
        </p:txBody>
      </p:sp>
      <p:sp>
        <p:nvSpPr>
          <p:cNvPr id="3" name="Content Placeholder 2"/>
          <p:cNvSpPr>
            <a:spLocks noGrp="1"/>
          </p:cNvSpPr>
          <p:nvPr>
            <p:ph idx="1"/>
          </p:nvPr>
        </p:nvSpPr>
        <p:spPr/>
        <p:txBody>
          <a:bodyPr>
            <a:normAutofit/>
          </a:bodyPr>
          <a:lstStyle/>
          <a:p>
            <a:r>
              <a:rPr lang="en-US" sz="2800" b="1" dirty="0" smtClean="0">
                <a:latin typeface="Times New Roman" panose="02020603050405020304" pitchFamily="16" charset="0"/>
                <a:cs typeface="Times New Roman" panose="02020603050405020304" pitchFamily="16" charset="0"/>
              </a:rPr>
              <a:t>in-place algorithm</a:t>
            </a:r>
            <a:r>
              <a:rPr lang="en-US" sz="2800" dirty="0" smtClean="0">
                <a:latin typeface="Times New Roman" panose="02020603050405020304" pitchFamily="16" charset="0"/>
                <a:cs typeface="Times New Roman" panose="02020603050405020304" pitchFamily="16" charset="0"/>
              </a:rPr>
              <a:t> is an algorithm which transforms input using no additional data structure.</a:t>
            </a:r>
            <a:endParaRPr lang="en-US" sz="2800" dirty="0" smtClean="0">
              <a:latin typeface="Times New Roman" panose="02020603050405020304" pitchFamily="16" charset="0"/>
              <a:cs typeface="Times New Roman" panose="02020603050405020304" pitchFamily="16" charset="0"/>
            </a:endParaRPr>
          </a:p>
          <a:p>
            <a:endParaRPr lang="en-US" sz="2800" dirty="0" smtClean="0">
              <a:latin typeface="Times New Roman" panose="02020603050405020304" pitchFamily="16" charset="0"/>
              <a:cs typeface="Times New Roman" panose="02020603050405020304" pitchFamily="16" charset="0"/>
            </a:endParaRPr>
          </a:p>
          <a:p>
            <a:r>
              <a:rPr lang="en-US" sz="2800" dirty="0" smtClean="0">
                <a:latin typeface="Times New Roman" panose="02020603050405020304" pitchFamily="16" charset="0"/>
                <a:cs typeface="Times New Roman" panose="02020603050405020304" pitchFamily="16" charset="0"/>
              </a:rPr>
              <a:t>The input is usually overwritten by the output as the algorithm executes.</a:t>
            </a:r>
            <a:endParaRPr lang="en-US" sz="2800" dirty="0" smtClean="0">
              <a:latin typeface="Times New Roman" panose="02020603050405020304" pitchFamily="16" charset="0"/>
              <a:cs typeface="Times New Roman" panose="02020603050405020304" pitchFamily="16" charset="0"/>
            </a:endParaRPr>
          </a:p>
          <a:p>
            <a:endParaRPr lang="en-US" sz="2800" dirty="0" smtClean="0">
              <a:latin typeface="Times New Roman" panose="02020603050405020304" pitchFamily="16" charset="0"/>
              <a:cs typeface="Times New Roman" panose="02020603050405020304" pitchFamily="16" charset="0"/>
            </a:endParaRPr>
          </a:p>
          <a:p>
            <a:r>
              <a:rPr lang="en-US" sz="2800" dirty="0" smtClean="0">
                <a:latin typeface="Times New Roman" panose="02020603050405020304" pitchFamily="16" charset="0"/>
                <a:cs typeface="Times New Roman" panose="02020603050405020304" pitchFamily="16" charset="0"/>
              </a:rPr>
              <a:t>Here we require two additional arrays in addition to the original array so count is not </a:t>
            </a:r>
            <a:r>
              <a:rPr lang="en-US" sz="2800" dirty="0" err="1" smtClean="0">
                <a:latin typeface="Times New Roman" panose="02020603050405020304" pitchFamily="16" charset="0"/>
                <a:cs typeface="Times New Roman" panose="02020603050405020304" pitchFamily="16" charset="0"/>
              </a:rPr>
              <a:t>inplace</a:t>
            </a:r>
            <a:r>
              <a:rPr lang="en-US" sz="2800" dirty="0" smtClean="0">
                <a:latin typeface="Times New Roman" panose="02020603050405020304" pitchFamily="16" charset="0"/>
                <a:cs typeface="Times New Roman" panose="02020603050405020304" pitchFamily="16" charset="0"/>
              </a:rPr>
              <a:t>. </a:t>
            </a:r>
            <a:endParaRPr lang="en-US" sz="2800" dirty="0">
              <a:latin typeface="Times New Roman" panose="02020603050405020304" pitchFamily="16" charset="0"/>
              <a:cs typeface="Times New Roman" panose="02020603050405020304" pitchFamily="16"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descr="prog.png"/>
          <p:cNvPicPr>
            <a:picLocks noGrp="1" noChangeAspect="1"/>
          </p:cNvPicPr>
          <p:nvPr>
            <p:ph idx="1"/>
          </p:nvPr>
        </p:nvPicPr>
        <p:blipFill>
          <a:blip r:embed="rId1"/>
          <a:stretch>
            <a:fillRect/>
          </a:stretch>
        </p:blipFill>
        <p:spPr>
          <a:xfrm>
            <a:off x="1" y="0"/>
            <a:ext cx="9143999" cy="6858000"/>
          </a:xfrm>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descr="op.png"/>
          <p:cNvPicPr>
            <a:picLocks noGrp="1" noChangeAspect="1"/>
          </p:cNvPicPr>
          <p:nvPr>
            <p:ph idx="1"/>
          </p:nvPr>
        </p:nvPicPr>
        <p:blipFill>
          <a:blip r:embed="rId1"/>
          <a:stretch>
            <a:fillRect/>
          </a:stretch>
        </p:blipFill>
        <p:spPr>
          <a:xfrm>
            <a:off x="0" y="0"/>
            <a:ext cx="9144000" cy="6858000"/>
          </a:xfrm>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APPLICATIONS</a:t>
            </a:r>
            <a:endParaRPr lang="en-IN" dirty="0"/>
          </a:p>
        </p:txBody>
      </p:sp>
      <p:sp>
        <p:nvSpPr>
          <p:cNvPr id="3" name="Content Placeholder 2"/>
          <p:cNvSpPr>
            <a:spLocks noGrp="1"/>
          </p:cNvSpPr>
          <p:nvPr>
            <p:ph idx="1"/>
          </p:nvPr>
        </p:nvSpPr>
        <p:spPr/>
        <p:txBody>
          <a:bodyPr/>
          <a:lstStyle/>
          <a:p>
            <a:r>
              <a:rPr lang="en-IN" dirty="0" smtClean="0"/>
              <a:t>It is used in implementing radix sort</a:t>
            </a:r>
            <a:endParaRPr lang="en-IN" dirty="0" smtClean="0"/>
          </a:p>
          <a:p>
            <a:r>
              <a:rPr lang="en-IN" dirty="0" smtClean="0"/>
              <a:t>Many technical applications use this kind of sorting:</a:t>
            </a:r>
            <a:endParaRPr lang="en-IN" dirty="0" smtClean="0"/>
          </a:p>
          <a:p>
            <a:pPr lvl="1"/>
            <a:r>
              <a:rPr lang="en-IN" dirty="0" smtClean="0"/>
              <a:t>Satellite payload(sort in benefit/weight ratio)</a:t>
            </a:r>
            <a:endParaRPr lang="en-IN" dirty="0" smtClean="0"/>
          </a:p>
          <a:p>
            <a:pPr lvl="1"/>
            <a:r>
              <a:rPr lang="en-IN" dirty="0" smtClean="0"/>
              <a:t>Processor scheduling(sort in priority)</a:t>
            </a:r>
            <a:endParaRPr lang="en-IN" dirty="0"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endParaRPr lang="en-US" dirty="0" smtClean="0"/>
          </a:p>
          <a:p>
            <a:pPr>
              <a:buNone/>
            </a:pPr>
            <a:endParaRPr lang="en-US" dirty="0" smtClean="0"/>
          </a:p>
          <a:p>
            <a:pPr>
              <a:buNone/>
            </a:pPr>
            <a:r>
              <a:rPr lang="en-US" dirty="0" smtClean="0"/>
              <a:t>				</a:t>
            </a:r>
            <a:r>
              <a:rPr lang="en-US" sz="4400" dirty="0" smtClean="0"/>
              <a:t>Radix sort</a:t>
            </a:r>
            <a:endParaRPr lang="en-US" sz="4400" dirty="0" smtClean="0"/>
          </a:p>
          <a:p>
            <a:pPr lvl="4">
              <a:buNone/>
            </a:pP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5"/>
          <p:cNvSpPr>
            <a:spLocks noGrp="1"/>
          </p:cNvSpPr>
          <p:nvPr>
            <p:ph type="sldNum" sz="quarter" idx="11"/>
          </p:nvPr>
        </p:nvSpPr>
        <p:spPr>
          <a:noFill/>
          <a:ln>
            <a:miter lim="800000"/>
          </a:ln>
        </p:spPr>
        <p:txBody>
          <a:bodyPr/>
          <a:lstStyle/>
          <a:p>
            <a:fld id="{84D51799-B0C4-4672-BE37-3B88EEE76579}" type="slidenum">
              <a:rPr lang="en-US" smtClean="0"/>
            </a:fld>
            <a:endParaRPr lang="en-US" smtClean="0"/>
          </a:p>
        </p:txBody>
      </p:sp>
      <p:sp>
        <p:nvSpPr>
          <p:cNvPr id="4099" name="Rectangle 2"/>
          <p:cNvSpPr>
            <a:spLocks noGrp="1" noChangeArrowheads="1"/>
          </p:cNvSpPr>
          <p:nvPr>
            <p:ph type="title"/>
          </p:nvPr>
        </p:nvSpPr>
        <p:spPr/>
        <p:txBody>
          <a:bodyPr/>
          <a:lstStyle/>
          <a:p>
            <a:r>
              <a:rPr lang="en-US" dirty="0" smtClean="0"/>
              <a:t>Why do we need count sort?</a:t>
            </a:r>
            <a:endParaRPr lang="en-US" dirty="0" smtClean="0"/>
          </a:p>
        </p:txBody>
      </p:sp>
      <p:sp>
        <p:nvSpPr>
          <p:cNvPr id="5124" name="Rectangle 3"/>
          <p:cNvSpPr>
            <a:spLocks noGrp="1" noChangeArrowheads="1"/>
          </p:cNvSpPr>
          <p:nvPr>
            <p:ph type="body" sz="half" idx="1"/>
          </p:nvPr>
        </p:nvSpPr>
        <p:spPr>
          <a:xfrm>
            <a:off x="350838" y="1214438"/>
            <a:ext cx="8183562" cy="5076825"/>
          </a:xfrm>
        </p:spPr>
        <p:txBody>
          <a:bodyPr>
            <a:normAutofit/>
          </a:bodyPr>
          <a:lstStyle/>
          <a:p>
            <a:pPr eaLnBrk="1" hangingPunct="1">
              <a:lnSpc>
                <a:spcPct val="150000"/>
              </a:lnSpc>
              <a:buNone/>
              <a:defRPr/>
            </a:pPr>
            <a:r>
              <a:rPr lang="en-US" sz="2400" dirty="0" smtClean="0"/>
              <a:t>    How fast can we sort?</a:t>
            </a:r>
            <a:endParaRPr lang="en-US" sz="2400" dirty="0" smtClean="0"/>
          </a:p>
          <a:p>
            <a:pPr eaLnBrk="1" hangingPunct="1">
              <a:lnSpc>
                <a:spcPct val="150000"/>
              </a:lnSpc>
              <a:defRPr/>
            </a:pPr>
            <a:r>
              <a:rPr lang="en-US" sz="2400" dirty="0" smtClean="0"/>
              <a:t>Selection Sort, Bubble Sort, Insertion Sort:</a:t>
            </a:r>
            <a:endParaRPr lang="en-US" sz="2400" dirty="0" smtClean="0"/>
          </a:p>
          <a:p>
            <a:pPr eaLnBrk="1" hangingPunct="1">
              <a:lnSpc>
                <a:spcPct val="150000"/>
              </a:lnSpc>
              <a:defRPr/>
            </a:pPr>
            <a:r>
              <a:rPr lang="en-US" sz="2400" dirty="0" smtClean="0"/>
              <a:t>Heap Sort, Merge sort:</a:t>
            </a:r>
            <a:endParaRPr lang="en-US" sz="2400" dirty="0" smtClean="0"/>
          </a:p>
          <a:p>
            <a:pPr eaLnBrk="1" hangingPunct="1">
              <a:lnSpc>
                <a:spcPct val="150000"/>
              </a:lnSpc>
              <a:defRPr/>
            </a:pPr>
            <a:r>
              <a:rPr lang="en-US" sz="2400" dirty="0" smtClean="0"/>
              <a:t>Quicksort:</a:t>
            </a:r>
            <a:endParaRPr lang="en-US" sz="2400" dirty="0" smtClean="0"/>
          </a:p>
          <a:p>
            <a:pPr eaLnBrk="1" hangingPunct="1">
              <a:lnSpc>
                <a:spcPct val="150000"/>
              </a:lnSpc>
              <a:defRPr/>
            </a:pPr>
            <a:r>
              <a:rPr lang="en-US" sz="2400" dirty="0" smtClean="0"/>
              <a:t>What is common to all these sorts?</a:t>
            </a:r>
            <a:endParaRPr lang="en-US" sz="2400" dirty="0" smtClean="0"/>
          </a:p>
          <a:p>
            <a:pPr lvl="1" eaLnBrk="1" hangingPunct="1">
              <a:lnSpc>
                <a:spcPct val="150000"/>
              </a:lnSpc>
              <a:defRPr/>
            </a:pPr>
            <a:r>
              <a:rPr lang="en-US" sz="2400" dirty="0" smtClean="0"/>
              <a:t>Make </a:t>
            </a:r>
            <a:r>
              <a:rPr lang="en-US" sz="2400" b="1" dirty="0" smtClean="0"/>
              <a:t>comparisons</a:t>
            </a:r>
            <a:r>
              <a:rPr lang="en-US" sz="2400" dirty="0" smtClean="0"/>
              <a:t> between input elements</a:t>
            </a:r>
            <a:endParaRPr lang="en-US" sz="2400" dirty="0" smtClean="0"/>
          </a:p>
          <a:p>
            <a:pPr marL="457200" lvl="1" indent="0" eaLnBrk="1" hangingPunct="1">
              <a:lnSpc>
                <a:spcPct val="150000"/>
              </a:lnSpc>
              <a:buFontTx/>
              <a:buNone/>
              <a:defRPr/>
            </a:pPr>
            <a:r>
              <a:rPr lang="en-US" sz="2400" dirty="0">
                <a:sym typeface="Symbol" panose="05050102010706020507" pitchFamily="18" charset="2"/>
              </a:rPr>
              <a:t>	</a:t>
            </a:r>
            <a:r>
              <a:rPr lang="en-US" sz="2400" dirty="0" err="1" smtClean="0">
                <a:solidFill>
                  <a:srgbClr val="DD0111"/>
                </a:solidFill>
                <a:sym typeface="Symbol" panose="05050102010706020507" pitchFamily="18" charset="2"/>
              </a:rPr>
              <a:t>a</a:t>
            </a:r>
            <a:r>
              <a:rPr lang="en-US" sz="2400" baseline="-25000" dirty="0" err="1" smtClean="0">
                <a:solidFill>
                  <a:srgbClr val="DD0111"/>
                </a:solidFill>
                <a:sym typeface="Symbol" panose="05050102010706020507" pitchFamily="18" charset="2"/>
              </a:rPr>
              <a:t>i</a:t>
            </a:r>
            <a:r>
              <a:rPr lang="en-US" sz="2400" dirty="0" smtClean="0">
                <a:solidFill>
                  <a:srgbClr val="DD0111"/>
                </a:solidFill>
                <a:sym typeface="Symbol" panose="05050102010706020507" pitchFamily="18" charset="2"/>
              </a:rPr>
              <a:t> &lt; </a:t>
            </a:r>
            <a:r>
              <a:rPr lang="en-US" sz="2400" dirty="0" err="1" smtClean="0">
                <a:solidFill>
                  <a:srgbClr val="DD0111"/>
                </a:solidFill>
                <a:sym typeface="Symbol" panose="05050102010706020507" pitchFamily="18" charset="2"/>
              </a:rPr>
              <a:t>a</a:t>
            </a:r>
            <a:r>
              <a:rPr lang="en-US" sz="2400" baseline="-25000" dirty="0" err="1" smtClean="0">
                <a:solidFill>
                  <a:srgbClr val="DD0111"/>
                </a:solidFill>
                <a:sym typeface="Symbol" panose="05050102010706020507" pitchFamily="18" charset="2"/>
              </a:rPr>
              <a:t>j</a:t>
            </a:r>
            <a:r>
              <a:rPr lang="en-US" sz="2400" baseline="-25000" dirty="0" smtClean="0">
                <a:solidFill>
                  <a:srgbClr val="DD0111"/>
                </a:solidFill>
                <a:sym typeface="Symbol" panose="05050102010706020507" pitchFamily="18" charset="2"/>
              </a:rPr>
              <a:t> </a:t>
            </a:r>
            <a:r>
              <a:rPr lang="en-US" sz="2400" dirty="0" smtClean="0">
                <a:solidFill>
                  <a:srgbClr val="DD0111"/>
                </a:solidFill>
                <a:sym typeface="Symbol" panose="05050102010706020507" pitchFamily="18" charset="2"/>
              </a:rPr>
              <a:t>, </a:t>
            </a:r>
            <a:r>
              <a:rPr lang="en-US" sz="2400" dirty="0" err="1" smtClean="0">
                <a:solidFill>
                  <a:srgbClr val="DD0111"/>
                </a:solidFill>
                <a:sym typeface="Symbol" panose="05050102010706020507" pitchFamily="18" charset="2"/>
              </a:rPr>
              <a:t>a</a:t>
            </a:r>
            <a:r>
              <a:rPr lang="en-US" sz="2400" baseline="-25000" dirty="0" err="1" smtClean="0">
                <a:solidFill>
                  <a:srgbClr val="DD0111"/>
                </a:solidFill>
                <a:sym typeface="Symbol" panose="05050102010706020507" pitchFamily="18" charset="2"/>
              </a:rPr>
              <a:t>i</a:t>
            </a:r>
            <a:r>
              <a:rPr lang="en-US" sz="2400" dirty="0" smtClean="0">
                <a:solidFill>
                  <a:srgbClr val="DD0111"/>
                </a:solidFill>
                <a:sym typeface="Symbol" panose="05050102010706020507" pitchFamily="18" charset="2"/>
              </a:rPr>
              <a:t> </a:t>
            </a:r>
            <a:r>
              <a:rPr lang="en-US" sz="2400" dirty="0" smtClean="0">
                <a:solidFill>
                  <a:srgbClr val="DD0111"/>
                </a:solidFill>
                <a:cs typeface="Arial" panose="020B0604020202020204" pitchFamily="34" charset="0"/>
                <a:sym typeface="Symbol" panose="05050102010706020507" pitchFamily="18" charset="2"/>
              </a:rPr>
              <a:t>≤</a:t>
            </a:r>
            <a:r>
              <a:rPr lang="en-US" sz="2400" dirty="0" smtClean="0">
                <a:solidFill>
                  <a:srgbClr val="DD0111"/>
                </a:solidFill>
                <a:sym typeface="Symbol" panose="05050102010706020507" pitchFamily="18" charset="2"/>
              </a:rPr>
              <a:t> </a:t>
            </a:r>
            <a:r>
              <a:rPr lang="en-US" sz="2400" dirty="0" err="1" smtClean="0">
                <a:solidFill>
                  <a:srgbClr val="DD0111"/>
                </a:solidFill>
                <a:sym typeface="Symbol" panose="05050102010706020507" pitchFamily="18" charset="2"/>
              </a:rPr>
              <a:t>a</a:t>
            </a:r>
            <a:r>
              <a:rPr lang="en-US" sz="2400" baseline="-25000" dirty="0" err="1" smtClean="0">
                <a:solidFill>
                  <a:srgbClr val="DD0111"/>
                </a:solidFill>
                <a:sym typeface="Symbol" panose="05050102010706020507" pitchFamily="18" charset="2"/>
              </a:rPr>
              <a:t>j</a:t>
            </a:r>
            <a:r>
              <a:rPr lang="en-US" sz="2400" baseline="-25000" dirty="0" smtClean="0">
                <a:solidFill>
                  <a:srgbClr val="DD0111"/>
                </a:solidFill>
                <a:sym typeface="Symbol" panose="05050102010706020507" pitchFamily="18" charset="2"/>
              </a:rPr>
              <a:t> </a:t>
            </a:r>
            <a:r>
              <a:rPr lang="en-US" sz="2400" dirty="0" smtClean="0">
                <a:solidFill>
                  <a:srgbClr val="DD0111"/>
                </a:solidFill>
                <a:sym typeface="Symbol" panose="05050102010706020507" pitchFamily="18" charset="2"/>
              </a:rPr>
              <a:t>, </a:t>
            </a:r>
            <a:r>
              <a:rPr lang="en-US" sz="2400" dirty="0" err="1" smtClean="0">
                <a:solidFill>
                  <a:srgbClr val="DD0111"/>
                </a:solidFill>
                <a:sym typeface="Symbol" panose="05050102010706020507" pitchFamily="18" charset="2"/>
              </a:rPr>
              <a:t>a</a:t>
            </a:r>
            <a:r>
              <a:rPr lang="en-US" sz="2400" baseline="-25000" dirty="0" err="1" smtClean="0">
                <a:solidFill>
                  <a:srgbClr val="DD0111"/>
                </a:solidFill>
                <a:sym typeface="Symbol" panose="05050102010706020507" pitchFamily="18" charset="2"/>
              </a:rPr>
              <a:t>i</a:t>
            </a:r>
            <a:r>
              <a:rPr lang="en-US" sz="2400" dirty="0" smtClean="0">
                <a:solidFill>
                  <a:srgbClr val="DD0111"/>
                </a:solidFill>
                <a:sym typeface="Symbol" panose="05050102010706020507" pitchFamily="18" charset="2"/>
              </a:rPr>
              <a:t> = </a:t>
            </a:r>
            <a:r>
              <a:rPr lang="en-US" sz="2400" dirty="0" err="1" smtClean="0">
                <a:solidFill>
                  <a:srgbClr val="DD0111"/>
                </a:solidFill>
                <a:sym typeface="Symbol" panose="05050102010706020507" pitchFamily="18" charset="2"/>
              </a:rPr>
              <a:t>a</a:t>
            </a:r>
            <a:r>
              <a:rPr lang="en-US" sz="2400" baseline="-25000" dirty="0" err="1" smtClean="0">
                <a:solidFill>
                  <a:srgbClr val="DD0111"/>
                </a:solidFill>
                <a:sym typeface="Symbol" panose="05050102010706020507" pitchFamily="18" charset="2"/>
              </a:rPr>
              <a:t>j</a:t>
            </a:r>
            <a:r>
              <a:rPr lang="en-US" sz="2400" baseline="-25000" dirty="0" smtClean="0">
                <a:solidFill>
                  <a:srgbClr val="DD0111"/>
                </a:solidFill>
                <a:sym typeface="Symbol" panose="05050102010706020507" pitchFamily="18" charset="2"/>
              </a:rPr>
              <a:t> </a:t>
            </a:r>
            <a:r>
              <a:rPr lang="en-US" sz="2400" dirty="0" smtClean="0">
                <a:solidFill>
                  <a:srgbClr val="DD0111"/>
                </a:solidFill>
                <a:sym typeface="Symbol" panose="05050102010706020507" pitchFamily="18" charset="2"/>
              </a:rPr>
              <a:t>, </a:t>
            </a:r>
            <a:r>
              <a:rPr lang="en-US" sz="2400" dirty="0" err="1" smtClean="0">
                <a:solidFill>
                  <a:srgbClr val="DD0111"/>
                </a:solidFill>
                <a:sym typeface="Symbol" panose="05050102010706020507" pitchFamily="18" charset="2"/>
              </a:rPr>
              <a:t>a</a:t>
            </a:r>
            <a:r>
              <a:rPr lang="en-US" sz="2400" baseline="-25000" dirty="0" err="1" smtClean="0">
                <a:solidFill>
                  <a:srgbClr val="DD0111"/>
                </a:solidFill>
                <a:sym typeface="Symbol" panose="05050102010706020507" pitchFamily="18" charset="2"/>
              </a:rPr>
              <a:t>i</a:t>
            </a:r>
            <a:r>
              <a:rPr lang="en-US" sz="2400" dirty="0" smtClean="0">
                <a:solidFill>
                  <a:srgbClr val="DD0111"/>
                </a:solidFill>
                <a:sym typeface="Symbol" panose="05050102010706020507" pitchFamily="18" charset="2"/>
              </a:rPr>
              <a:t> </a:t>
            </a:r>
            <a:r>
              <a:rPr lang="en-US" sz="2400" dirty="0" smtClean="0">
                <a:solidFill>
                  <a:srgbClr val="DD0111"/>
                </a:solidFill>
                <a:cs typeface="Arial" panose="020B0604020202020204" pitchFamily="34" charset="0"/>
                <a:sym typeface="Symbol" panose="05050102010706020507" pitchFamily="18" charset="2"/>
              </a:rPr>
              <a:t>≥</a:t>
            </a:r>
            <a:r>
              <a:rPr lang="en-US" sz="2400" dirty="0" smtClean="0">
                <a:solidFill>
                  <a:srgbClr val="DD0111"/>
                </a:solidFill>
                <a:sym typeface="Symbol" panose="05050102010706020507" pitchFamily="18" charset="2"/>
              </a:rPr>
              <a:t> </a:t>
            </a:r>
            <a:r>
              <a:rPr lang="en-US" sz="2400" dirty="0" err="1" smtClean="0">
                <a:solidFill>
                  <a:srgbClr val="DD0111"/>
                </a:solidFill>
                <a:sym typeface="Symbol" panose="05050102010706020507" pitchFamily="18" charset="2"/>
              </a:rPr>
              <a:t>a</a:t>
            </a:r>
            <a:r>
              <a:rPr lang="en-US" sz="2400" baseline="-25000" dirty="0" err="1" smtClean="0">
                <a:solidFill>
                  <a:srgbClr val="DD0111"/>
                </a:solidFill>
                <a:sym typeface="Symbol" panose="05050102010706020507" pitchFamily="18" charset="2"/>
              </a:rPr>
              <a:t>j</a:t>
            </a:r>
            <a:r>
              <a:rPr lang="en-US" sz="2400" baseline="-25000" dirty="0" smtClean="0">
                <a:solidFill>
                  <a:srgbClr val="DD0111"/>
                </a:solidFill>
                <a:sym typeface="Symbol" panose="05050102010706020507" pitchFamily="18" charset="2"/>
              </a:rPr>
              <a:t> </a:t>
            </a:r>
            <a:r>
              <a:rPr lang="en-US" sz="2400" dirty="0" smtClean="0">
                <a:solidFill>
                  <a:srgbClr val="DD0111"/>
                </a:solidFill>
                <a:sym typeface="Symbol" panose="05050102010706020507" pitchFamily="18" charset="2"/>
              </a:rPr>
              <a:t>,</a:t>
            </a:r>
            <a:r>
              <a:rPr lang="en-US" sz="2400" dirty="0" smtClean="0">
                <a:sym typeface="Symbol" panose="05050102010706020507" pitchFamily="18" charset="2"/>
              </a:rPr>
              <a:t> or  </a:t>
            </a:r>
            <a:r>
              <a:rPr lang="en-US" sz="2400" dirty="0" err="1" smtClean="0">
                <a:solidFill>
                  <a:srgbClr val="DD0111"/>
                </a:solidFill>
                <a:sym typeface="Symbol" panose="05050102010706020507" pitchFamily="18" charset="2"/>
              </a:rPr>
              <a:t>a</a:t>
            </a:r>
            <a:r>
              <a:rPr lang="en-US" sz="2400" baseline="-25000" dirty="0" err="1" smtClean="0">
                <a:solidFill>
                  <a:srgbClr val="DD0111"/>
                </a:solidFill>
                <a:sym typeface="Symbol" panose="05050102010706020507" pitchFamily="18" charset="2"/>
              </a:rPr>
              <a:t>i</a:t>
            </a:r>
            <a:r>
              <a:rPr lang="en-US" sz="2400" dirty="0" smtClean="0">
                <a:solidFill>
                  <a:srgbClr val="DD0111"/>
                </a:solidFill>
                <a:sym typeface="Symbol" panose="05050102010706020507" pitchFamily="18" charset="2"/>
              </a:rPr>
              <a:t> </a:t>
            </a:r>
            <a:r>
              <a:rPr lang="en-US" sz="2400" dirty="0" smtClean="0">
                <a:solidFill>
                  <a:srgbClr val="DD0111"/>
                </a:solidFill>
                <a:cs typeface="Arial" panose="020B0604020202020204" pitchFamily="34" charset="0"/>
                <a:sym typeface="Symbol" panose="05050102010706020507" pitchFamily="18" charset="2"/>
              </a:rPr>
              <a:t>&gt;</a:t>
            </a:r>
            <a:r>
              <a:rPr lang="en-US" sz="2400" dirty="0" smtClean="0">
                <a:solidFill>
                  <a:srgbClr val="DD0111"/>
                </a:solidFill>
                <a:sym typeface="Symbol" panose="05050102010706020507" pitchFamily="18" charset="2"/>
              </a:rPr>
              <a:t> </a:t>
            </a:r>
            <a:r>
              <a:rPr lang="en-US" sz="2400" dirty="0" err="1" smtClean="0">
                <a:solidFill>
                  <a:srgbClr val="DD0111"/>
                </a:solidFill>
                <a:sym typeface="Symbol" panose="05050102010706020507" pitchFamily="18" charset="2"/>
              </a:rPr>
              <a:t>a</a:t>
            </a:r>
            <a:r>
              <a:rPr lang="en-US" sz="2400" baseline="-25000" dirty="0" err="1" smtClean="0">
                <a:solidFill>
                  <a:srgbClr val="DD0111"/>
                </a:solidFill>
                <a:sym typeface="Symbol" panose="05050102010706020507" pitchFamily="18" charset="2"/>
              </a:rPr>
              <a:t>j</a:t>
            </a:r>
            <a:r>
              <a:rPr lang="en-US" sz="2400" dirty="0" smtClean="0">
                <a:sym typeface="Symbol" panose="05050102010706020507" pitchFamily="18" charset="2"/>
              </a:rPr>
              <a:t> </a:t>
            </a:r>
            <a:endParaRPr lang="en-US" sz="2400" dirty="0" smtClean="0">
              <a:sym typeface="Symbol" panose="05050102010706020507" pitchFamily="18" charset="2"/>
            </a:endParaRPr>
          </a:p>
          <a:p>
            <a:pPr eaLnBrk="1" hangingPunct="1">
              <a:lnSpc>
                <a:spcPct val="150000"/>
              </a:lnSpc>
              <a:buFontTx/>
              <a:buNone/>
              <a:defRPr/>
            </a:pPr>
            <a:endParaRPr lang="en-US" sz="2400" dirty="0" smtClean="0">
              <a:solidFill>
                <a:srgbClr val="DD0111"/>
              </a:solidFill>
            </a:endParaRPr>
          </a:p>
        </p:txBody>
      </p:sp>
      <p:sp>
        <p:nvSpPr>
          <p:cNvPr id="4101" name="Text Box 4"/>
          <p:cNvSpPr txBox="1">
            <a:spLocks noChangeArrowheads="1"/>
          </p:cNvSpPr>
          <p:nvPr/>
        </p:nvSpPr>
        <p:spPr bwMode="auto">
          <a:xfrm>
            <a:off x="6748463" y="1949450"/>
            <a:ext cx="939800" cy="461963"/>
          </a:xfrm>
          <a:prstGeom prst="rect">
            <a:avLst/>
          </a:prstGeom>
          <a:noFill/>
          <a:ln w="9525">
            <a:noFill/>
            <a:miter lim="800000"/>
          </a:ln>
          <a:effectLst/>
        </p:spPr>
        <p:txBody>
          <a:bodyPr wrap="none">
            <a:spAutoFit/>
          </a:bodyPr>
          <a:lstStyle/>
          <a:p>
            <a:r>
              <a:rPr lang="en-US" sz="2400">
                <a:latin typeface="Comic Sans MS" panose="030F0702030302020204" pitchFamily="66" charset="0"/>
                <a:sym typeface="Symbol" panose="05050102010706020507" pitchFamily="18" charset="2"/>
              </a:rPr>
              <a:t>O(n</a:t>
            </a:r>
            <a:r>
              <a:rPr lang="en-US" sz="2400" baseline="30000">
                <a:latin typeface="Comic Sans MS" panose="030F0702030302020204" pitchFamily="66" charset="0"/>
                <a:sym typeface="Symbol" panose="05050102010706020507" pitchFamily="18" charset="2"/>
              </a:rPr>
              <a:t>2</a:t>
            </a:r>
            <a:r>
              <a:rPr lang="en-US" sz="2400">
                <a:latin typeface="Comic Sans MS" panose="030F0702030302020204" pitchFamily="66" charset="0"/>
                <a:sym typeface="Symbol" panose="05050102010706020507" pitchFamily="18" charset="2"/>
              </a:rPr>
              <a:t>)</a:t>
            </a:r>
            <a:endParaRPr lang="en-US" sz="2400">
              <a:latin typeface="Comic Sans MS" panose="030F0702030302020204" pitchFamily="66" charset="0"/>
              <a:sym typeface="Symbol" panose="05050102010706020507" pitchFamily="18" charset="2"/>
            </a:endParaRPr>
          </a:p>
        </p:txBody>
      </p:sp>
      <p:sp>
        <p:nvSpPr>
          <p:cNvPr id="4102" name="Text Box 5"/>
          <p:cNvSpPr txBox="1">
            <a:spLocks noChangeArrowheads="1"/>
          </p:cNvSpPr>
          <p:nvPr/>
        </p:nvSpPr>
        <p:spPr bwMode="auto">
          <a:xfrm>
            <a:off x="4033838" y="2614613"/>
            <a:ext cx="1571264" cy="461665"/>
          </a:xfrm>
          <a:prstGeom prst="rect">
            <a:avLst/>
          </a:prstGeom>
          <a:noFill/>
          <a:ln w="9525">
            <a:noFill/>
            <a:miter lim="800000"/>
          </a:ln>
          <a:effectLst/>
        </p:spPr>
        <p:txBody>
          <a:bodyPr wrap="none">
            <a:spAutoFit/>
          </a:bodyPr>
          <a:lstStyle/>
          <a:p>
            <a:r>
              <a:rPr lang="en-US" sz="2400" dirty="0" smtClean="0">
                <a:latin typeface="Comic Sans MS" panose="030F0702030302020204" pitchFamily="66" charset="0"/>
                <a:sym typeface="Symbol" panose="05050102010706020507" pitchFamily="18" charset="2"/>
              </a:rPr>
              <a:t>O(n log n</a:t>
            </a:r>
            <a:r>
              <a:rPr lang="en-US" sz="2400" dirty="0">
                <a:latin typeface="Comic Sans MS" panose="030F0702030302020204" pitchFamily="66" charset="0"/>
                <a:sym typeface="Symbol" panose="05050102010706020507" pitchFamily="18" charset="2"/>
              </a:rPr>
              <a:t>)</a:t>
            </a:r>
            <a:endParaRPr lang="en-US" sz="2400" dirty="0">
              <a:latin typeface="Comic Sans MS" panose="030F0702030302020204" pitchFamily="66" charset="0"/>
              <a:sym typeface="Symbol" panose="05050102010706020507" pitchFamily="18" charset="2"/>
            </a:endParaRPr>
          </a:p>
        </p:txBody>
      </p:sp>
      <p:sp>
        <p:nvSpPr>
          <p:cNvPr id="4103" name="Text Box 6"/>
          <p:cNvSpPr txBox="1">
            <a:spLocks noChangeArrowheads="1"/>
          </p:cNvSpPr>
          <p:nvPr/>
        </p:nvSpPr>
        <p:spPr bwMode="auto">
          <a:xfrm>
            <a:off x="2330450" y="3205163"/>
            <a:ext cx="2993127" cy="461665"/>
          </a:xfrm>
          <a:prstGeom prst="rect">
            <a:avLst/>
          </a:prstGeom>
          <a:noFill/>
          <a:ln w="9525">
            <a:noFill/>
            <a:miter lim="800000"/>
          </a:ln>
          <a:effectLst/>
        </p:spPr>
        <p:txBody>
          <a:bodyPr wrap="none">
            <a:spAutoFit/>
          </a:bodyPr>
          <a:lstStyle/>
          <a:p>
            <a:r>
              <a:rPr lang="en-US" sz="2400" dirty="0" smtClean="0">
                <a:latin typeface="Comic Sans MS" panose="030F0702030302020204" pitchFamily="66" charset="0"/>
                <a:sym typeface="Symbol" panose="05050102010706020507" pitchFamily="18" charset="2"/>
              </a:rPr>
              <a:t>O(n log n</a:t>
            </a:r>
            <a:r>
              <a:rPr lang="en-US" sz="2400" dirty="0">
                <a:latin typeface="Comic Sans MS" panose="030F0702030302020204" pitchFamily="66" charset="0"/>
                <a:sym typeface="Symbol" panose="05050102010706020507" pitchFamily="18" charset="2"/>
              </a:rPr>
              <a:t>) - average</a:t>
            </a:r>
            <a:endParaRPr lang="en-US" sz="2400" dirty="0">
              <a:latin typeface="Comic Sans MS" panose="030F0702030302020204" pitchFamily="66" charset="0"/>
              <a:sym typeface="Symbol" panose="05050102010706020507" pitchFamily="18" charset="2"/>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Why radix sort??</a:t>
            </a:r>
            <a:endParaRPr lang="en-IN" dirty="0"/>
          </a:p>
        </p:txBody>
      </p:sp>
      <p:sp>
        <p:nvSpPr>
          <p:cNvPr id="3" name="Content Placeholder 2"/>
          <p:cNvSpPr>
            <a:spLocks noGrp="1"/>
          </p:cNvSpPr>
          <p:nvPr>
            <p:ph idx="1"/>
          </p:nvPr>
        </p:nvSpPr>
        <p:spPr/>
        <p:txBody>
          <a:bodyPr>
            <a:normAutofit fontScale="70000" lnSpcReduction="20000"/>
          </a:bodyPr>
          <a:lstStyle/>
          <a:p>
            <a:pPr fontAlgn="base"/>
            <a:r>
              <a:rPr lang="en-IN" dirty="0" smtClean="0"/>
              <a:t>The lower bound for Comparison based sorting algorithm (Merge Sort, Heap Sort, Quick-Sort .. etc) is Ω(</a:t>
            </a:r>
            <a:r>
              <a:rPr lang="en-IN" dirty="0" err="1" smtClean="0"/>
              <a:t>nLogn</a:t>
            </a:r>
            <a:r>
              <a:rPr lang="en-IN" dirty="0" smtClean="0"/>
              <a:t>), i.e., they cannot do better than </a:t>
            </a:r>
            <a:r>
              <a:rPr lang="en-IN" dirty="0" err="1" smtClean="0"/>
              <a:t>nLogn</a:t>
            </a:r>
            <a:r>
              <a:rPr lang="en-IN" dirty="0" smtClean="0"/>
              <a:t>.</a:t>
            </a:r>
            <a:endParaRPr lang="en-IN" dirty="0" smtClean="0"/>
          </a:p>
          <a:p>
            <a:pPr fontAlgn="base"/>
            <a:r>
              <a:rPr lang="en-IN" dirty="0" smtClean="0"/>
              <a:t>Counting sort is a linear time sorting algorithm that sort in O(</a:t>
            </a:r>
            <a:r>
              <a:rPr lang="en-IN" dirty="0" err="1" smtClean="0"/>
              <a:t>n+k</a:t>
            </a:r>
            <a:r>
              <a:rPr lang="en-IN" dirty="0" smtClean="0"/>
              <a:t>) time when elements are in range from 1 to k.</a:t>
            </a:r>
            <a:endParaRPr lang="en-IN" dirty="0" smtClean="0"/>
          </a:p>
          <a:p>
            <a:pPr fontAlgn="base"/>
            <a:endParaRPr lang="en-IN" b="1" i="1" dirty="0" smtClean="0"/>
          </a:p>
          <a:p>
            <a:pPr fontAlgn="base"/>
            <a:r>
              <a:rPr lang="en-IN" b="1" i="1" dirty="0" smtClean="0"/>
              <a:t>What if the elements are in range from 1 to n</a:t>
            </a:r>
            <a:r>
              <a:rPr lang="en-IN" b="1" i="1" baseline="30000" dirty="0" smtClean="0"/>
              <a:t>2</a:t>
            </a:r>
            <a:r>
              <a:rPr lang="en-IN" b="1" i="1" dirty="0" smtClean="0"/>
              <a:t>? </a:t>
            </a:r>
            <a:br>
              <a:rPr lang="en-IN" dirty="0" smtClean="0"/>
            </a:br>
            <a:r>
              <a:rPr lang="en-IN" dirty="0" smtClean="0"/>
              <a:t>We can’t use counting sort because counting sort will take O(n</a:t>
            </a:r>
            <a:r>
              <a:rPr lang="en-IN" baseline="30000" dirty="0" smtClean="0"/>
              <a:t>2</a:t>
            </a:r>
            <a:r>
              <a:rPr lang="en-IN" dirty="0" smtClean="0"/>
              <a:t>) which is worse than comparison based sorting algorithms. Can we sort such an array in linear time?</a:t>
            </a:r>
            <a:endParaRPr lang="en-IN" dirty="0" smtClean="0"/>
          </a:p>
          <a:p>
            <a:pPr fontAlgn="base">
              <a:buNone/>
            </a:pPr>
            <a:br>
              <a:rPr lang="en-IN" dirty="0" smtClean="0"/>
            </a:br>
            <a:r>
              <a:rPr lang="en-IN" dirty="0" smtClean="0"/>
              <a:t>Radix Sort is the answer. The idea of Radix Sort is to do digit by digit sort starting from least significant digit to most significant digit. Radix sort uses counting sort as a subroutine to sort.</a:t>
            </a:r>
            <a:endParaRPr lang="en-IN" dirty="0" smtClean="0"/>
          </a:p>
          <a:p>
            <a:endParaRPr lang="en-IN"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smtClean="0"/>
              <a:t>What is a radix sort?</a:t>
            </a:r>
            <a:endParaRPr lang="en-IN" sz="3200" b="1" dirty="0"/>
          </a:p>
        </p:txBody>
      </p:sp>
      <p:sp>
        <p:nvSpPr>
          <p:cNvPr id="3" name="Content Placeholder 2"/>
          <p:cNvSpPr>
            <a:spLocks noGrp="1"/>
          </p:cNvSpPr>
          <p:nvPr>
            <p:ph idx="1"/>
          </p:nvPr>
        </p:nvSpPr>
        <p:spPr/>
        <p:txBody>
          <a:bodyPr>
            <a:normAutofit/>
          </a:bodyPr>
          <a:lstStyle/>
          <a:p>
            <a:pPr>
              <a:buNone/>
            </a:pPr>
            <a:r>
              <a:rPr lang="en-IN" sz="2000" dirty="0" smtClean="0"/>
              <a:t>Radix Sort is an algorithm that sorts a list of numbers </a:t>
            </a:r>
            <a:br>
              <a:rPr lang="en-IN" sz="2000" dirty="0" smtClean="0"/>
            </a:br>
            <a:br>
              <a:rPr lang="en-IN" sz="2000" dirty="0" smtClean="0"/>
            </a:br>
            <a:r>
              <a:rPr lang="en-IN" sz="2000" dirty="0" smtClean="0"/>
              <a:t>1. Sorting takes place by distributing the list of number into a bucket by passing through the individual digits of a given number one-by-one beginning with the least significant part. Here, the number of buckets are a total of ten, which bare key values starting from 0 to 9.</a:t>
            </a:r>
            <a:endParaRPr lang="en-IN" sz="2000" dirty="0" smtClean="0"/>
          </a:p>
          <a:p>
            <a:pPr>
              <a:buNone/>
            </a:pPr>
            <a:br>
              <a:rPr lang="en-IN" sz="2000" dirty="0" smtClean="0"/>
            </a:br>
            <a:r>
              <a:rPr lang="en-IN" sz="2000" dirty="0" smtClean="0"/>
              <a:t>2. After each pass, the numbers are collected from the buckets, keeping the numbers in order.</a:t>
            </a:r>
            <a:endParaRPr lang="en-IN" sz="2000" dirty="0" smtClean="0"/>
          </a:p>
          <a:p>
            <a:pPr>
              <a:buNone/>
            </a:pPr>
            <a:br>
              <a:rPr lang="en-IN" sz="2000" dirty="0" smtClean="0"/>
            </a:br>
            <a:r>
              <a:rPr lang="en-IN" sz="2000" dirty="0" smtClean="0"/>
              <a:t>3. Now, recursively redistribute the numbers as in the above step '1' but with a following reconsideration: take into account next most significant part of the number, which is then followed by above step '2'.</a:t>
            </a:r>
            <a:endParaRPr lang="en-IN" sz="2000"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ALGORITHM</a:t>
            </a:r>
            <a:endParaRPr lang="en-IN" dirty="0"/>
          </a:p>
        </p:txBody>
      </p:sp>
      <p:sp>
        <p:nvSpPr>
          <p:cNvPr id="3" name="Content Placeholder 2"/>
          <p:cNvSpPr>
            <a:spLocks noGrp="1"/>
          </p:cNvSpPr>
          <p:nvPr>
            <p:ph idx="1"/>
          </p:nvPr>
        </p:nvSpPr>
        <p:spPr>
          <a:xfrm>
            <a:off x="457200" y="1600200"/>
            <a:ext cx="8229600" cy="5257800"/>
          </a:xfrm>
        </p:spPr>
        <p:txBody>
          <a:bodyPr>
            <a:normAutofit fontScale="77500" lnSpcReduction="20000"/>
          </a:bodyPr>
          <a:lstStyle/>
          <a:p>
            <a:pPr fontAlgn="base"/>
            <a:r>
              <a:rPr lang="en-IN" dirty="0" smtClean="0"/>
              <a:t>Do following for each digit </a:t>
            </a:r>
            <a:r>
              <a:rPr lang="en-IN" dirty="0" err="1" smtClean="0"/>
              <a:t>i</a:t>
            </a:r>
            <a:r>
              <a:rPr lang="en-IN" dirty="0" smtClean="0"/>
              <a:t> where </a:t>
            </a:r>
            <a:r>
              <a:rPr lang="en-IN" dirty="0" err="1" smtClean="0"/>
              <a:t>i</a:t>
            </a:r>
            <a:r>
              <a:rPr lang="en-IN" dirty="0" smtClean="0"/>
              <a:t> varies from least significant digit to the most significant d</a:t>
            </a:r>
            <a:endParaRPr lang="en-IN" dirty="0" smtClean="0"/>
          </a:p>
          <a:p>
            <a:pPr lvl="1" fontAlgn="base"/>
            <a:r>
              <a:rPr lang="en-IN" b="1" dirty="0" smtClean="0"/>
              <a:t>a)</a:t>
            </a:r>
            <a:r>
              <a:rPr lang="en-IN" dirty="0" smtClean="0"/>
              <a:t> Sort input array using counting sort (or any stable sort) according to the </a:t>
            </a:r>
            <a:r>
              <a:rPr lang="en-IN" dirty="0" err="1" smtClean="0"/>
              <a:t>i’th</a:t>
            </a:r>
            <a:r>
              <a:rPr lang="en-IN" dirty="0" smtClean="0"/>
              <a:t> digit.</a:t>
            </a:r>
            <a:endParaRPr lang="en-IN" dirty="0" smtClean="0"/>
          </a:p>
          <a:p>
            <a:pPr lvl="1" fontAlgn="base">
              <a:buNone/>
            </a:pPr>
            <a:endParaRPr lang="en-IN" dirty="0" smtClean="0"/>
          </a:p>
          <a:p>
            <a:pPr lvl="1" fontAlgn="base"/>
            <a:r>
              <a:rPr lang="en-IN" b="1" dirty="0" smtClean="0"/>
              <a:t>Example:</a:t>
            </a:r>
            <a:br>
              <a:rPr lang="en-IN" dirty="0" smtClean="0"/>
            </a:br>
            <a:r>
              <a:rPr lang="en-IN" dirty="0" smtClean="0"/>
              <a:t>Original, unsorted list:	170, 45, 75, 90, 802, 24, 2, 66</a:t>
            </a:r>
            <a:endParaRPr lang="en-IN" dirty="0" smtClean="0"/>
          </a:p>
          <a:p>
            <a:pPr lvl="1" fontAlgn="base"/>
            <a:r>
              <a:rPr lang="en-IN" dirty="0" smtClean="0"/>
              <a:t>Sorting by least significant digit (1s place) gives: [*Notice that we keep 802 before 2, because 802 occurred before 2 in the original list, and similarly for pairs 170 &amp; 90 and 45 &amp; 75.]</a:t>
            </a:r>
            <a:endParaRPr lang="en-IN" dirty="0" smtClean="0"/>
          </a:p>
          <a:p>
            <a:pPr lvl="1" fontAlgn="base">
              <a:buNone/>
            </a:pPr>
            <a:r>
              <a:rPr lang="en-IN" dirty="0" smtClean="0"/>
              <a:t>			17</a:t>
            </a:r>
            <a:r>
              <a:rPr lang="en-IN" u="sng" dirty="0" smtClean="0"/>
              <a:t>0</a:t>
            </a:r>
            <a:r>
              <a:rPr lang="en-IN" dirty="0" smtClean="0"/>
              <a:t>, 9</a:t>
            </a:r>
            <a:r>
              <a:rPr lang="en-IN" u="sng" dirty="0" smtClean="0"/>
              <a:t>0</a:t>
            </a:r>
            <a:r>
              <a:rPr lang="en-IN" dirty="0" smtClean="0"/>
              <a:t>, 80</a:t>
            </a:r>
            <a:r>
              <a:rPr lang="en-IN" u="sng" dirty="0" smtClean="0"/>
              <a:t>2</a:t>
            </a:r>
            <a:r>
              <a:rPr lang="en-IN" dirty="0" smtClean="0"/>
              <a:t>, </a:t>
            </a:r>
            <a:r>
              <a:rPr lang="en-IN" u="sng" dirty="0" smtClean="0"/>
              <a:t>2</a:t>
            </a:r>
            <a:r>
              <a:rPr lang="en-IN" dirty="0" smtClean="0"/>
              <a:t>, 2</a:t>
            </a:r>
            <a:r>
              <a:rPr lang="en-IN" u="sng" dirty="0" smtClean="0"/>
              <a:t>4</a:t>
            </a:r>
            <a:r>
              <a:rPr lang="en-IN" dirty="0" smtClean="0"/>
              <a:t>, 4</a:t>
            </a:r>
            <a:r>
              <a:rPr lang="en-IN" u="sng" dirty="0" smtClean="0"/>
              <a:t>5</a:t>
            </a:r>
            <a:r>
              <a:rPr lang="en-IN" dirty="0" smtClean="0"/>
              <a:t>, 7</a:t>
            </a:r>
            <a:r>
              <a:rPr lang="en-IN" u="sng" dirty="0" smtClean="0"/>
              <a:t>5</a:t>
            </a:r>
            <a:r>
              <a:rPr lang="en-IN" dirty="0" smtClean="0"/>
              <a:t>, 6</a:t>
            </a:r>
            <a:r>
              <a:rPr lang="en-IN" u="sng" dirty="0" smtClean="0"/>
              <a:t>6</a:t>
            </a:r>
            <a:endParaRPr lang="en-IN" u="sng" dirty="0" smtClean="0"/>
          </a:p>
          <a:p>
            <a:pPr lvl="1" fontAlgn="base"/>
            <a:r>
              <a:rPr lang="en-IN" dirty="0" smtClean="0"/>
              <a:t>Sorting by next digit (10s place) gives: [*Notice that 802 again comes before 2 as 802 comes before 2 in the previous list.]</a:t>
            </a:r>
            <a:endParaRPr lang="en-IN" dirty="0" smtClean="0"/>
          </a:p>
          <a:p>
            <a:pPr lvl="1" fontAlgn="base">
              <a:buNone/>
            </a:pPr>
            <a:r>
              <a:rPr lang="en-IN" dirty="0" smtClean="0"/>
              <a:t>			8</a:t>
            </a:r>
            <a:r>
              <a:rPr lang="en-IN" u="sng" dirty="0" smtClean="0"/>
              <a:t>0</a:t>
            </a:r>
            <a:r>
              <a:rPr lang="en-IN" dirty="0" smtClean="0"/>
              <a:t>2, 2, </a:t>
            </a:r>
            <a:r>
              <a:rPr lang="en-IN" u="sng" dirty="0" smtClean="0"/>
              <a:t>2</a:t>
            </a:r>
            <a:r>
              <a:rPr lang="en-IN" dirty="0" smtClean="0"/>
              <a:t>4, </a:t>
            </a:r>
            <a:r>
              <a:rPr lang="en-IN" u="sng" dirty="0" smtClean="0"/>
              <a:t>4</a:t>
            </a:r>
            <a:r>
              <a:rPr lang="en-IN" dirty="0" smtClean="0"/>
              <a:t>5, </a:t>
            </a:r>
            <a:r>
              <a:rPr lang="en-IN" u="sng" dirty="0" smtClean="0"/>
              <a:t>6</a:t>
            </a:r>
            <a:r>
              <a:rPr lang="en-IN" dirty="0" smtClean="0"/>
              <a:t>6, 1</a:t>
            </a:r>
            <a:r>
              <a:rPr lang="en-IN" u="sng" dirty="0" smtClean="0"/>
              <a:t>7</a:t>
            </a:r>
            <a:r>
              <a:rPr lang="en-IN" dirty="0" smtClean="0"/>
              <a:t>0, </a:t>
            </a:r>
            <a:r>
              <a:rPr lang="en-IN" u="sng" dirty="0" smtClean="0"/>
              <a:t>7</a:t>
            </a:r>
            <a:r>
              <a:rPr lang="en-IN" dirty="0" smtClean="0"/>
              <a:t>5, </a:t>
            </a:r>
            <a:r>
              <a:rPr lang="en-IN" u="sng" dirty="0" smtClean="0"/>
              <a:t>9</a:t>
            </a:r>
            <a:r>
              <a:rPr lang="en-IN" dirty="0" smtClean="0"/>
              <a:t>0</a:t>
            </a:r>
            <a:endParaRPr lang="en-IN" dirty="0" smtClean="0"/>
          </a:p>
          <a:p>
            <a:pPr lvl="1" fontAlgn="base"/>
            <a:r>
              <a:rPr lang="en-IN" dirty="0" smtClean="0"/>
              <a:t>Sorting by most significant digit (100s place) gives:</a:t>
            </a:r>
            <a:endParaRPr lang="en-IN" dirty="0" smtClean="0"/>
          </a:p>
          <a:p>
            <a:pPr lvl="1" fontAlgn="base">
              <a:buNone/>
            </a:pPr>
            <a:r>
              <a:rPr lang="en-IN" dirty="0" smtClean="0"/>
              <a:t>			2, 24, 45, 66, 75, 90, </a:t>
            </a:r>
            <a:r>
              <a:rPr lang="en-IN" u="sng" dirty="0" smtClean="0"/>
              <a:t>1</a:t>
            </a:r>
            <a:r>
              <a:rPr lang="en-IN" dirty="0" smtClean="0"/>
              <a:t>70, </a:t>
            </a:r>
            <a:r>
              <a:rPr lang="en-IN" u="sng" dirty="0" smtClean="0"/>
              <a:t>8</a:t>
            </a:r>
            <a:r>
              <a:rPr lang="en-IN" dirty="0" smtClean="0"/>
              <a:t>02</a:t>
            </a:r>
            <a:endParaRPr lang="en-IN"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Pseudocode</a:t>
            </a:r>
            <a:endParaRPr lang="en-US" dirty="0"/>
          </a:p>
        </p:txBody>
      </p:sp>
      <p:sp>
        <p:nvSpPr>
          <p:cNvPr id="3" name="Content Placeholder 2"/>
          <p:cNvSpPr>
            <a:spLocks noGrp="1"/>
          </p:cNvSpPr>
          <p:nvPr>
            <p:ph idx="1"/>
          </p:nvPr>
        </p:nvSpPr>
        <p:spPr/>
        <p:txBody>
          <a:bodyPr>
            <a:normAutofit fontScale="92500" lnSpcReduction="20000"/>
          </a:bodyPr>
          <a:lstStyle/>
          <a:p>
            <a:pPr lvl="0" fontAlgn="t" latinLnBrk="1">
              <a:buNone/>
            </a:pPr>
            <a:r>
              <a:rPr lang="en-US" dirty="0" smtClean="0"/>
              <a:t>void </a:t>
            </a:r>
            <a:r>
              <a:rPr lang="en-US" dirty="0" err="1" smtClean="0"/>
              <a:t>radixsort</a:t>
            </a:r>
            <a:r>
              <a:rPr lang="en-US" dirty="0" smtClean="0"/>
              <a:t>(</a:t>
            </a:r>
            <a:r>
              <a:rPr lang="en-US" dirty="0" err="1" smtClean="0"/>
              <a:t>int</a:t>
            </a:r>
            <a:r>
              <a:rPr lang="en-US" dirty="0" smtClean="0"/>
              <a:t> </a:t>
            </a:r>
            <a:r>
              <a:rPr lang="en-US" dirty="0" err="1" smtClean="0"/>
              <a:t>arr</a:t>
            </a:r>
            <a:r>
              <a:rPr lang="en-US" dirty="0" smtClean="0"/>
              <a:t>[], </a:t>
            </a:r>
            <a:r>
              <a:rPr lang="en-US" dirty="0" err="1" smtClean="0"/>
              <a:t>int</a:t>
            </a:r>
            <a:r>
              <a:rPr lang="en-US" dirty="0" smtClean="0"/>
              <a:t> n)</a:t>
            </a:r>
            <a:endParaRPr lang="en-US" dirty="0" smtClean="0"/>
          </a:p>
          <a:p>
            <a:pPr lvl="0" fontAlgn="t" latinLnBrk="1">
              <a:buNone/>
            </a:pPr>
            <a:endParaRPr lang="en-US" dirty="0"/>
          </a:p>
          <a:p>
            <a:pPr lvl="0" fontAlgn="t" latinLnBrk="1">
              <a:buNone/>
            </a:pPr>
            <a:r>
              <a:rPr lang="en-US" dirty="0" smtClean="0"/>
              <a:t>Input- integer array </a:t>
            </a:r>
            <a:r>
              <a:rPr lang="en-US" dirty="0" err="1" smtClean="0"/>
              <a:t>arr</a:t>
            </a:r>
            <a:r>
              <a:rPr lang="en-US" dirty="0" smtClean="0"/>
              <a:t>[] of size n</a:t>
            </a:r>
            <a:endParaRPr lang="en-US" dirty="0" smtClean="0"/>
          </a:p>
          <a:p>
            <a:pPr lvl="0" fontAlgn="t" latinLnBrk="1">
              <a:buNone/>
            </a:pPr>
            <a:endParaRPr lang="en-US" dirty="0" smtClean="0"/>
          </a:p>
          <a:p>
            <a:pPr lvl="0" fontAlgn="t" latinLnBrk="1">
              <a:buNone/>
            </a:pPr>
            <a:r>
              <a:rPr lang="en-US" dirty="0" smtClean="0"/>
              <a:t>    a)</a:t>
            </a:r>
            <a:r>
              <a:rPr lang="en-US" dirty="0" err="1" smtClean="0"/>
              <a:t>int</a:t>
            </a:r>
            <a:r>
              <a:rPr lang="en-US" dirty="0" smtClean="0"/>
              <a:t> m = </a:t>
            </a:r>
            <a:r>
              <a:rPr lang="en-US" dirty="0" err="1" smtClean="0"/>
              <a:t>getMax</a:t>
            </a:r>
            <a:r>
              <a:rPr lang="en-US" dirty="0" smtClean="0"/>
              <a:t>(</a:t>
            </a:r>
            <a:r>
              <a:rPr lang="en-US" dirty="0" err="1" smtClean="0"/>
              <a:t>arr</a:t>
            </a:r>
            <a:r>
              <a:rPr lang="en-US" dirty="0" smtClean="0"/>
              <a:t>, n);</a:t>
            </a:r>
            <a:endParaRPr lang="en-US" dirty="0" smtClean="0"/>
          </a:p>
          <a:p>
            <a:pPr lvl="0" fontAlgn="t" latinLnBrk="1">
              <a:buNone/>
            </a:pPr>
            <a:r>
              <a:rPr lang="en-US" dirty="0" smtClean="0"/>
              <a:t>    b)for (</a:t>
            </a:r>
            <a:r>
              <a:rPr lang="en-US" dirty="0" err="1" smtClean="0"/>
              <a:t>int</a:t>
            </a:r>
            <a:r>
              <a:rPr lang="en-US" dirty="0" smtClean="0"/>
              <a:t> exp = 1; m / exp &gt; 0; exp *= 10)</a:t>
            </a:r>
            <a:endParaRPr lang="en-US" dirty="0" smtClean="0"/>
          </a:p>
          <a:p>
            <a:pPr lvl="0" fontAlgn="t" latinLnBrk="1">
              <a:buNone/>
            </a:pPr>
            <a:r>
              <a:rPr lang="en-US" dirty="0" smtClean="0"/>
              <a:t>        	</a:t>
            </a:r>
            <a:r>
              <a:rPr lang="en-US" dirty="0" err="1" smtClean="0"/>
              <a:t>countSort</a:t>
            </a:r>
            <a:r>
              <a:rPr lang="en-US" dirty="0" smtClean="0"/>
              <a:t>(</a:t>
            </a:r>
            <a:r>
              <a:rPr lang="en-US" dirty="0" err="1" smtClean="0"/>
              <a:t>arr</a:t>
            </a:r>
            <a:r>
              <a:rPr lang="en-US" dirty="0" smtClean="0"/>
              <a:t>, n, exp);</a:t>
            </a:r>
            <a:endParaRPr lang="en-US" dirty="0" smtClean="0"/>
          </a:p>
          <a:p>
            <a:pPr lvl="0" fontAlgn="t" latinLnBrk="1">
              <a:buNone/>
            </a:pPr>
            <a:r>
              <a:rPr lang="en-US" dirty="0"/>
              <a:t>	 </a:t>
            </a:r>
            <a:r>
              <a:rPr lang="en-US" dirty="0" smtClean="0"/>
              <a:t>  end for</a:t>
            </a:r>
            <a:endParaRPr lang="en-US" dirty="0" smtClean="0"/>
          </a:p>
          <a:p>
            <a:pPr lvl="0" fontAlgn="t" latinLnBrk="1">
              <a:buNone/>
            </a:pPr>
            <a:r>
              <a:rPr lang="en-US" dirty="0" smtClean="0"/>
              <a:t> </a:t>
            </a:r>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fontScale="92500" lnSpcReduction="20000"/>
          </a:bodyPr>
          <a:lstStyle/>
          <a:p>
            <a:pPr lvl="0" fontAlgn="t" latinLnBrk="1">
              <a:buNone/>
            </a:pPr>
            <a:r>
              <a:rPr lang="en-US" dirty="0" err="1" smtClean="0"/>
              <a:t>int</a:t>
            </a:r>
            <a:r>
              <a:rPr lang="en-US" dirty="0" smtClean="0"/>
              <a:t> </a:t>
            </a:r>
            <a:r>
              <a:rPr lang="en-US" dirty="0" err="1" smtClean="0"/>
              <a:t>getMax</a:t>
            </a:r>
            <a:r>
              <a:rPr lang="en-US" dirty="0" smtClean="0"/>
              <a:t>(</a:t>
            </a:r>
            <a:r>
              <a:rPr lang="en-US" dirty="0" err="1" smtClean="0"/>
              <a:t>int</a:t>
            </a:r>
            <a:r>
              <a:rPr lang="en-US" dirty="0" smtClean="0"/>
              <a:t> </a:t>
            </a:r>
            <a:r>
              <a:rPr lang="en-US" dirty="0" err="1" smtClean="0"/>
              <a:t>arr</a:t>
            </a:r>
            <a:r>
              <a:rPr lang="en-US" dirty="0" smtClean="0"/>
              <a:t>[], </a:t>
            </a:r>
            <a:r>
              <a:rPr lang="en-US" dirty="0" err="1" smtClean="0"/>
              <a:t>int</a:t>
            </a:r>
            <a:r>
              <a:rPr lang="en-US" dirty="0" smtClean="0"/>
              <a:t> n)</a:t>
            </a:r>
            <a:endParaRPr lang="en-US" dirty="0" smtClean="0"/>
          </a:p>
          <a:p>
            <a:pPr lvl="0" fontAlgn="t" latinLnBrk="1">
              <a:buNone/>
            </a:pPr>
            <a:endParaRPr lang="en-US" dirty="0" smtClean="0"/>
          </a:p>
          <a:p>
            <a:pPr lvl="0" fontAlgn="t" latinLnBrk="1">
              <a:buNone/>
            </a:pPr>
            <a:r>
              <a:rPr lang="en-US" dirty="0" smtClean="0"/>
              <a:t>Input:  </a:t>
            </a:r>
            <a:r>
              <a:rPr lang="en-US" dirty="0" err="1" smtClean="0"/>
              <a:t>arr</a:t>
            </a:r>
            <a:r>
              <a:rPr lang="en-US" dirty="0" smtClean="0"/>
              <a:t>[]-integer array of size n</a:t>
            </a:r>
            <a:endParaRPr lang="en-US" dirty="0" smtClean="0"/>
          </a:p>
          <a:p>
            <a:pPr lvl="0" fontAlgn="t" latinLnBrk="1">
              <a:buNone/>
            </a:pPr>
            <a:r>
              <a:rPr lang="en-US" dirty="0" err="1" smtClean="0"/>
              <a:t>Ouput</a:t>
            </a:r>
            <a:r>
              <a:rPr lang="en-US" dirty="0" smtClean="0"/>
              <a:t> :maximum element f array</a:t>
            </a:r>
            <a:endParaRPr lang="en-US" dirty="0" smtClean="0"/>
          </a:p>
          <a:p>
            <a:pPr lvl="0" fontAlgn="t" latinLnBrk="1">
              <a:buNone/>
            </a:pPr>
            <a:endParaRPr lang="en-US" dirty="0" smtClean="0"/>
          </a:p>
          <a:p>
            <a:pPr lvl="0" fontAlgn="t" latinLnBrk="1">
              <a:buNone/>
            </a:pPr>
            <a:r>
              <a:rPr lang="en-US" dirty="0" smtClean="0"/>
              <a:t>	A)</a:t>
            </a:r>
            <a:r>
              <a:rPr lang="en-US" dirty="0" err="1" smtClean="0"/>
              <a:t>int</a:t>
            </a:r>
            <a:r>
              <a:rPr lang="en-US" dirty="0" smtClean="0"/>
              <a:t> max = </a:t>
            </a:r>
            <a:r>
              <a:rPr lang="en-US" dirty="0" err="1" smtClean="0"/>
              <a:t>arr</a:t>
            </a:r>
            <a:r>
              <a:rPr lang="en-US" dirty="0" smtClean="0"/>
              <a:t>[0];</a:t>
            </a:r>
            <a:endParaRPr lang="en-US" dirty="0" smtClean="0"/>
          </a:p>
          <a:p>
            <a:pPr lvl="0" fontAlgn="t" latinLnBrk="1">
              <a:buNone/>
            </a:pPr>
            <a:r>
              <a:rPr lang="en-US" dirty="0" smtClean="0"/>
              <a:t>	B)for (</a:t>
            </a:r>
            <a:r>
              <a:rPr lang="en-US" dirty="0" err="1" smtClean="0"/>
              <a:t>int</a:t>
            </a:r>
            <a:r>
              <a:rPr lang="en-US" dirty="0" smtClean="0"/>
              <a:t> </a:t>
            </a:r>
            <a:r>
              <a:rPr lang="en-US" dirty="0" err="1" smtClean="0"/>
              <a:t>i</a:t>
            </a:r>
            <a:r>
              <a:rPr lang="en-US" dirty="0" smtClean="0"/>
              <a:t> = 1; </a:t>
            </a:r>
            <a:r>
              <a:rPr lang="en-US" dirty="0" err="1" smtClean="0"/>
              <a:t>i</a:t>
            </a:r>
            <a:r>
              <a:rPr lang="en-US" dirty="0" smtClean="0"/>
              <a:t> &lt; n; </a:t>
            </a:r>
            <a:r>
              <a:rPr lang="en-US" dirty="0" err="1" smtClean="0"/>
              <a:t>i</a:t>
            </a:r>
            <a:r>
              <a:rPr lang="en-US" dirty="0" smtClean="0"/>
              <a:t>++)</a:t>
            </a:r>
            <a:endParaRPr lang="en-US" dirty="0" smtClean="0"/>
          </a:p>
          <a:p>
            <a:pPr lvl="0" fontAlgn="t" latinLnBrk="1">
              <a:buNone/>
            </a:pPr>
            <a:r>
              <a:rPr lang="en-US" dirty="0" smtClean="0"/>
              <a:t>		if (</a:t>
            </a:r>
            <a:r>
              <a:rPr lang="en-US" dirty="0" err="1" smtClean="0"/>
              <a:t>arr</a:t>
            </a:r>
            <a:r>
              <a:rPr lang="en-US" dirty="0" smtClean="0"/>
              <a:t>[</a:t>
            </a:r>
            <a:r>
              <a:rPr lang="en-US" dirty="0" err="1" smtClean="0"/>
              <a:t>i</a:t>
            </a:r>
            <a:r>
              <a:rPr lang="en-US" dirty="0" smtClean="0"/>
              <a:t>] &gt; max)</a:t>
            </a:r>
            <a:endParaRPr lang="en-US" dirty="0" smtClean="0"/>
          </a:p>
          <a:p>
            <a:pPr lvl="0" fontAlgn="t" latinLnBrk="1">
              <a:buNone/>
            </a:pPr>
            <a:r>
              <a:rPr lang="en-US" dirty="0" smtClean="0"/>
              <a:t>	     		-max = </a:t>
            </a:r>
            <a:r>
              <a:rPr lang="en-US" dirty="0" err="1" smtClean="0"/>
              <a:t>arr</a:t>
            </a:r>
            <a:r>
              <a:rPr lang="en-US" dirty="0" smtClean="0"/>
              <a:t>[</a:t>
            </a:r>
            <a:r>
              <a:rPr lang="en-US" dirty="0" err="1" smtClean="0"/>
              <a:t>i</a:t>
            </a:r>
            <a:r>
              <a:rPr lang="en-US" dirty="0" smtClean="0"/>
              <a:t>];</a:t>
            </a:r>
            <a:endParaRPr lang="en-US" dirty="0" smtClean="0"/>
          </a:p>
          <a:p>
            <a:pPr lvl="0" fontAlgn="t" latinLnBrk="1">
              <a:buNone/>
            </a:pPr>
            <a:r>
              <a:rPr lang="en-US" dirty="0" smtClean="0"/>
              <a:t>		end if</a:t>
            </a:r>
            <a:endParaRPr lang="en-US" dirty="0" smtClean="0"/>
          </a:p>
          <a:p>
            <a:pPr lvl="0" fontAlgn="t" latinLnBrk="1">
              <a:buNone/>
            </a:pPr>
            <a:r>
              <a:rPr lang="en-US" dirty="0" smtClean="0"/>
              <a:t>    		return max;</a:t>
            </a:r>
            <a:endParaRPr lang="en-US" dirty="0" smtClean="0"/>
          </a:p>
          <a:p>
            <a:pPr lvl="0" fontAlgn="t" latinLnBrk="1">
              <a:buNone/>
            </a:pPr>
            <a:r>
              <a:rPr lang="en-US" dirty="0" smtClean="0"/>
              <a:t>	   end for</a:t>
            </a:r>
            <a:endParaRPr lang="en-US" dirty="0" smtClean="0"/>
          </a:p>
          <a:p>
            <a:pPr lvl="0" fontAlgn="t" latinLnBrk="1">
              <a:buNone/>
            </a:pPr>
            <a:endParaRPr lang="en-US" dirty="0" smtClean="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6019800"/>
          </a:xfrm>
        </p:spPr>
        <p:txBody>
          <a:bodyPr>
            <a:normAutofit fontScale="85000" lnSpcReduction="20000"/>
          </a:bodyPr>
          <a:lstStyle/>
          <a:p>
            <a:pPr fontAlgn="t" latinLnBrk="1">
              <a:buNone/>
            </a:pPr>
            <a:r>
              <a:rPr lang="en-US" dirty="0" smtClean="0"/>
              <a:t>void </a:t>
            </a:r>
            <a:r>
              <a:rPr lang="en-US" dirty="0" err="1" smtClean="0"/>
              <a:t>countSort</a:t>
            </a:r>
            <a:r>
              <a:rPr lang="en-US" dirty="0" smtClean="0"/>
              <a:t>(</a:t>
            </a:r>
            <a:r>
              <a:rPr lang="en-US" dirty="0" err="1" smtClean="0"/>
              <a:t>int</a:t>
            </a:r>
            <a:r>
              <a:rPr lang="en-US" dirty="0" smtClean="0"/>
              <a:t> </a:t>
            </a:r>
            <a:r>
              <a:rPr lang="en-US" dirty="0" err="1" smtClean="0"/>
              <a:t>arr</a:t>
            </a:r>
            <a:r>
              <a:rPr lang="en-US" dirty="0" smtClean="0"/>
              <a:t>[], </a:t>
            </a:r>
            <a:r>
              <a:rPr lang="en-US" dirty="0" err="1" smtClean="0"/>
              <a:t>int</a:t>
            </a:r>
            <a:r>
              <a:rPr lang="en-US" dirty="0" smtClean="0"/>
              <a:t> n, </a:t>
            </a:r>
            <a:r>
              <a:rPr lang="en-US" dirty="0" err="1" smtClean="0"/>
              <a:t>int</a:t>
            </a:r>
            <a:r>
              <a:rPr lang="en-US" dirty="0" smtClean="0"/>
              <a:t> exp)</a:t>
            </a:r>
            <a:endParaRPr lang="en-US" dirty="0" smtClean="0"/>
          </a:p>
          <a:p>
            <a:pPr lvl="0" fontAlgn="t" latinLnBrk="1">
              <a:buNone/>
            </a:pPr>
            <a:endParaRPr lang="en-US" dirty="0" smtClean="0"/>
          </a:p>
          <a:p>
            <a:pPr lvl="0" fontAlgn="t" latinLnBrk="1">
              <a:buNone/>
            </a:pPr>
            <a:r>
              <a:rPr lang="en-US" dirty="0" smtClean="0"/>
              <a:t>Input: 	</a:t>
            </a:r>
            <a:r>
              <a:rPr lang="en-US" dirty="0" err="1" smtClean="0"/>
              <a:t>arr</a:t>
            </a:r>
            <a:r>
              <a:rPr lang="en-US" dirty="0" smtClean="0"/>
              <a:t>[]-integer array of maximum size n</a:t>
            </a:r>
            <a:endParaRPr lang="en-US" dirty="0" smtClean="0"/>
          </a:p>
          <a:p>
            <a:pPr lvl="0" fontAlgn="t" latinLnBrk="1">
              <a:buNone/>
            </a:pPr>
            <a:r>
              <a:rPr lang="en-US" dirty="0"/>
              <a:t>		</a:t>
            </a:r>
            <a:r>
              <a:rPr lang="en-US" dirty="0" smtClean="0"/>
              <a:t>exp-significant digit</a:t>
            </a:r>
            <a:endParaRPr lang="en-US" dirty="0" smtClean="0"/>
          </a:p>
          <a:p>
            <a:pPr lvl="0" fontAlgn="t" latinLnBrk="1">
              <a:buNone/>
            </a:pPr>
            <a:endParaRPr lang="en-US" dirty="0" smtClean="0"/>
          </a:p>
          <a:p>
            <a:pPr lvl="0" fontAlgn="t" latinLnBrk="1">
              <a:buNone/>
            </a:pPr>
            <a:r>
              <a:rPr lang="en-US" dirty="0" smtClean="0"/>
              <a:t>    a)</a:t>
            </a:r>
            <a:r>
              <a:rPr lang="en-US" dirty="0" err="1" smtClean="0"/>
              <a:t>int</a:t>
            </a:r>
            <a:r>
              <a:rPr lang="en-US" dirty="0" smtClean="0"/>
              <a:t> output[n];</a:t>
            </a:r>
            <a:endParaRPr lang="en-US" dirty="0" smtClean="0"/>
          </a:p>
          <a:p>
            <a:pPr lvl="0" fontAlgn="t" latinLnBrk="1">
              <a:buNone/>
            </a:pPr>
            <a:r>
              <a:rPr lang="en-US" dirty="0" smtClean="0"/>
              <a:t>    b)</a:t>
            </a:r>
            <a:r>
              <a:rPr lang="en-US" dirty="0" err="1" smtClean="0"/>
              <a:t>int</a:t>
            </a:r>
            <a:r>
              <a:rPr lang="en-US" dirty="0" smtClean="0"/>
              <a:t> count[10] = {0};</a:t>
            </a:r>
            <a:endParaRPr lang="en-US" dirty="0" smtClean="0"/>
          </a:p>
          <a:p>
            <a:pPr lvl="0" fontAlgn="t" latinLnBrk="1">
              <a:buNone/>
            </a:pPr>
            <a:r>
              <a:rPr lang="en-US" dirty="0" smtClean="0"/>
              <a:t>    c)for (</a:t>
            </a:r>
            <a:r>
              <a:rPr lang="en-US" dirty="0" err="1" smtClean="0"/>
              <a:t>i</a:t>
            </a:r>
            <a:r>
              <a:rPr lang="en-US" dirty="0" smtClean="0"/>
              <a:t> = 0; </a:t>
            </a:r>
            <a:r>
              <a:rPr lang="en-US" dirty="0" err="1" smtClean="0"/>
              <a:t>i</a:t>
            </a:r>
            <a:r>
              <a:rPr lang="en-US" dirty="0" smtClean="0"/>
              <a:t> &lt; n; </a:t>
            </a:r>
            <a:r>
              <a:rPr lang="en-US" dirty="0" err="1" smtClean="0"/>
              <a:t>i</a:t>
            </a:r>
            <a:r>
              <a:rPr lang="en-US" dirty="0" smtClean="0"/>
              <a:t>++)</a:t>
            </a:r>
            <a:endParaRPr lang="en-US" dirty="0" smtClean="0"/>
          </a:p>
          <a:p>
            <a:pPr lvl="0" fontAlgn="t" latinLnBrk="1">
              <a:buNone/>
            </a:pPr>
            <a:r>
              <a:rPr lang="en-US" dirty="0" smtClean="0"/>
              <a:t>        	count[(</a:t>
            </a:r>
            <a:r>
              <a:rPr lang="en-US" dirty="0" err="1" smtClean="0"/>
              <a:t>arr</a:t>
            </a:r>
            <a:r>
              <a:rPr lang="en-US" dirty="0" smtClean="0"/>
              <a:t>[</a:t>
            </a:r>
            <a:r>
              <a:rPr lang="en-US" dirty="0" err="1" smtClean="0"/>
              <a:t>i</a:t>
            </a:r>
            <a:r>
              <a:rPr lang="en-US" dirty="0" smtClean="0"/>
              <a:t>] / exp) % 10]++;</a:t>
            </a:r>
            <a:endParaRPr lang="en-US" dirty="0" smtClean="0"/>
          </a:p>
          <a:p>
            <a:pPr lvl="0" fontAlgn="t" latinLnBrk="1">
              <a:buNone/>
            </a:pPr>
            <a:r>
              <a:rPr lang="en-US" dirty="0"/>
              <a:t>	</a:t>
            </a:r>
            <a:r>
              <a:rPr lang="en-US" dirty="0" smtClean="0"/>
              <a:t>end for</a:t>
            </a:r>
            <a:endParaRPr lang="en-US" dirty="0"/>
          </a:p>
          <a:p>
            <a:pPr lvl="0" fontAlgn="t" latinLnBrk="1">
              <a:buNone/>
            </a:pPr>
            <a:r>
              <a:rPr lang="en-US" dirty="0" smtClean="0"/>
              <a:t>    d)for (</a:t>
            </a:r>
            <a:r>
              <a:rPr lang="en-US" dirty="0" err="1" smtClean="0"/>
              <a:t>i</a:t>
            </a:r>
            <a:r>
              <a:rPr lang="en-US" dirty="0" smtClean="0"/>
              <a:t> = 1; </a:t>
            </a:r>
            <a:r>
              <a:rPr lang="en-US" dirty="0" err="1" smtClean="0"/>
              <a:t>i</a:t>
            </a:r>
            <a:r>
              <a:rPr lang="en-US" dirty="0" smtClean="0"/>
              <a:t> &lt; 10; </a:t>
            </a:r>
            <a:r>
              <a:rPr lang="en-US" dirty="0" err="1" smtClean="0"/>
              <a:t>i</a:t>
            </a:r>
            <a:r>
              <a:rPr lang="en-US" dirty="0" smtClean="0"/>
              <a:t>++)</a:t>
            </a:r>
            <a:endParaRPr lang="en-US" dirty="0" smtClean="0"/>
          </a:p>
          <a:p>
            <a:pPr lvl="0" fontAlgn="t" latinLnBrk="1">
              <a:buNone/>
            </a:pPr>
            <a:r>
              <a:rPr lang="en-US" dirty="0" smtClean="0"/>
              <a:t>        	count[</a:t>
            </a:r>
            <a:r>
              <a:rPr lang="en-US" dirty="0" err="1" smtClean="0"/>
              <a:t>i</a:t>
            </a:r>
            <a:r>
              <a:rPr lang="en-US" dirty="0" smtClean="0"/>
              <a:t>] += count[</a:t>
            </a:r>
            <a:r>
              <a:rPr lang="en-US" dirty="0" err="1" smtClean="0"/>
              <a:t>i</a:t>
            </a:r>
            <a:r>
              <a:rPr lang="en-US" dirty="0" smtClean="0"/>
              <a:t> - 1];</a:t>
            </a:r>
            <a:endParaRPr lang="en-US" dirty="0" smtClean="0"/>
          </a:p>
          <a:p>
            <a:pPr lvl="0" fontAlgn="t" latinLnBrk="1">
              <a:buNone/>
            </a:pPr>
            <a:r>
              <a:rPr lang="en-US" dirty="0"/>
              <a:t>	</a:t>
            </a:r>
            <a:r>
              <a:rPr lang="en-US" dirty="0" smtClean="0"/>
              <a:t>end for </a:t>
            </a:r>
            <a:endParaRPr lang="en-US" dirty="0" smtClean="0"/>
          </a:p>
          <a:p>
            <a:pPr lvl="0" fontAlgn="t" latinLnBrk="1">
              <a:buNone/>
            </a:pPr>
            <a:r>
              <a:rPr lang="en-US" dirty="0" smtClean="0"/>
              <a:t>  </a:t>
            </a:r>
            <a:endParaRPr lang="en-US" dirty="0" smtClean="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a:bodyPr>
          <a:lstStyle/>
          <a:p>
            <a:pPr lvl="0" fontAlgn="t" latinLnBrk="1">
              <a:buNone/>
            </a:pPr>
            <a:r>
              <a:rPr lang="en-US" sz="2800" dirty="0" smtClean="0"/>
              <a:t> e)for (</a:t>
            </a:r>
            <a:r>
              <a:rPr lang="en-US" sz="2800" dirty="0" err="1" smtClean="0"/>
              <a:t>i</a:t>
            </a:r>
            <a:r>
              <a:rPr lang="en-US" sz="2800" dirty="0" smtClean="0"/>
              <a:t> = n - 1; </a:t>
            </a:r>
            <a:r>
              <a:rPr lang="en-US" sz="2800" dirty="0" err="1" smtClean="0"/>
              <a:t>i</a:t>
            </a:r>
            <a:r>
              <a:rPr lang="en-US" sz="2800" dirty="0" smtClean="0"/>
              <a:t> &gt;= 0; </a:t>
            </a:r>
            <a:r>
              <a:rPr lang="en-US" sz="2800" dirty="0" err="1" smtClean="0"/>
              <a:t>i</a:t>
            </a:r>
            <a:r>
              <a:rPr lang="en-US" sz="2800" dirty="0" smtClean="0"/>
              <a:t>--)</a:t>
            </a:r>
            <a:endParaRPr lang="en-US" sz="2800" dirty="0" smtClean="0"/>
          </a:p>
          <a:p>
            <a:pPr lvl="0" fontAlgn="t" latinLnBrk="1">
              <a:buNone/>
            </a:pPr>
            <a:r>
              <a:rPr lang="en-US" sz="2800" dirty="0" smtClean="0"/>
              <a:t>   		-output[count[(</a:t>
            </a:r>
            <a:r>
              <a:rPr lang="en-US" sz="2800" dirty="0" err="1" smtClean="0"/>
              <a:t>arr</a:t>
            </a:r>
            <a:r>
              <a:rPr lang="en-US" sz="2800" dirty="0" smtClean="0"/>
              <a:t>[</a:t>
            </a:r>
            <a:r>
              <a:rPr lang="en-US" sz="2800" dirty="0" err="1" smtClean="0"/>
              <a:t>i</a:t>
            </a:r>
            <a:r>
              <a:rPr lang="en-US" sz="2800" dirty="0" smtClean="0"/>
              <a:t>] / exp) % 10] - 1] = </a:t>
            </a:r>
            <a:r>
              <a:rPr lang="en-US" sz="2800" dirty="0" err="1" smtClean="0"/>
              <a:t>arr</a:t>
            </a:r>
            <a:r>
              <a:rPr lang="en-US" sz="2800" dirty="0" smtClean="0"/>
              <a:t>[</a:t>
            </a:r>
            <a:r>
              <a:rPr lang="en-US" sz="2800" dirty="0" err="1" smtClean="0"/>
              <a:t>i</a:t>
            </a:r>
            <a:r>
              <a:rPr lang="en-US" sz="2800" dirty="0" smtClean="0"/>
              <a:t>];</a:t>
            </a:r>
            <a:endParaRPr lang="en-US" sz="2800" dirty="0" smtClean="0"/>
          </a:p>
          <a:p>
            <a:pPr lvl="0" fontAlgn="t" latinLnBrk="1">
              <a:buNone/>
            </a:pPr>
            <a:r>
              <a:rPr lang="en-US" sz="2800" dirty="0" smtClean="0"/>
              <a:t>        	-count[(</a:t>
            </a:r>
            <a:r>
              <a:rPr lang="en-US" sz="2800" dirty="0" err="1" smtClean="0"/>
              <a:t>arr</a:t>
            </a:r>
            <a:r>
              <a:rPr lang="en-US" sz="2800" dirty="0" smtClean="0"/>
              <a:t>[</a:t>
            </a:r>
            <a:r>
              <a:rPr lang="en-US" sz="2800" dirty="0" err="1" smtClean="0"/>
              <a:t>i</a:t>
            </a:r>
            <a:r>
              <a:rPr lang="en-US" sz="2800" dirty="0" smtClean="0"/>
              <a:t>] / exp) % 10]--;</a:t>
            </a:r>
            <a:endParaRPr lang="en-US" sz="2800" dirty="0" smtClean="0"/>
          </a:p>
          <a:p>
            <a:pPr lvl="0" fontAlgn="t" latinLnBrk="1">
              <a:buNone/>
            </a:pPr>
            <a:r>
              <a:rPr lang="en-US" sz="2800" dirty="0" smtClean="0"/>
              <a:t>	end</a:t>
            </a:r>
            <a:endParaRPr lang="en-US" sz="2800" dirty="0" smtClean="0"/>
          </a:p>
          <a:p>
            <a:pPr lvl="0" fontAlgn="t" latinLnBrk="1">
              <a:buNone/>
            </a:pPr>
            <a:r>
              <a:rPr lang="en-US" sz="2800" dirty="0" smtClean="0"/>
              <a:t>f)for (</a:t>
            </a:r>
            <a:r>
              <a:rPr lang="en-US" sz="2800" dirty="0" err="1" smtClean="0"/>
              <a:t>i</a:t>
            </a:r>
            <a:r>
              <a:rPr lang="en-US" sz="2800" dirty="0" smtClean="0"/>
              <a:t> = 0; </a:t>
            </a:r>
            <a:r>
              <a:rPr lang="en-US" sz="2800" dirty="0" err="1" smtClean="0"/>
              <a:t>i</a:t>
            </a:r>
            <a:r>
              <a:rPr lang="en-US" sz="2800" dirty="0" smtClean="0"/>
              <a:t> &lt; n; </a:t>
            </a:r>
            <a:r>
              <a:rPr lang="en-US" sz="2800" dirty="0" err="1" smtClean="0"/>
              <a:t>i</a:t>
            </a:r>
            <a:r>
              <a:rPr lang="en-US" sz="2800" dirty="0" smtClean="0"/>
              <a:t>++)</a:t>
            </a:r>
            <a:endParaRPr lang="en-US" sz="2800" dirty="0" smtClean="0"/>
          </a:p>
          <a:p>
            <a:pPr lvl="0" fontAlgn="t" latinLnBrk="1">
              <a:buNone/>
            </a:pPr>
            <a:r>
              <a:rPr lang="en-US" sz="2800" dirty="0" smtClean="0"/>
              <a:t>        	</a:t>
            </a:r>
            <a:r>
              <a:rPr lang="en-US" sz="2800" dirty="0" err="1" smtClean="0"/>
              <a:t>arr</a:t>
            </a:r>
            <a:r>
              <a:rPr lang="en-US" sz="2800" dirty="0" smtClean="0"/>
              <a:t>[</a:t>
            </a:r>
            <a:r>
              <a:rPr lang="en-US" sz="2800" dirty="0" err="1" smtClean="0"/>
              <a:t>i</a:t>
            </a:r>
            <a:r>
              <a:rPr lang="en-US" sz="2800" dirty="0" smtClean="0"/>
              <a:t>] = output[</a:t>
            </a:r>
            <a:r>
              <a:rPr lang="en-US" sz="2800" dirty="0" err="1" smtClean="0"/>
              <a:t>i</a:t>
            </a:r>
            <a:r>
              <a:rPr lang="en-US" sz="2800" dirty="0" smtClean="0"/>
              <a:t>];</a:t>
            </a:r>
            <a:endParaRPr lang="en-US" sz="2800" dirty="0" smtClean="0"/>
          </a:p>
          <a:p>
            <a:pPr lvl="0" fontAlgn="t" latinLnBrk="1">
              <a:buNone/>
            </a:pPr>
            <a:r>
              <a:rPr lang="en-US" sz="2800" dirty="0" smtClean="0"/>
              <a:t>	end for   </a:t>
            </a:r>
            <a:endParaRPr lang="en-US" sz="2800" dirty="0" smtClean="0"/>
          </a:p>
          <a:p>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dirty="0" smtClean="0"/>
              <a:t>Example</a:t>
            </a:r>
            <a:endParaRPr lang="en-IN" sz="3200" dirty="0"/>
          </a:p>
        </p:txBody>
      </p:sp>
      <p:sp>
        <p:nvSpPr>
          <p:cNvPr id="3" name="Content Placeholder 2"/>
          <p:cNvSpPr>
            <a:spLocks noGrp="1"/>
          </p:cNvSpPr>
          <p:nvPr>
            <p:ph idx="1"/>
          </p:nvPr>
        </p:nvSpPr>
        <p:spPr>
          <a:xfrm>
            <a:off x="428596" y="1357298"/>
            <a:ext cx="8258204" cy="4768865"/>
          </a:xfrm>
        </p:spPr>
        <p:txBody>
          <a:bodyPr>
            <a:normAutofit fontScale="92500" lnSpcReduction="10000"/>
          </a:bodyPr>
          <a:lstStyle/>
          <a:p>
            <a:pPr>
              <a:buNone/>
            </a:pPr>
            <a:r>
              <a:rPr lang="en-IN" sz="2400" b="1" dirty="0" smtClean="0"/>
              <a:t>Original, unsorted list:</a:t>
            </a:r>
            <a:endParaRPr lang="en-IN" sz="2400" b="1" dirty="0" smtClean="0"/>
          </a:p>
          <a:p>
            <a:pPr>
              <a:buNone/>
            </a:pPr>
            <a:endParaRPr lang="en-IN" sz="2400" b="1" dirty="0" smtClean="0"/>
          </a:p>
          <a:p>
            <a:pPr>
              <a:buNone/>
            </a:pPr>
            <a:r>
              <a:rPr lang="en-IN" sz="2400" dirty="0" smtClean="0"/>
              <a:t>             170, 45, 75, 90, 802, 2, 24, 66 </a:t>
            </a:r>
            <a:endParaRPr lang="en-IN" sz="2400" dirty="0" smtClean="0"/>
          </a:p>
          <a:p>
            <a:pPr>
              <a:buNone/>
            </a:pPr>
            <a:r>
              <a:rPr lang="en-IN" sz="2400" b="1" dirty="0" smtClean="0"/>
              <a:t>Sorting by least significant digit (1s place) gives:</a:t>
            </a:r>
            <a:endParaRPr lang="en-IN" sz="2400" b="1" dirty="0" smtClean="0"/>
          </a:p>
          <a:p>
            <a:pPr>
              <a:buNone/>
            </a:pPr>
            <a:endParaRPr lang="en-IN" sz="2400" dirty="0" smtClean="0"/>
          </a:p>
          <a:p>
            <a:pPr>
              <a:buNone/>
            </a:pPr>
            <a:r>
              <a:rPr lang="en-IN" sz="2400" dirty="0" smtClean="0"/>
              <a:t>            17</a:t>
            </a:r>
            <a:r>
              <a:rPr lang="en-IN" sz="2400" u="sng" dirty="0" smtClean="0"/>
              <a:t>0</a:t>
            </a:r>
            <a:r>
              <a:rPr lang="en-IN" sz="2400" dirty="0" smtClean="0"/>
              <a:t>, 9</a:t>
            </a:r>
            <a:r>
              <a:rPr lang="en-IN" sz="2400" u="sng" dirty="0" smtClean="0"/>
              <a:t>0</a:t>
            </a:r>
            <a:r>
              <a:rPr lang="en-IN" sz="2400" dirty="0" smtClean="0"/>
              <a:t>, 80</a:t>
            </a:r>
            <a:r>
              <a:rPr lang="en-IN" sz="2400" u="sng" dirty="0" smtClean="0"/>
              <a:t>2</a:t>
            </a:r>
            <a:r>
              <a:rPr lang="en-IN" sz="2400" dirty="0" smtClean="0"/>
              <a:t>, </a:t>
            </a:r>
            <a:r>
              <a:rPr lang="en-IN" sz="2400" u="sng" dirty="0" smtClean="0"/>
              <a:t>2</a:t>
            </a:r>
            <a:r>
              <a:rPr lang="en-IN" sz="2400" dirty="0" smtClean="0"/>
              <a:t>, 2</a:t>
            </a:r>
            <a:r>
              <a:rPr lang="en-IN" sz="2400" u="sng" dirty="0" smtClean="0"/>
              <a:t>4</a:t>
            </a:r>
            <a:r>
              <a:rPr lang="en-IN" sz="2400" dirty="0" smtClean="0"/>
              <a:t>, 4</a:t>
            </a:r>
            <a:r>
              <a:rPr lang="en-IN" sz="2400" u="sng" dirty="0" smtClean="0"/>
              <a:t>5</a:t>
            </a:r>
            <a:r>
              <a:rPr lang="en-IN" sz="2400" dirty="0" smtClean="0"/>
              <a:t>, 7</a:t>
            </a:r>
            <a:r>
              <a:rPr lang="en-IN" sz="2400" u="sng" dirty="0" smtClean="0"/>
              <a:t>5</a:t>
            </a:r>
            <a:r>
              <a:rPr lang="en-IN" sz="2400" dirty="0" smtClean="0"/>
              <a:t>, 6</a:t>
            </a:r>
            <a:r>
              <a:rPr lang="en-IN" sz="2400" u="sng" dirty="0" smtClean="0"/>
              <a:t>6</a:t>
            </a:r>
            <a:r>
              <a:rPr lang="en-IN" sz="2400" dirty="0" smtClean="0"/>
              <a:t> </a:t>
            </a:r>
            <a:endParaRPr lang="en-IN" sz="2400" dirty="0" smtClean="0"/>
          </a:p>
          <a:p>
            <a:pPr>
              <a:buNone/>
            </a:pPr>
            <a:r>
              <a:rPr lang="en-IN" sz="2400" b="1" dirty="0" smtClean="0"/>
              <a:t>Sorting by next digit (10s place) gives:</a:t>
            </a:r>
            <a:endParaRPr lang="en-IN" sz="2400" b="1" dirty="0" smtClean="0"/>
          </a:p>
          <a:p>
            <a:pPr>
              <a:buNone/>
            </a:pPr>
            <a:endParaRPr lang="en-IN" sz="2400" dirty="0" smtClean="0"/>
          </a:p>
          <a:p>
            <a:pPr>
              <a:buNone/>
            </a:pPr>
            <a:r>
              <a:rPr lang="en-IN" sz="2400" dirty="0" smtClean="0"/>
              <a:t>            8</a:t>
            </a:r>
            <a:r>
              <a:rPr lang="en-IN" sz="2400" u="sng" dirty="0" smtClean="0"/>
              <a:t>0</a:t>
            </a:r>
            <a:r>
              <a:rPr lang="en-IN" sz="2400" dirty="0" smtClean="0"/>
              <a:t>2, 2, </a:t>
            </a:r>
            <a:r>
              <a:rPr lang="en-IN" sz="2400" u="sng" dirty="0" smtClean="0"/>
              <a:t>2</a:t>
            </a:r>
            <a:r>
              <a:rPr lang="en-IN" sz="2400" dirty="0" smtClean="0"/>
              <a:t>4, </a:t>
            </a:r>
            <a:r>
              <a:rPr lang="en-IN" sz="2400" u="sng" dirty="0" smtClean="0"/>
              <a:t>4</a:t>
            </a:r>
            <a:r>
              <a:rPr lang="en-IN" sz="2400" dirty="0" smtClean="0"/>
              <a:t>5, </a:t>
            </a:r>
            <a:r>
              <a:rPr lang="en-IN" sz="2400" u="sng" dirty="0" smtClean="0"/>
              <a:t>6</a:t>
            </a:r>
            <a:r>
              <a:rPr lang="en-IN" sz="2400" dirty="0" smtClean="0"/>
              <a:t>6, 1</a:t>
            </a:r>
            <a:r>
              <a:rPr lang="en-IN" sz="2400" u="sng" dirty="0" smtClean="0"/>
              <a:t>7</a:t>
            </a:r>
            <a:r>
              <a:rPr lang="en-IN" sz="2400" dirty="0" smtClean="0"/>
              <a:t>0, </a:t>
            </a:r>
            <a:r>
              <a:rPr lang="en-IN" sz="2400" u="sng" dirty="0" smtClean="0"/>
              <a:t>7</a:t>
            </a:r>
            <a:r>
              <a:rPr lang="en-IN" sz="2400" dirty="0" smtClean="0"/>
              <a:t>5, </a:t>
            </a:r>
            <a:r>
              <a:rPr lang="en-IN" sz="2400" u="sng" dirty="0" smtClean="0"/>
              <a:t>9</a:t>
            </a:r>
            <a:r>
              <a:rPr lang="en-IN" sz="2400" dirty="0" smtClean="0"/>
              <a:t>0 </a:t>
            </a:r>
            <a:endParaRPr lang="en-IN" sz="2400" dirty="0" smtClean="0"/>
          </a:p>
          <a:p>
            <a:pPr>
              <a:buNone/>
            </a:pPr>
            <a:r>
              <a:rPr lang="en-IN" sz="2400" b="1" dirty="0" smtClean="0"/>
              <a:t>Sorting by most significant digit (100s place) gives:</a:t>
            </a:r>
            <a:endParaRPr lang="en-IN" sz="2400" b="1" dirty="0" smtClean="0"/>
          </a:p>
          <a:p>
            <a:pPr>
              <a:buNone/>
            </a:pPr>
            <a:endParaRPr lang="en-IN" sz="2400" dirty="0" smtClean="0"/>
          </a:p>
          <a:p>
            <a:pPr>
              <a:buNone/>
            </a:pPr>
            <a:r>
              <a:rPr lang="en-IN" sz="2400" dirty="0" smtClean="0"/>
              <a:t>             2, 24, 45, 66, 75, 90, </a:t>
            </a:r>
            <a:r>
              <a:rPr lang="en-IN" sz="2400" u="sng" dirty="0" smtClean="0"/>
              <a:t>1</a:t>
            </a:r>
            <a:r>
              <a:rPr lang="en-IN" sz="2400" dirty="0" smtClean="0"/>
              <a:t>70, </a:t>
            </a:r>
            <a:r>
              <a:rPr lang="en-IN" sz="2400" u="sng" dirty="0" smtClean="0"/>
              <a:t>8</a:t>
            </a:r>
            <a:r>
              <a:rPr lang="en-IN" sz="2400" dirty="0" smtClean="0"/>
              <a:t>02 </a:t>
            </a:r>
            <a:endParaRPr lang="en-IN" sz="2400"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smtClean="0"/>
              <a:t>Time complexity</a:t>
            </a:r>
            <a:endParaRPr lang="en-IN" sz="3200" b="1" dirty="0"/>
          </a:p>
        </p:txBody>
      </p:sp>
      <p:sp>
        <p:nvSpPr>
          <p:cNvPr id="3" name="Content Placeholder 2"/>
          <p:cNvSpPr>
            <a:spLocks noGrp="1"/>
          </p:cNvSpPr>
          <p:nvPr>
            <p:ph idx="1"/>
          </p:nvPr>
        </p:nvSpPr>
        <p:spPr/>
        <p:txBody>
          <a:bodyPr>
            <a:normAutofit/>
          </a:bodyPr>
          <a:lstStyle/>
          <a:p>
            <a:pPr>
              <a:buNone/>
            </a:pPr>
            <a:r>
              <a:rPr lang="en-IN" dirty="0" smtClean="0"/>
              <a:t>        Best case time complexity-</a:t>
            </a:r>
            <a:r>
              <a:rPr lang="el-GR" dirty="0" smtClean="0"/>
              <a:t>Ω</a:t>
            </a:r>
            <a:r>
              <a:rPr lang="en-IN" dirty="0" smtClean="0"/>
              <a:t>(</a:t>
            </a:r>
            <a:r>
              <a:rPr lang="en-IN" dirty="0" err="1" smtClean="0"/>
              <a:t>nk</a:t>
            </a:r>
            <a:r>
              <a:rPr lang="en-IN" dirty="0" smtClean="0"/>
              <a:t>)</a:t>
            </a:r>
            <a:endParaRPr lang="en-IN" dirty="0"/>
          </a:p>
          <a:p>
            <a:pPr>
              <a:buNone/>
            </a:pPr>
            <a:r>
              <a:rPr lang="en-IN" dirty="0" smtClean="0"/>
              <a:t>        Average case time complexity-Ɵ(</a:t>
            </a:r>
            <a:r>
              <a:rPr lang="en-IN" dirty="0" err="1" smtClean="0"/>
              <a:t>nk</a:t>
            </a:r>
            <a:r>
              <a:rPr lang="en-IN" dirty="0" smtClean="0"/>
              <a:t>)</a:t>
            </a:r>
            <a:endParaRPr lang="en-IN" dirty="0" smtClean="0"/>
          </a:p>
          <a:p>
            <a:pPr>
              <a:buNone/>
            </a:pPr>
            <a:r>
              <a:rPr lang="en-IN" dirty="0" smtClean="0"/>
              <a:t>        Worst case time complexity-O(</a:t>
            </a:r>
            <a:r>
              <a:rPr lang="en-IN" dirty="0" err="1" smtClean="0"/>
              <a:t>nk</a:t>
            </a:r>
            <a:r>
              <a:rPr lang="en-IN" dirty="0" smtClean="0"/>
              <a:t>)</a:t>
            </a:r>
            <a:endParaRPr lang="en-IN" dirty="0" smtClean="0"/>
          </a:p>
          <a:p>
            <a:pPr>
              <a:buNone/>
            </a:pPr>
            <a:r>
              <a:rPr lang="en-IN" dirty="0" smtClean="0"/>
              <a:t>                             </a:t>
            </a:r>
            <a:r>
              <a:rPr lang="en-IN" b="1" dirty="0" smtClean="0"/>
              <a:t>Space complexity</a:t>
            </a:r>
            <a:endParaRPr lang="en-IN" b="1" dirty="0" smtClean="0"/>
          </a:p>
          <a:p>
            <a:pPr>
              <a:buNone/>
            </a:pPr>
            <a:r>
              <a:rPr lang="en-IN" b="1" dirty="0" smtClean="0">
                <a:solidFill>
                  <a:srgbClr val="FF0000"/>
                </a:solidFill>
              </a:rPr>
              <a:t>         </a:t>
            </a:r>
            <a:r>
              <a:rPr lang="en-IN" dirty="0" smtClean="0"/>
              <a:t>Worst case space complexity-O(</a:t>
            </a:r>
            <a:r>
              <a:rPr lang="en-IN" dirty="0" err="1" smtClean="0"/>
              <a:t>n+k</a:t>
            </a:r>
            <a:r>
              <a:rPr lang="en-IN" dirty="0" smtClean="0"/>
              <a:t>)</a:t>
            </a:r>
            <a:endParaRPr lang="en-IN" b="1" dirty="0" smtClean="0"/>
          </a:p>
          <a:p>
            <a:pPr>
              <a:buNone/>
            </a:pPr>
            <a:r>
              <a:rPr lang="en-IN" dirty="0" smtClean="0"/>
              <a:t>   where n is the number of keys, and k is the average key length.</a:t>
            </a:r>
            <a:endParaRPr lang="en-IN" dirty="0" smtClean="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smtClean="0"/>
              <a:t>Is radix sort </a:t>
            </a:r>
            <a:r>
              <a:rPr lang="en-IN" sz="3600" b="1" dirty="0" err="1" smtClean="0">
                <a:solidFill>
                  <a:srgbClr val="FF0000"/>
                </a:solidFill>
              </a:rPr>
              <a:t>inplace</a:t>
            </a:r>
            <a:r>
              <a:rPr lang="en-IN" sz="3600" b="1" dirty="0" smtClean="0"/>
              <a:t>?</a:t>
            </a:r>
            <a:endParaRPr lang="en-IN" sz="3600" b="1" dirty="0"/>
          </a:p>
        </p:txBody>
      </p:sp>
      <p:sp>
        <p:nvSpPr>
          <p:cNvPr id="3" name="Content Placeholder 2"/>
          <p:cNvSpPr>
            <a:spLocks noGrp="1"/>
          </p:cNvSpPr>
          <p:nvPr>
            <p:ph idx="1"/>
          </p:nvPr>
        </p:nvSpPr>
        <p:spPr/>
        <p:txBody>
          <a:bodyPr/>
          <a:lstStyle/>
          <a:p>
            <a:pPr>
              <a:buNone/>
            </a:pPr>
            <a:endParaRPr lang="en-IN" dirty="0" smtClean="0"/>
          </a:p>
          <a:p>
            <a:pPr>
              <a:buNone/>
            </a:pPr>
            <a:r>
              <a:rPr lang="en-IN" dirty="0" smtClean="0"/>
              <a:t>It is not </a:t>
            </a:r>
            <a:r>
              <a:rPr lang="en-IN" dirty="0" err="1" smtClean="0"/>
              <a:t>inplace</a:t>
            </a:r>
            <a:r>
              <a:rPr lang="en-IN" dirty="0" smtClean="0"/>
              <a:t> as it requires an extra space and </a:t>
            </a:r>
            <a:endParaRPr lang="en-IN" dirty="0" smtClean="0"/>
          </a:p>
          <a:p>
            <a:pPr>
              <a:buNone/>
            </a:pPr>
            <a:r>
              <a:rPr lang="en-IN" dirty="0" smtClean="0"/>
              <a:t>sorting is not done in the same array.  </a:t>
            </a:r>
            <a:endParaRPr lang="en-IN"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5"/>
          <p:cNvSpPr>
            <a:spLocks noGrp="1"/>
          </p:cNvSpPr>
          <p:nvPr>
            <p:ph type="sldNum" sz="quarter" idx="11"/>
          </p:nvPr>
        </p:nvSpPr>
        <p:spPr>
          <a:noFill/>
          <a:ln>
            <a:miter lim="800000"/>
          </a:ln>
        </p:spPr>
        <p:txBody>
          <a:bodyPr/>
          <a:lstStyle/>
          <a:p>
            <a:fld id="{5BE5BBB0-6A10-46D2-A7E2-21EA633739B5}" type="slidenum">
              <a:rPr lang="en-US" smtClean="0"/>
            </a:fld>
            <a:endParaRPr lang="en-US" smtClean="0"/>
          </a:p>
        </p:txBody>
      </p:sp>
      <p:sp>
        <p:nvSpPr>
          <p:cNvPr id="6147" name="Rectangle 2"/>
          <p:cNvSpPr>
            <a:spLocks noGrp="1" noChangeArrowheads="1"/>
          </p:cNvSpPr>
          <p:nvPr>
            <p:ph type="title"/>
          </p:nvPr>
        </p:nvSpPr>
        <p:spPr/>
        <p:txBody>
          <a:bodyPr/>
          <a:lstStyle/>
          <a:p>
            <a:pPr eaLnBrk="1" hangingPunct="1"/>
            <a:r>
              <a:rPr lang="en-US" dirty="0" smtClean="0"/>
              <a:t>Can we do better?</a:t>
            </a:r>
            <a:endParaRPr lang="en-US" dirty="0" smtClean="0"/>
          </a:p>
        </p:txBody>
      </p:sp>
      <p:sp>
        <p:nvSpPr>
          <p:cNvPr id="6148" name="Rectangle 3"/>
          <p:cNvSpPr>
            <a:spLocks noGrp="1" noChangeArrowheads="1"/>
          </p:cNvSpPr>
          <p:nvPr>
            <p:ph type="body" sz="half" idx="1"/>
          </p:nvPr>
        </p:nvSpPr>
        <p:spPr>
          <a:xfrm>
            <a:off x="350838" y="1247775"/>
            <a:ext cx="8183562" cy="5076825"/>
          </a:xfrm>
        </p:spPr>
        <p:txBody>
          <a:bodyPr/>
          <a:lstStyle/>
          <a:p>
            <a:pPr eaLnBrk="1" hangingPunct="1">
              <a:lnSpc>
                <a:spcPct val="150000"/>
              </a:lnSpc>
            </a:pPr>
            <a:r>
              <a:rPr lang="en-US" sz="2400" dirty="0" smtClean="0"/>
              <a:t>Yes, using linear sorts</a:t>
            </a:r>
            <a:endParaRPr lang="en-US" sz="2400" dirty="0" smtClean="0"/>
          </a:p>
          <a:p>
            <a:pPr eaLnBrk="1" hangingPunct="1">
              <a:lnSpc>
                <a:spcPct val="150000"/>
              </a:lnSpc>
            </a:pPr>
            <a:r>
              <a:rPr lang="en-US" sz="2400" dirty="0" smtClean="0"/>
              <a:t>Linear sorting algorithms</a:t>
            </a:r>
            <a:endParaRPr lang="en-US" sz="2400" dirty="0" smtClean="0"/>
          </a:p>
          <a:p>
            <a:pPr lvl="1" eaLnBrk="1" hangingPunct="1">
              <a:lnSpc>
                <a:spcPct val="150000"/>
              </a:lnSpc>
            </a:pPr>
            <a:r>
              <a:rPr lang="en-US" sz="2000" dirty="0" smtClean="0"/>
              <a:t>Counting Sort</a:t>
            </a:r>
            <a:endParaRPr lang="en-US" sz="2000" dirty="0" smtClean="0"/>
          </a:p>
          <a:p>
            <a:pPr lvl="1" eaLnBrk="1" hangingPunct="1">
              <a:lnSpc>
                <a:spcPct val="150000"/>
              </a:lnSpc>
            </a:pPr>
            <a:r>
              <a:rPr lang="en-US" sz="2000" dirty="0" smtClean="0"/>
              <a:t>Radix Sort</a:t>
            </a:r>
            <a:endParaRPr lang="en-US" sz="2000" dirty="0" smtClean="0"/>
          </a:p>
          <a:p>
            <a:pPr lvl="1" eaLnBrk="1" hangingPunct="1">
              <a:lnSpc>
                <a:spcPct val="150000"/>
              </a:lnSpc>
            </a:pPr>
            <a:r>
              <a:rPr lang="en-US" sz="2000" dirty="0" smtClean="0"/>
              <a:t>Bucket sort</a:t>
            </a:r>
            <a:endParaRPr lang="en-US" sz="2400" dirty="0" smtClean="0"/>
          </a:p>
          <a:p>
            <a:pPr eaLnBrk="1" hangingPunct="1">
              <a:lnSpc>
                <a:spcPct val="150000"/>
              </a:lnSpc>
            </a:pPr>
            <a:r>
              <a:rPr lang="en-US" sz="2400" dirty="0" smtClean="0"/>
              <a:t>Linear sorts are NOT “comparison sorts” </a:t>
            </a:r>
            <a:endParaRPr lang="en-US" sz="2400" dirty="0" smtClean="0"/>
          </a:p>
          <a:p>
            <a:pPr eaLnBrk="1" hangingPunct="1">
              <a:lnSpc>
                <a:spcPct val="150000"/>
              </a:lnSpc>
            </a:pPr>
            <a:endParaRPr lang="en-US" sz="2400" dirty="0" smtClean="0">
              <a:solidFill>
                <a:srgbClr val="DD0111"/>
              </a:solidFill>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smtClean="0"/>
              <a:t>Is radix sort </a:t>
            </a:r>
            <a:r>
              <a:rPr lang="en-IN" sz="3200" b="1" dirty="0" smtClean="0">
                <a:solidFill>
                  <a:srgbClr val="FF0000"/>
                </a:solidFill>
              </a:rPr>
              <a:t>stable</a:t>
            </a:r>
            <a:r>
              <a:rPr lang="en-IN" sz="3200" b="1" dirty="0" smtClean="0"/>
              <a:t>?</a:t>
            </a:r>
            <a:endParaRPr lang="en-IN" sz="3200" b="1" dirty="0"/>
          </a:p>
        </p:txBody>
      </p:sp>
      <p:sp>
        <p:nvSpPr>
          <p:cNvPr id="3" name="Content Placeholder 2"/>
          <p:cNvSpPr>
            <a:spLocks noGrp="1"/>
          </p:cNvSpPr>
          <p:nvPr>
            <p:ph idx="1"/>
          </p:nvPr>
        </p:nvSpPr>
        <p:spPr/>
        <p:txBody>
          <a:bodyPr/>
          <a:lstStyle/>
          <a:p>
            <a:pPr>
              <a:buNone/>
            </a:pPr>
            <a:r>
              <a:rPr lang="en-IN" dirty="0" smtClean="0"/>
              <a:t>	A Least significant digit (LSD) radix sort is a stable sorting algorithm which can be used to sort keys in integer representation order.</a:t>
            </a:r>
            <a:endParaRPr lang="en-IN"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descr="Screenshot (3).png"/>
          <p:cNvPicPr>
            <a:picLocks noGrp="1" noChangeAspect="1"/>
          </p:cNvPicPr>
          <p:nvPr>
            <p:ph idx="1"/>
          </p:nvPr>
        </p:nvPicPr>
        <p:blipFill>
          <a:blip r:embed="rId1"/>
          <a:stretch>
            <a:fillRect/>
          </a:stretch>
        </p:blipFill>
        <p:spPr>
          <a:xfrm>
            <a:off x="0" y="0"/>
            <a:ext cx="9144000" cy="6858000"/>
          </a:xfrm>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descr="Screenshot (4).png"/>
          <p:cNvPicPr>
            <a:picLocks noGrp="1" noChangeAspect="1"/>
          </p:cNvPicPr>
          <p:nvPr>
            <p:ph idx="1"/>
          </p:nvPr>
        </p:nvPicPr>
        <p:blipFill>
          <a:blip r:embed="rId1"/>
          <a:stretch>
            <a:fillRect/>
          </a:stretch>
        </p:blipFill>
        <p:spPr>
          <a:xfrm>
            <a:off x="-1" y="0"/>
            <a:ext cx="9195955" cy="6858000"/>
          </a:xfrm>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85729"/>
            <a:ext cx="7772400" cy="785817"/>
          </a:xfrm>
        </p:spPr>
        <p:txBody>
          <a:bodyPr>
            <a:normAutofit/>
          </a:bodyPr>
          <a:lstStyle/>
          <a:p>
            <a:r>
              <a:rPr lang="en-IN" sz="3200" b="1" dirty="0" smtClean="0"/>
              <a:t>Disadvantages</a:t>
            </a:r>
            <a:endParaRPr lang="en-IN" sz="3200" b="1" dirty="0"/>
          </a:p>
        </p:txBody>
      </p:sp>
      <p:sp>
        <p:nvSpPr>
          <p:cNvPr id="3" name="Subtitle 2"/>
          <p:cNvSpPr>
            <a:spLocks noGrp="1"/>
          </p:cNvSpPr>
          <p:nvPr>
            <p:ph type="subTitle" idx="1"/>
          </p:nvPr>
        </p:nvSpPr>
        <p:spPr>
          <a:xfrm>
            <a:off x="714348" y="785794"/>
            <a:ext cx="7715304" cy="5857916"/>
          </a:xfrm>
        </p:spPr>
        <p:txBody>
          <a:bodyPr>
            <a:normAutofit/>
          </a:bodyPr>
          <a:lstStyle/>
          <a:p>
            <a:pPr algn="l"/>
            <a:r>
              <a:rPr lang="en-IN" sz="2000" dirty="0" smtClean="0">
                <a:solidFill>
                  <a:schemeClr val="tx1"/>
                </a:solidFill>
              </a:rPr>
              <a:t>    </a:t>
            </a:r>
            <a:endParaRPr lang="en-IN" sz="2600" dirty="0" smtClean="0">
              <a:solidFill>
                <a:schemeClr val="tx1"/>
              </a:solidFill>
            </a:endParaRPr>
          </a:p>
          <a:p>
            <a:pPr algn="l"/>
            <a:r>
              <a:rPr lang="en-IN" sz="2600" dirty="0">
                <a:solidFill>
                  <a:schemeClr val="tx1"/>
                </a:solidFill>
              </a:rPr>
              <a:t> </a:t>
            </a:r>
            <a:r>
              <a:rPr lang="en-IN" sz="2600" dirty="0" smtClean="0">
                <a:solidFill>
                  <a:schemeClr val="tx1"/>
                </a:solidFill>
              </a:rPr>
              <a:t>  </a:t>
            </a:r>
            <a:r>
              <a:rPr lang="en-IN" sz="2400" dirty="0" smtClean="0">
                <a:solidFill>
                  <a:schemeClr val="tx1"/>
                </a:solidFill>
              </a:rPr>
              <a:t>1)Radix Sort can take up more </a:t>
            </a:r>
            <a:r>
              <a:rPr lang="en-IN" sz="2400" b="1" dirty="0" smtClean="0">
                <a:solidFill>
                  <a:schemeClr val="tx1"/>
                </a:solidFill>
              </a:rPr>
              <a:t>space</a:t>
            </a:r>
            <a:r>
              <a:rPr lang="en-IN" sz="2400" dirty="0" smtClean="0">
                <a:solidFill>
                  <a:schemeClr val="tx1"/>
                </a:solidFill>
              </a:rPr>
              <a:t> than other sorting algorithms, since we need a </a:t>
            </a:r>
            <a:r>
              <a:rPr lang="en-IN" sz="2400" dirty="0" err="1" smtClean="0">
                <a:solidFill>
                  <a:schemeClr val="tx1"/>
                </a:solidFill>
              </a:rPr>
              <a:t>sublist</a:t>
            </a:r>
            <a:r>
              <a:rPr lang="en-IN" sz="2400" dirty="0" smtClean="0">
                <a:solidFill>
                  <a:schemeClr val="tx1"/>
                </a:solidFill>
              </a:rPr>
              <a:t> for </a:t>
            </a:r>
            <a:r>
              <a:rPr lang="en-IN" sz="2400" b="1" dirty="0" smtClean="0">
                <a:solidFill>
                  <a:schemeClr val="tx1"/>
                </a:solidFill>
              </a:rPr>
              <a:t>each</a:t>
            </a:r>
            <a:r>
              <a:rPr lang="en-IN" sz="2400" dirty="0" smtClean="0">
                <a:solidFill>
                  <a:schemeClr val="tx1"/>
                </a:solidFill>
              </a:rPr>
              <a:t> of the possible digits or letters. For English words, you will need at least 26 different </a:t>
            </a:r>
            <a:r>
              <a:rPr lang="en-IN" sz="2400" dirty="0" err="1" smtClean="0">
                <a:solidFill>
                  <a:schemeClr val="tx1"/>
                </a:solidFill>
              </a:rPr>
              <a:t>sublists</a:t>
            </a:r>
            <a:r>
              <a:rPr lang="en-IN" sz="2400" dirty="0" smtClean="0">
                <a:solidFill>
                  <a:schemeClr val="tx1"/>
                </a:solidFill>
              </a:rPr>
              <a:t>, and if you are sorting alphanumeric words or sentences, you will probably need more </a:t>
            </a:r>
            <a:r>
              <a:rPr lang="en-IN" sz="2400" dirty="0" err="1" smtClean="0">
                <a:solidFill>
                  <a:schemeClr val="tx1"/>
                </a:solidFill>
              </a:rPr>
              <a:t>sublists</a:t>
            </a:r>
            <a:r>
              <a:rPr lang="en-IN" sz="2400" dirty="0" smtClean="0">
                <a:solidFill>
                  <a:schemeClr val="tx1"/>
                </a:solidFill>
              </a:rPr>
              <a:t>.</a:t>
            </a:r>
            <a:endParaRPr lang="en-IN" sz="2400" dirty="0" smtClean="0">
              <a:solidFill>
                <a:schemeClr val="tx1"/>
              </a:solidFill>
            </a:endParaRPr>
          </a:p>
          <a:p>
            <a:pPr algn="l"/>
            <a:endParaRPr lang="en-IN" sz="2400" dirty="0" smtClean="0">
              <a:solidFill>
                <a:schemeClr val="tx1"/>
              </a:solidFill>
            </a:endParaRPr>
          </a:p>
          <a:p>
            <a:pPr algn="l"/>
            <a:r>
              <a:rPr lang="en-IN" sz="2400" dirty="0" smtClean="0">
                <a:solidFill>
                  <a:schemeClr val="tx1"/>
                </a:solidFill>
              </a:rPr>
              <a:t>  2)Since Radix Sort depends on the digits or letters, Radix Sort is   also </a:t>
            </a:r>
            <a:r>
              <a:rPr lang="en-IN" sz="2400" b="1" i="1" dirty="0" smtClean="0">
                <a:solidFill>
                  <a:schemeClr val="tx1"/>
                </a:solidFill>
              </a:rPr>
              <a:t>much</a:t>
            </a:r>
            <a:r>
              <a:rPr lang="en-IN" sz="2400" b="1" dirty="0" smtClean="0">
                <a:solidFill>
                  <a:schemeClr val="tx1"/>
                </a:solidFill>
              </a:rPr>
              <a:t> less flexible</a:t>
            </a:r>
            <a:r>
              <a:rPr lang="en-IN" sz="2400" dirty="0" smtClean="0">
                <a:solidFill>
                  <a:schemeClr val="tx1"/>
                </a:solidFill>
              </a:rPr>
              <a:t> than other sorts. For every different type  of data, Radix Sort needs to be rewritten, and if the sorting order  changes, the sort needs to be rewritten again. and it is very  difficult to write a general purpose Radix Sort that can handle all  kinds of data</a:t>
            </a:r>
            <a:endParaRPr lang="en-IN" sz="2400" dirty="0" smtClean="0">
              <a:solidFill>
                <a:schemeClr val="tx1"/>
              </a:solidFill>
            </a:endParaRPr>
          </a:p>
          <a:p>
            <a:endParaRPr lang="en-IN" sz="2600"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Rectangle 3"/>
          <p:cNvSpPr/>
          <p:nvPr/>
        </p:nvSpPr>
        <p:spPr>
          <a:xfrm rot="20022630">
            <a:off x="1432483" y="2896113"/>
            <a:ext cx="5723384" cy="923330"/>
          </a:xfrm>
          <a:prstGeom prst="rect">
            <a:avLst/>
          </a:prstGeom>
          <a:noFill/>
        </p:spPr>
        <p:txBody>
          <a:bodyPr wrap="square" lIns="91440" tIns="45720" rIns="91440" bIns="45720">
            <a:spAutoFit/>
          </a:bodyPr>
          <a:lstStyle/>
          <a:p>
            <a:pPr algn="ctr"/>
            <a:r>
              <a:rPr lang="en-US" sz="5400" b="1" cap="none"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t>Thank you</a:t>
            </a:r>
            <a:endParaRPr lang="en-US" sz="5400" b="1" cap="none"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ALGORITHM</a:t>
            </a:r>
            <a:endParaRPr lang="en-IN" dirty="0"/>
          </a:p>
        </p:txBody>
      </p:sp>
      <p:sp>
        <p:nvSpPr>
          <p:cNvPr id="3" name="Content Placeholder 2"/>
          <p:cNvSpPr>
            <a:spLocks noGrp="1"/>
          </p:cNvSpPr>
          <p:nvPr>
            <p:ph idx="1"/>
          </p:nvPr>
        </p:nvSpPr>
        <p:spPr>
          <a:xfrm>
            <a:off x="304800" y="1295400"/>
            <a:ext cx="8534400" cy="5257800"/>
          </a:xfrm>
        </p:spPr>
        <p:txBody>
          <a:bodyPr>
            <a:normAutofit fontScale="62500" lnSpcReduction="20000"/>
          </a:bodyPr>
          <a:lstStyle/>
          <a:p>
            <a:pPr>
              <a:buNone/>
            </a:pPr>
            <a:endParaRPr lang="en-IN" dirty="0" smtClean="0"/>
          </a:p>
          <a:p>
            <a:pPr>
              <a:buNone/>
            </a:pPr>
            <a:r>
              <a:rPr lang="en-IN" dirty="0" smtClean="0"/>
              <a:t>Input data: 1, 4, 1, 2, 7, 5, 2 </a:t>
            </a:r>
            <a:endParaRPr lang="en-IN" dirty="0" smtClean="0"/>
          </a:p>
          <a:p>
            <a:pPr>
              <a:buNone/>
            </a:pPr>
            <a:r>
              <a:rPr lang="en-IN" b="1" dirty="0" smtClean="0"/>
              <a:t>1) Take a count array to store the count of each unique object.</a:t>
            </a:r>
            <a:endParaRPr lang="en-IN" b="1" dirty="0" smtClean="0"/>
          </a:p>
          <a:p>
            <a:pPr>
              <a:buNone/>
            </a:pPr>
            <a:r>
              <a:rPr lang="en-IN" dirty="0" smtClean="0"/>
              <a:t> 		Index: 0 1 2 3 4 5 6 7 8 9 </a:t>
            </a:r>
            <a:endParaRPr lang="en-IN" dirty="0" smtClean="0"/>
          </a:p>
          <a:p>
            <a:pPr>
              <a:buNone/>
            </a:pPr>
            <a:r>
              <a:rPr lang="en-IN" dirty="0" smtClean="0"/>
              <a:t>		Count: 0 2 2 0 1 1 0 1 0 0 </a:t>
            </a:r>
            <a:endParaRPr lang="en-IN" dirty="0" smtClean="0"/>
          </a:p>
          <a:p>
            <a:pPr>
              <a:buNone/>
            </a:pPr>
            <a:r>
              <a:rPr lang="en-IN" b="1" dirty="0" smtClean="0"/>
              <a:t>2) Modify the count array such that each element at each index stores the sum of previous counts. </a:t>
            </a:r>
            <a:endParaRPr lang="en-IN" b="1" dirty="0" smtClean="0"/>
          </a:p>
          <a:p>
            <a:pPr>
              <a:buNone/>
            </a:pPr>
            <a:r>
              <a:rPr lang="en-IN" dirty="0" smtClean="0"/>
              <a:t>		Index: 0 1 2 3 4 5 6 7 8 9 </a:t>
            </a:r>
            <a:endParaRPr lang="en-IN" dirty="0" smtClean="0"/>
          </a:p>
          <a:p>
            <a:pPr>
              <a:buNone/>
            </a:pPr>
            <a:r>
              <a:rPr lang="en-IN" dirty="0" smtClean="0"/>
              <a:t>		Count: 0 2 4 4 5 6 6 7 7 7</a:t>
            </a:r>
            <a:endParaRPr lang="en-IN" dirty="0" smtClean="0"/>
          </a:p>
          <a:p>
            <a:pPr>
              <a:buNone/>
            </a:pPr>
            <a:r>
              <a:rPr lang="en-IN" b="1" dirty="0" smtClean="0"/>
              <a:t>	 The modified count array indicates the position of each object in the output sequence. </a:t>
            </a:r>
            <a:endParaRPr lang="en-IN" b="1" dirty="0" smtClean="0"/>
          </a:p>
          <a:p>
            <a:pPr>
              <a:buNone/>
            </a:pPr>
            <a:r>
              <a:rPr lang="en-IN" b="1" dirty="0" smtClean="0"/>
              <a:t>3) Output each object from the input sequence followed by decreasing its count by 1. </a:t>
            </a:r>
            <a:endParaRPr lang="en-IN" b="1" dirty="0" smtClean="0"/>
          </a:p>
          <a:p>
            <a:pPr>
              <a:buNone/>
            </a:pPr>
            <a:r>
              <a:rPr lang="en-IN" dirty="0" smtClean="0"/>
              <a:t>		Process the input data: 1, 4, 1, 2, 7, 5, 2.</a:t>
            </a:r>
            <a:endParaRPr lang="en-IN" dirty="0" smtClean="0"/>
          </a:p>
          <a:p>
            <a:pPr>
              <a:buNone/>
            </a:pPr>
            <a:r>
              <a:rPr lang="en-IN" dirty="0" smtClean="0"/>
              <a:t>	 Position of 1 is 2. Put data 1 at index 2 in output. </a:t>
            </a:r>
            <a:endParaRPr lang="en-IN" dirty="0" smtClean="0"/>
          </a:p>
          <a:p>
            <a:pPr>
              <a:buNone/>
            </a:pPr>
            <a:r>
              <a:rPr lang="en-IN" b="1" dirty="0" smtClean="0"/>
              <a:t>	Decrease count by 1 to place next data 1 at an index 1 smaller than this index.</a:t>
            </a:r>
            <a:endParaRPr lang="en-IN" b="1"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1"/>
          <p:cNvSpPr>
            <a:spLocks noGrp="1" noChangeArrowheads="1"/>
          </p:cNvSpPr>
          <p:nvPr>
            <p:ph type="title"/>
          </p:nvPr>
        </p:nvSpPr>
        <p:spPr>
          <a:xfrm>
            <a:off x="1447800" y="304800"/>
            <a:ext cx="7543800" cy="1143000"/>
          </a:xfrm>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0" dirty="0" smtClean="0"/>
              <a:t>Count-sort </a:t>
            </a:r>
            <a:r>
              <a:rPr lang="en-GB" b="0" dirty="0"/>
              <a:t>example</a:t>
            </a:r>
            <a:endParaRPr lang="en-GB" b="0" dirty="0"/>
          </a:p>
        </p:txBody>
      </p:sp>
      <p:sp>
        <p:nvSpPr>
          <p:cNvPr id="26626" name="Text Box 2"/>
          <p:cNvSpPr txBox="1">
            <a:spLocks noChangeArrowheads="1"/>
          </p:cNvSpPr>
          <p:nvPr/>
        </p:nvSpPr>
        <p:spPr bwMode="auto">
          <a:xfrm>
            <a:off x="190500" y="2119313"/>
            <a:ext cx="584200" cy="582612"/>
          </a:xfrm>
          <a:prstGeom prst="rect">
            <a:avLst/>
          </a:prstGeom>
          <a:noFill/>
          <a:ln w="9525">
            <a:noFill/>
            <a:miter lim="800000"/>
          </a:ln>
        </p:spPr>
        <p:txBody>
          <a:bodyPr wrap="none" lIns="90000" tIns="46800" rIns="90000" bIns="46800">
            <a:spAutoFit/>
          </a:bodyPr>
          <a:lstStyle/>
          <a:p>
            <a:pPr algn="r" eaLnBrk="1" hangingPunct="1">
              <a:buClr>
                <a:srgbClr val="008380"/>
              </a:buClr>
              <a:buSzPct val="133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i="1">
                <a:solidFill>
                  <a:srgbClr val="008380"/>
                </a:solidFill>
                <a:cs typeface="Arial Unicode MS" pitchFamily="32" charset="0"/>
              </a:rPr>
              <a:t>A</a:t>
            </a:r>
            <a:r>
              <a:rPr lang="en-GB" sz="3200">
                <a:solidFill>
                  <a:schemeClr val="tx1"/>
                </a:solidFill>
                <a:cs typeface="Arial Unicode MS" pitchFamily="32" charset="0"/>
              </a:rPr>
              <a:t>:</a:t>
            </a:r>
            <a:endParaRPr lang="en-GB" sz="3200">
              <a:solidFill>
                <a:schemeClr val="tx1"/>
              </a:solidFill>
              <a:cs typeface="Arial Unicode MS" pitchFamily="32" charset="0"/>
            </a:endParaRPr>
          </a:p>
        </p:txBody>
      </p:sp>
      <p:grpSp>
        <p:nvGrpSpPr>
          <p:cNvPr id="2" name="Group 3"/>
          <p:cNvGrpSpPr/>
          <p:nvPr/>
        </p:nvGrpSpPr>
        <p:grpSpPr bwMode="auto">
          <a:xfrm>
            <a:off x="854075" y="2109788"/>
            <a:ext cx="684213" cy="598487"/>
            <a:chOff x="538" y="1329"/>
            <a:chExt cx="431" cy="377"/>
          </a:xfrm>
        </p:grpSpPr>
        <p:sp>
          <p:nvSpPr>
            <p:cNvPr id="26628" name="AutoShape 4"/>
            <p:cNvSpPr>
              <a:spLocks noChangeArrowheads="1"/>
            </p:cNvSpPr>
            <p:nvPr/>
          </p:nvSpPr>
          <p:spPr bwMode="auto">
            <a:xfrm>
              <a:off x="538" y="1329"/>
              <a:ext cx="432" cy="378"/>
            </a:xfrm>
            <a:prstGeom prst="roundRect">
              <a:avLst>
                <a:gd name="adj" fmla="val 264"/>
              </a:avLst>
            </a:prstGeom>
            <a:solidFill>
              <a:srgbClr val="FFCCCC"/>
            </a:solidFill>
            <a:ln w="9360">
              <a:solidFill>
                <a:srgbClr val="000000"/>
              </a:solidFill>
              <a:round/>
            </a:ln>
            <a:effectLst>
              <a:outerShdw dist="107933" dir="2700000" algn="ctr" rotWithShape="0">
                <a:srgbClr val="808080"/>
              </a:outerShdw>
            </a:effectLst>
          </p:spPr>
          <p:txBody>
            <a:bodyPr wrap="none" anchor="ctr"/>
            <a:lstStyle/>
            <a:p>
              <a:endParaRPr lang="en-US"/>
            </a:p>
          </p:txBody>
        </p:sp>
        <p:sp>
          <p:nvSpPr>
            <p:cNvPr id="26629" name="Text Box 5"/>
            <p:cNvSpPr txBox="1">
              <a:spLocks noChangeArrowheads="1"/>
            </p:cNvSpPr>
            <p:nvPr/>
          </p:nvSpPr>
          <p:spPr bwMode="auto">
            <a:xfrm>
              <a:off x="538" y="1329"/>
              <a:ext cx="432" cy="378"/>
            </a:xfrm>
            <a:prstGeom prst="rect">
              <a:avLst/>
            </a:prstGeom>
            <a:noFill/>
            <a:ln w="9525">
              <a:noFill/>
              <a:miter lim="800000"/>
            </a:ln>
          </p:spPr>
          <p:txBody>
            <a:bodyPr wrap="none" lIns="90000" tIns="46800" rIns="90000" bIns="46800" anchor="ctr">
              <a:spAutoFit/>
            </a:bodyPr>
            <a:lstStyle/>
            <a:p>
              <a:pPr algn="ctr" eaLnBrk="1" hangingPunct="1">
                <a:buClr>
                  <a:srgbClr val="008380"/>
                </a:buClr>
                <a:buSzPct val="133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a:solidFill>
                    <a:srgbClr val="008380"/>
                  </a:solidFill>
                  <a:cs typeface="Arial Unicode MS" pitchFamily="32" charset="0"/>
                </a:rPr>
                <a:t>4</a:t>
              </a:r>
              <a:endParaRPr lang="en-GB" sz="3200">
                <a:solidFill>
                  <a:srgbClr val="008380"/>
                </a:solidFill>
                <a:cs typeface="Arial Unicode MS" pitchFamily="32" charset="0"/>
              </a:endParaRPr>
            </a:p>
          </p:txBody>
        </p:sp>
      </p:grpSp>
      <p:grpSp>
        <p:nvGrpSpPr>
          <p:cNvPr id="3" name="Group 6"/>
          <p:cNvGrpSpPr/>
          <p:nvPr/>
        </p:nvGrpSpPr>
        <p:grpSpPr bwMode="auto">
          <a:xfrm>
            <a:off x="1539875" y="2109788"/>
            <a:ext cx="684213" cy="598487"/>
            <a:chOff x="970" y="1329"/>
            <a:chExt cx="431" cy="377"/>
          </a:xfrm>
        </p:grpSpPr>
        <p:sp>
          <p:nvSpPr>
            <p:cNvPr id="26631" name="AutoShape 7"/>
            <p:cNvSpPr>
              <a:spLocks noChangeArrowheads="1"/>
            </p:cNvSpPr>
            <p:nvPr/>
          </p:nvSpPr>
          <p:spPr bwMode="auto">
            <a:xfrm>
              <a:off x="970" y="1329"/>
              <a:ext cx="432" cy="378"/>
            </a:xfrm>
            <a:prstGeom prst="roundRect">
              <a:avLst>
                <a:gd name="adj" fmla="val 264"/>
              </a:avLst>
            </a:prstGeom>
            <a:solidFill>
              <a:srgbClr val="FFCCCC"/>
            </a:solidFill>
            <a:ln w="9360">
              <a:solidFill>
                <a:srgbClr val="000000"/>
              </a:solidFill>
              <a:round/>
            </a:ln>
            <a:effectLst>
              <a:outerShdw dist="107933" dir="2700000" algn="ctr" rotWithShape="0">
                <a:srgbClr val="808080"/>
              </a:outerShdw>
            </a:effectLst>
          </p:spPr>
          <p:txBody>
            <a:bodyPr wrap="none" anchor="ctr"/>
            <a:lstStyle/>
            <a:p>
              <a:endParaRPr lang="en-US"/>
            </a:p>
          </p:txBody>
        </p:sp>
        <p:sp>
          <p:nvSpPr>
            <p:cNvPr id="26632" name="Text Box 8"/>
            <p:cNvSpPr txBox="1">
              <a:spLocks noChangeArrowheads="1"/>
            </p:cNvSpPr>
            <p:nvPr/>
          </p:nvSpPr>
          <p:spPr bwMode="auto">
            <a:xfrm>
              <a:off x="970" y="1329"/>
              <a:ext cx="432" cy="378"/>
            </a:xfrm>
            <a:prstGeom prst="rect">
              <a:avLst/>
            </a:prstGeom>
            <a:noFill/>
            <a:ln w="9525">
              <a:noFill/>
              <a:miter lim="800000"/>
            </a:ln>
          </p:spPr>
          <p:txBody>
            <a:bodyPr wrap="none" lIns="90000" tIns="46800" rIns="90000" bIns="46800" anchor="ctr">
              <a:spAutoFit/>
            </a:bodyPr>
            <a:lstStyle/>
            <a:p>
              <a:pPr algn="ctr" eaLnBrk="1" hangingPunct="1">
                <a:buClr>
                  <a:srgbClr val="008380"/>
                </a:buClr>
                <a:buSzPct val="133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a:solidFill>
                    <a:srgbClr val="008380"/>
                  </a:solidFill>
                  <a:cs typeface="Arial Unicode MS" pitchFamily="32" charset="0"/>
                </a:rPr>
                <a:t>1</a:t>
              </a:r>
              <a:endParaRPr lang="en-GB" sz="3200">
                <a:solidFill>
                  <a:srgbClr val="008380"/>
                </a:solidFill>
                <a:cs typeface="Arial Unicode MS" pitchFamily="32" charset="0"/>
              </a:endParaRPr>
            </a:p>
          </p:txBody>
        </p:sp>
      </p:grpSp>
      <p:grpSp>
        <p:nvGrpSpPr>
          <p:cNvPr id="4" name="Group 9"/>
          <p:cNvGrpSpPr/>
          <p:nvPr/>
        </p:nvGrpSpPr>
        <p:grpSpPr bwMode="auto">
          <a:xfrm>
            <a:off x="2225675" y="2109788"/>
            <a:ext cx="684213" cy="598487"/>
            <a:chOff x="1402" y="1329"/>
            <a:chExt cx="431" cy="377"/>
          </a:xfrm>
        </p:grpSpPr>
        <p:sp>
          <p:nvSpPr>
            <p:cNvPr id="26634" name="AutoShape 10"/>
            <p:cNvSpPr>
              <a:spLocks noChangeArrowheads="1"/>
            </p:cNvSpPr>
            <p:nvPr/>
          </p:nvSpPr>
          <p:spPr bwMode="auto">
            <a:xfrm>
              <a:off x="1402" y="1329"/>
              <a:ext cx="432" cy="378"/>
            </a:xfrm>
            <a:prstGeom prst="roundRect">
              <a:avLst>
                <a:gd name="adj" fmla="val 264"/>
              </a:avLst>
            </a:prstGeom>
            <a:solidFill>
              <a:srgbClr val="FFCCCC"/>
            </a:solidFill>
            <a:ln w="9360">
              <a:solidFill>
                <a:srgbClr val="000000"/>
              </a:solidFill>
              <a:round/>
            </a:ln>
            <a:effectLst>
              <a:outerShdw dist="107933" dir="2700000" algn="ctr" rotWithShape="0">
                <a:srgbClr val="808080"/>
              </a:outerShdw>
            </a:effectLst>
          </p:spPr>
          <p:txBody>
            <a:bodyPr wrap="none" anchor="ctr"/>
            <a:lstStyle/>
            <a:p>
              <a:endParaRPr lang="en-US"/>
            </a:p>
          </p:txBody>
        </p:sp>
        <p:sp>
          <p:nvSpPr>
            <p:cNvPr id="26635" name="Text Box 11"/>
            <p:cNvSpPr txBox="1">
              <a:spLocks noChangeArrowheads="1"/>
            </p:cNvSpPr>
            <p:nvPr/>
          </p:nvSpPr>
          <p:spPr bwMode="auto">
            <a:xfrm>
              <a:off x="1402" y="1329"/>
              <a:ext cx="432" cy="378"/>
            </a:xfrm>
            <a:prstGeom prst="rect">
              <a:avLst/>
            </a:prstGeom>
            <a:noFill/>
            <a:ln w="9525">
              <a:noFill/>
              <a:miter lim="800000"/>
            </a:ln>
          </p:spPr>
          <p:txBody>
            <a:bodyPr wrap="none" lIns="90000" tIns="46800" rIns="90000" bIns="46800" anchor="ctr">
              <a:spAutoFit/>
            </a:bodyPr>
            <a:lstStyle/>
            <a:p>
              <a:pPr algn="ctr" eaLnBrk="1" hangingPunct="1">
                <a:buClr>
                  <a:srgbClr val="008380"/>
                </a:buClr>
                <a:buSzPct val="133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a:solidFill>
                    <a:srgbClr val="008380"/>
                  </a:solidFill>
                  <a:cs typeface="Arial Unicode MS" pitchFamily="32" charset="0"/>
                </a:rPr>
                <a:t>3</a:t>
              </a:r>
              <a:endParaRPr lang="en-GB" sz="3200">
                <a:solidFill>
                  <a:srgbClr val="008380"/>
                </a:solidFill>
                <a:cs typeface="Arial Unicode MS" pitchFamily="32" charset="0"/>
              </a:endParaRPr>
            </a:p>
          </p:txBody>
        </p:sp>
      </p:grpSp>
      <p:grpSp>
        <p:nvGrpSpPr>
          <p:cNvPr id="5" name="Group 12"/>
          <p:cNvGrpSpPr/>
          <p:nvPr/>
        </p:nvGrpSpPr>
        <p:grpSpPr bwMode="auto">
          <a:xfrm>
            <a:off x="2911475" y="2109788"/>
            <a:ext cx="684213" cy="598487"/>
            <a:chOff x="1834" y="1329"/>
            <a:chExt cx="431" cy="377"/>
          </a:xfrm>
        </p:grpSpPr>
        <p:sp>
          <p:nvSpPr>
            <p:cNvPr id="26637" name="AutoShape 13"/>
            <p:cNvSpPr>
              <a:spLocks noChangeArrowheads="1"/>
            </p:cNvSpPr>
            <p:nvPr/>
          </p:nvSpPr>
          <p:spPr bwMode="auto">
            <a:xfrm>
              <a:off x="1834" y="1329"/>
              <a:ext cx="432" cy="378"/>
            </a:xfrm>
            <a:prstGeom prst="roundRect">
              <a:avLst>
                <a:gd name="adj" fmla="val 264"/>
              </a:avLst>
            </a:prstGeom>
            <a:solidFill>
              <a:srgbClr val="FFCCCC"/>
            </a:solidFill>
            <a:ln w="9360">
              <a:solidFill>
                <a:srgbClr val="000000"/>
              </a:solidFill>
              <a:round/>
            </a:ln>
            <a:effectLst>
              <a:outerShdw dist="107933" dir="2700000" algn="ctr" rotWithShape="0">
                <a:srgbClr val="808080"/>
              </a:outerShdw>
            </a:effectLst>
          </p:spPr>
          <p:txBody>
            <a:bodyPr wrap="none" anchor="ctr"/>
            <a:lstStyle/>
            <a:p>
              <a:endParaRPr lang="en-US"/>
            </a:p>
          </p:txBody>
        </p:sp>
        <p:sp>
          <p:nvSpPr>
            <p:cNvPr id="26638" name="Text Box 14"/>
            <p:cNvSpPr txBox="1">
              <a:spLocks noChangeArrowheads="1"/>
            </p:cNvSpPr>
            <p:nvPr/>
          </p:nvSpPr>
          <p:spPr bwMode="auto">
            <a:xfrm>
              <a:off x="1834" y="1329"/>
              <a:ext cx="432" cy="378"/>
            </a:xfrm>
            <a:prstGeom prst="rect">
              <a:avLst/>
            </a:prstGeom>
            <a:noFill/>
            <a:ln w="9525">
              <a:noFill/>
              <a:miter lim="800000"/>
            </a:ln>
          </p:spPr>
          <p:txBody>
            <a:bodyPr wrap="none" lIns="90000" tIns="46800" rIns="90000" bIns="46800" anchor="ctr">
              <a:spAutoFit/>
            </a:bodyPr>
            <a:lstStyle/>
            <a:p>
              <a:pPr algn="ctr" eaLnBrk="1" hangingPunct="1">
                <a:buClr>
                  <a:srgbClr val="008380"/>
                </a:buClr>
                <a:buSzPct val="133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a:solidFill>
                    <a:srgbClr val="008380"/>
                  </a:solidFill>
                  <a:cs typeface="Arial Unicode MS" pitchFamily="32" charset="0"/>
                </a:rPr>
                <a:t>4</a:t>
              </a:r>
              <a:endParaRPr lang="en-GB" sz="3200">
                <a:solidFill>
                  <a:srgbClr val="008380"/>
                </a:solidFill>
                <a:cs typeface="Arial Unicode MS" pitchFamily="32" charset="0"/>
              </a:endParaRPr>
            </a:p>
          </p:txBody>
        </p:sp>
      </p:grpSp>
      <p:grpSp>
        <p:nvGrpSpPr>
          <p:cNvPr id="6" name="Group 15"/>
          <p:cNvGrpSpPr/>
          <p:nvPr/>
        </p:nvGrpSpPr>
        <p:grpSpPr bwMode="auto">
          <a:xfrm>
            <a:off x="3597275" y="2109788"/>
            <a:ext cx="684213" cy="598487"/>
            <a:chOff x="2266" y="1329"/>
            <a:chExt cx="431" cy="377"/>
          </a:xfrm>
        </p:grpSpPr>
        <p:sp>
          <p:nvSpPr>
            <p:cNvPr id="26640" name="AutoShape 16"/>
            <p:cNvSpPr>
              <a:spLocks noChangeArrowheads="1"/>
            </p:cNvSpPr>
            <p:nvPr/>
          </p:nvSpPr>
          <p:spPr bwMode="auto">
            <a:xfrm>
              <a:off x="2266" y="1329"/>
              <a:ext cx="432" cy="378"/>
            </a:xfrm>
            <a:prstGeom prst="roundRect">
              <a:avLst>
                <a:gd name="adj" fmla="val 264"/>
              </a:avLst>
            </a:prstGeom>
            <a:solidFill>
              <a:srgbClr val="FFCCCC"/>
            </a:solidFill>
            <a:ln w="9360">
              <a:solidFill>
                <a:srgbClr val="000000"/>
              </a:solidFill>
              <a:round/>
            </a:ln>
            <a:effectLst>
              <a:outerShdw dist="107933" dir="2700000" algn="ctr" rotWithShape="0">
                <a:srgbClr val="808080"/>
              </a:outerShdw>
            </a:effectLst>
          </p:spPr>
          <p:txBody>
            <a:bodyPr wrap="none" anchor="ctr"/>
            <a:lstStyle/>
            <a:p>
              <a:endParaRPr lang="en-US"/>
            </a:p>
          </p:txBody>
        </p:sp>
        <p:sp>
          <p:nvSpPr>
            <p:cNvPr id="26641" name="Text Box 17"/>
            <p:cNvSpPr txBox="1">
              <a:spLocks noChangeArrowheads="1"/>
            </p:cNvSpPr>
            <p:nvPr/>
          </p:nvSpPr>
          <p:spPr bwMode="auto">
            <a:xfrm>
              <a:off x="2266" y="1329"/>
              <a:ext cx="432" cy="378"/>
            </a:xfrm>
            <a:prstGeom prst="rect">
              <a:avLst/>
            </a:prstGeom>
            <a:noFill/>
            <a:ln w="9525">
              <a:noFill/>
              <a:miter lim="800000"/>
            </a:ln>
          </p:spPr>
          <p:txBody>
            <a:bodyPr wrap="none" lIns="90000" tIns="46800" rIns="90000" bIns="46800" anchor="ctr">
              <a:spAutoFit/>
            </a:bodyPr>
            <a:lstStyle/>
            <a:p>
              <a:pPr algn="ctr" eaLnBrk="1" hangingPunct="1">
                <a:buClr>
                  <a:srgbClr val="008380"/>
                </a:buClr>
                <a:buSzPct val="133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a:solidFill>
                    <a:srgbClr val="008380"/>
                  </a:solidFill>
                  <a:cs typeface="Arial Unicode MS" pitchFamily="32" charset="0"/>
                </a:rPr>
                <a:t>3</a:t>
              </a:r>
              <a:endParaRPr lang="en-GB" sz="3200">
                <a:solidFill>
                  <a:srgbClr val="008380"/>
                </a:solidFill>
                <a:cs typeface="Arial Unicode MS" pitchFamily="32" charset="0"/>
              </a:endParaRPr>
            </a:p>
          </p:txBody>
        </p:sp>
      </p:grpSp>
      <p:sp>
        <p:nvSpPr>
          <p:cNvPr id="26642" name="Text Box 18"/>
          <p:cNvSpPr txBox="1">
            <a:spLocks noChangeArrowheads="1"/>
          </p:cNvSpPr>
          <p:nvPr/>
        </p:nvSpPr>
        <p:spPr bwMode="auto">
          <a:xfrm>
            <a:off x="214313" y="3514725"/>
            <a:ext cx="558800" cy="582613"/>
          </a:xfrm>
          <a:prstGeom prst="rect">
            <a:avLst/>
          </a:prstGeom>
          <a:noFill/>
          <a:ln w="9525">
            <a:noFill/>
            <a:miter lim="800000"/>
          </a:ln>
        </p:spPr>
        <p:txBody>
          <a:bodyPr wrap="none" lIns="90000" tIns="46800" rIns="90000" bIns="46800">
            <a:spAutoFit/>
          </a:bodyPr>
          <a:lstStyle/>
          <a:p>
            <a:pPr algn="r" eaLnBrk="1" hangingPunct="1">
              <a:buClr>
                <a:srgbClr val="008380"/>
              </a:buClr>
              <a:buSzPct val="133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i="1">
                <a:solidFill>
                  <a:srgbClr val="008380"/>
                </a:solidFill>
                <a:cs typeface="Arial Unicode MS" pitchFamily="32" charset="0"/>
              </a:rPr>
              <a:t>B</a:t>
            </a:r>
            <a:r>
              <a:rPr lang="en-GB" sz="3200">
                <a:solidFill>
                  <a:schemeClr val="tx1"/>
                </a:solidFill>
                <a:cs typeface="Arial Unicode MS" pitchFamily="32" charset="0"/>
              </a:rPr>
              <a:t>:</a:t>
            </a:r>
            <a:endParaRPr lang="en-GB" sz="3200">
              <a:solidFill>
                <a:schemeClr val="tx1"/>
              </a:solidFill>
              <a:cs typeface="Arial Unicode MS" pitchFamily="32" charset="0"/>
            </a:endParaRPr>
          </a:p>
        </p:txBody>
      </p:sp>
      <p:sp>
        <p:nvSpPr>
          <p:cNvPr id="26643" name="AutoShape 19"/>
          <p:cNvSpPr>
            <a:spLocks noChangeArrowheads="1"/>
          </p:cNvSpPr>
          <p:nvPr/>
        </p:nvSpPr>
        <p:spPr bwMode="auto">
          <a:xfrm>
            <a:off x="854075" y="3505200"/>
            <a:ext cx="685800" cy="600075"/>
          </a:xfrm>
          <a:prstGeom prst="roundRect">
            <a:avLst>
              <a:gd name="adj" fmla="val 264"/>
            </a:avLst>
          </a:prstGeom>
          <a:solidFill>
            <a:srgbClr val="FFCCCC"/>
          </a:solidFill>
          <a:ln w="9360">
            <a:solidFill>
              <a:srgbClr val="000000"/>
            </a:solidFill>
            <a:round/>
          </a:ln>
          <a:effectLst>
            <a:outerShdw dist="107933" dir="2700000" algn="ctr" rotWithShape="0">
              <a:srgbClr val="808080"/>
            </a:outerShdw>
          </a:effectLst>
        </p:spPr>
        <p:txBody>
          <a:bodyPr wrap="none" anchor="ctr"/>
          <a:lstStyle/>
          <a:p>
            <a:endParaRPr lang="en-US"/>
          </a:p>
        </p:txBody>
      </p:sp>
      <p:sp>
        <p:nvSpPr>
          <p:cNvPr id="26644" name="AutoShape 20"/>
          <p:cNvSpPr>
            <a:spLocks noChangeArrowheads="1"/>
          </p:cNvSpPr>
          <p:nvPr/>
        </p:nvSpPr>
        <p:spPr bwMode="auto">
          <a:xfrm>
            <a:off x="1539875" y="3505200"/>
            <a:ext cx="685800" cy="600075"/>
          </a:xfrm>
          <a:prstGeom prst="roundRect">
            <a:avLst>
              <a:gd name="adj" fmla="val 264"/>
            </a:avLst>
          </a:prstGeom>
          <a:solidFill>
            <a:srgbClr val="FFCCCC"/>
          </a:solidFill>
          <a:ln w="9360">
            <a:solidFill>
              <a:srgbClr val="000000"/>
            </a:solidFill>
            <a:round/>
          </a:ln>
          <a:effectLst>
            <a:outerShdw dist="107933" dir="2700000" algn="ctr" rotWithShape="0">
              <a:srgbClr val="808080"/>
            </a:outerShdw>
          </a:effectLst>
        </p:spPr>
        <p:txBody>
          <a:bodyPr wrap="none" anchor="ctr"/>
          <a:lstStyle/>
          <a:p>
            <a:endParaRPr lang="en-US"/>
          </a:p>
        </p:txBody>
      </p:sp>
      <p:sp>
        <p:nvSpPr>
          <p:cNvPr id="26645" name="AutoShape 21"/>
          <p:cNvSpPr>
            <a:spLocks noChangeArrowheads="1"/>
          </p:cNvSpPr>
          <p:nvPr/>
        </p:nvSpPr>
        <p:spPr bwMode="auto">
          <a:xfrm>
            <a:off x="2225675" y="3505200"/>
            <a:ext cx="685800" cy="600075"/>
          </a:xfrm>
          <a:prstGeom prst="roundRect">
            <a:avLst>
              <a:gd name="adj" fmla="val 264"/>
            </a:avLst>
          </a:prstGeom>
          <a:solidFill>
            <a:srgbClr val="FFCCCC"/>
          </a:solidFill>
          <a:ln w="9360">
            <a:solidFill>
              <a:srgbClr val="000000"/>
            </a:solidFill>
            <a:round/>
          </a:ln>
          <a:effectLst>
            <a:outerShdw dist="107933" dir="2700000" algn="ctr" rotWithShape="0">
              <a:srgbClr val="808080"/>
            </a:outerShdw>
          </a:effectLst>
        </p:spPr>
        <p:txBody>
          <a:bodyPr wrap="none" anchor="ctr"/>
          <a:lstStyle/>
          <a:p>
            <a:endParaRPr lang="en-US"/>
          </a:p>
        </p:txBody>
      </p:sp>
      <p:sp>
        <p:nvSpPr>
          <p:cNvPr id="26646" name="AutoShape 22"/>
          <p:cNvSpPr>
            <a:spLocks noChangeArrowheads="1"/>
          </p:cNvSpPr>
          <p:nvPr/>
        </p:nvSpPr>
        <p:spPr bwMode="auto">
          <a:xfrm>
            <a:off x="2911475" y="3505200"/>
            <a:ext cx="685800" cy="600075"/>
          </a:xfrm>
          <a:prstGeom prst="roundRect">
            <a:avLst>
              <a:gd name="adj" fmla="val 264"/>
            </a:avLst>
          </a:prstGeom>
          <a:solidFill>
            <a:srgbClr val="FFCCCC"/>
          </a:solidFill>
          <a:ln w="9360">
            <a:solidFill>
              <a:srgbClr val="000000"/>
            </a:solidFill>
            <a:round/>
          </a:ln>
          <a:effectLst>
            <a:outerShdw dist="107933" dir="2700000" algn="ctr" rotWithShape="0">
              <a:srgbClr val="808080"/>
            </a:outerShdw>
          </a:effectLst>
        </p:spPr>
        <p:txBody>
          <a:bodyPr wrap="none" anchor="ctr"/>
          <a:lstStyle/>
          <a:p>
            <a:endParaRPr lang="en-US"/>
          </a:p>
        </p:txBody>
      </p:sp>
      <p:sp>
        <p:nvSpPr>
          <p:cNvPr id="26647" name="AutoShape 23"/>
          <p:cNvSpPr>
            <a:spLocks noChangeArrowheads="1"/>
          </p:cNvSpPr>
          <p:nvPr/>
        </p:nvSpPr>
        <p:spPr bwMode="auto">
          <a:xfrm>
            <a:off x="3597275" y="3505200"/>
            <a:ext cx="685800" cy="600075"/>
          </a:xfrm>
          <a:prstGeom prst="roundRect">
            <a:avLst>
              <a:gd name="adj" fmla="val 264"/>
            </a:avLst>
          </a:prstGeom>
          <a:solidFill>
            <a:srgbClr val="FFCCCC"/>
          </a:solidFill>
          <a:ln w="9360">
            <a:solidFill>
              <a:srgbClr val="000000"/>
            </a:solidFill>
            <a:round/>
          </a:ln>
          <a:effectLst>
            <a:outerShdw dist="107933" dir="2700000" algn="ctr" rotWithShape="0">
              <a:srgbClr val="808080"/>
            </a:outerShdw>
          </a:effectLst>
        </p:spPr>
        <p:txBody>
          <a:bodyPr wrap="none" anchor="ctr"/>
          <a:lstStyle/>
          <a:p>
            <a:endParaRPr lang="en-US"/>
          </a:p>
        </p:txBody>
      </p:sp>
      <p:sp>
        <p:nvSpPr>
          <p:cNvPr id="26648" name="Text Box 24"/>
          <p:cNvSpPr txBox="1">
            <a:spLocks noChangeArrowheads="1"/>
          </p:cNvSpPr>
          <p:nvPr/>
        </p:nvSpPr>
        <p:spPr bwMode="auto">
          <a:xfrm>
            <a:off x="1041400" y="1676400"/>
            <a:ext cx="311150" cy="398463"/>
          </a:xfrm>
          <a:prstGeom prst="rect">
            <a:avLst/>
          </a:prstGeom>
          <a:noFill/>
          <a:ln w="9525">
            <a:noFill/>
            <a:miter lim="800000"/>
          </a:ln>
        </p:spPr>
        <p:txBody>
          <a:bodyPr wrap="none" lIns="90000" tIns="46800" rIns="90000" bIns="46800">
            <a:spAutoFit/>
          </a:bodyPr>
          <a:lstStyle/>
          <a:p>
            <a:pPr algn="ctr" eaLnBrk="1" hangingPunct="1">
              <a:buClr>
                <a:srgbClr val="000000"/>
              </a:buClr>
              <a:buSzPct val="100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chemeClr val="tx1"/>
                </a:solidFill>
                <a:cs typeface="Arial Unicode MS" pitchFamily="32" charset="0"/>
              </a:rPr>
              <a:t>1</a:t>
            </a:r>
            <a:endParaRPr lang="en-GB" sz="2000">
              <a:solidFill>
                <a:schemeClr val="tx1"/>
              </a:solidFill>
              <a:cs typeface="Arial Unicode MS" pitchFamily="32" charset="0"/>
            </a:endParaRPr>
          </a:p>
        </p:txBody>
      </p:sp>
      <p:sp>
        <p:nvSpPr>
          <p:cNvPr id="26649" name="Text Box 25"/>
          <p:cNvSpPr txBox="1">
            <a:spLocks noChangeArrowheads="1"/>
          </p:cNvSpPr>
          <p:nvPr/>
        </p:nvSpPr>
        <p:spPr bwMode="auto">
          <a:xfrm>
            <a:off x="1727200" y="1676400"/>
            <a:ext cx="311150" cy="398463"/>
          </a:xfrm>
          <a:prstGeom prst="rect">
            <a:avLst/>
          </a:prstGeom>
          <a:noFill/>
          <a:ln w="9525">
            <a:noFill/>
            <a:miter lim="800000"/>
          </a:ln>
        </p:spPr>
        <p:txBody>
          <a:bodyPr wrap="none" lIns="90000" tIns="46800" rIns="90000" bIns="46800">
            <a:spAutoFit/>
          </a:bodyPr>
          <a:lstStyle/>
          <a:p>
            <a:pPr algn="ctr" eaLnBrk="1" hangingPunct="1">
              <a:buClr>
                <a:srgbClr val="000000"/>
              </a:buClr>
              <a:buSzPct val="100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chemeClr val="tx1"/>
                </a:solidFill>
                <a:cs typeface="Arial Unicode MS" pitchFamily="32" charset="0"/>
              </a:rPr>
              <a:t>2</a:t>
            </a:r>
            <a:endParaRPr lang="en-GB" sz="2000">
              <a:solidFill>
                <a:schemeClr val="tx1"/>
              </a:solidFill>
              <a:cs typeface="Arial Unicode MS" pitchFamily="32" charset="0"/>
            </a:endParaRPr>
          </a:p>
        </p:txBody>
      </p:sp>
      <p:sp>
        <p:nvSpPr>
          <p:cNvPr id="26650" name="Text Box 26"/>
          <p:cNvSpPr txBox="1">
            <a:spLocks noChangeArrowheads="1"/>
          </p:cNvSpPr>
          <p:nvPr/>
        </p:nvSpPr>
        <p:spPr bwMode="auto">
          <a:xfrm>
            <a:off x="2413000" y="1676400"/>
            <a:ext cx="311150" cy="398463"/>
          </a:xfrm>
          <a:prstGeom prst="rect">
            <a:avLst/>
          </a:prstGeom>
          <a:noFill/>
          <a:ln w="9525">
            <a:noFill/>
            <a:miter lim="800000"/>
          </a:ln>
        </p:spPr>
        <p:txBody>
          <a:bodyPr wrap="none" lIns="90000" tIns="46800" rIns="90000" bIns="46800">
            <a:spAutoFit/>
          </a:bodyPr>
          <a:lstStyle/>
          <a:p>
            <a:pPr algn="ctr" eaLnBrk="1" hangingPunct="1">
              <a:buClr>
                <a:srgbClr val="000000"/>
              </a:buClr>
              <a:buSzPct val="100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chemeClr val="tx1"/>
                </a:solidFill>
                <a:cs typeface="Arial Unicode MS" pitchFamily="32" charset="0"/>
              </a:rPr>
              <a:t>3</a:t>
            </a:r>
            <a:endParaRPr lang="en-GB" sz="2000">
              <a:solidFill>
                <a:schemeClr val="tx1"/>
              </a:solidFill>
              <a:cs typeface="Arial Unicode MS" pitchFamily="32" charset="0"/>
            </a:endParaRPr>
          </a:p>
        </p:txBody>
      </p:sp>
      <p:sp>
        <p:nvSpPr>
          <p:cNvPr id="26651" name="Text Box 27"/>
          <p:cNvSpPr txBox="1">
            <a:spLocks noChangeArrowheads="1"/>
          </p:cNvSpPr>
          <p:nvPr/>
        </p:nvSpPr>
        <p:spPr bwMode="auto">
          <a:xfrm>
            <a:off x="3098800" y="1676400"/>
            <a:ext cx="311150" cy="398463"/>
          </a:xfrm>
          <a:prstGeom prst="rect">
            <a:avLst/>
          </a:prstGeom>
          <a:noFill/>
          <a:ln w="9525">
            <a:noFill/>
            <a:miter lim="800000"/>
          </a:ln>
        </p:spPr>
        <p:txBody>
          <a:bodyPr wrap="none" lIns="90000" tIns="46800" rIns="90000" bIns="46800">
            <a:spAutoFit/>
          </a:bodyPr>
          <a:lstStyle/>
          <a:p>
            <a:pPr algn="ctr" eaLnBrk="1" hangingPunct="1">
              <a:buClr>
                <a:srgbClr val="000000"/>
              </a:buClr>
              <a:buSzPct val="100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chemeClr val="tx1"/>
                </a:solidFill>
                <a:cs typeface="Arial Unicode MS" pitchFamily="32" charset="0"/>
              </a:rPr>
              <a:t>4</a:t>
            </a:r>
            <a:endParaRPr lang="en-GB" sz="2000">
              <a:solidFill>
                <a:schemeClr val="tx1"/>
              </a:solidFill>
              <a:cs typeface="Arial Unicode MS" pitchFamily="32" charset="0"/>
            </a:endParaRPr>
          </a:p>
        </p:txBody>
      </p:sp>
      <p:sp>
        <p:nvSpPr>
          <p:cNvPr id="26652" name="Text Box 28"/>
          <p:cNvSpPr txBox="1">
            <a:spLocks noChangeArrowheads="1"/>
          </p:cNvSpPr>
          <p:nvPr/>
        </p:nvSpPr>
        <p:spPr bwMode="auto">
          <a:xfrm>
            <a:off x="3784600" y="1676400"/>
            <a:ext cx="311150" cy="398463"/>
          </a:xfrm>
          <a:prstGeom prst="rect">
            <a:avLst/>
          </a:prstGeom>
          <a:noFill/>
          <a:ln w="9525">
            <a:noFill/>
            <a:miter lim="800000"/>
          </a:ln>
        </p:spPr>
        <p:txBody>
          <a:bodyPr wrap="none" lIns="90000" tIns="46800" rIns="90000" bIns="46800">
            <a:spAutoFit/>
          </a:bodyPr>
          <a:lstStyle/>
          <a:p>
            <a:pPr algn="ctr" eaLnBrk="1" hangingPunct="1">
              <a:buClr>
                <a:srgbClr val="000000"/>
              </a:buClr>
              <a:buSzPct val="100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chemeClr val="tx1"/>
                </a:solidFill>
                <a:cs typeface="Arial Unicode MS" pitchFamily="32" charset="0"/>
              </a:rPr>
              <a:t>5</a:t>
            </a:r>
            <a:endParaRPr lang="en-GB" sz="2000">
              <a:solidFill>
                <a:schemeClr val="tx1"/>
              </a:solidFill>
              <a:cs typeface="Arial Unicode MS" pitchFamily="32" charset="0"/>
            </a:endParaRPr>
          </a:p>
        </p:txBody>
      </p:sp>
      <p:sp>
        <p:nvSpPr>
          <p:cNvPr id="26653" name="Text Box 29"/>
          <p:cNvSpPr txBox="1">
            <a:spLocks noChangeArrowheads="1"/>
          </p:cNvSpPr>
          <p:nvPr/>
        </p:nvSpPr>
        <p:spPr bwMode="auto">
          <a:xfrm>
            <a:off x="5029200" y="2143125"/>
            <a:ext cx="568325" cy="582613"/>
          </a:xfrm>
          <a:prstGeom prst="rect">
            <a:avLst/>
          </a:prstGeom>
          <a:noFill/>
          <a:ln w="9525">
            <a:noFill/>
            <a:miter lim="800000"/>
          </a:ln>
        </p:spPr>
        <p:txBody>
          <a:bodyPr wrap="none" lIns="90000" tIns="46800" rIns="90000" bIns="46800">
            <a:spAutoFit/>
          </a:bodyPr>
          <a:lstStyle/>
          <a:p>
            <a:pPr algn="r" eaLnBrk="1" hangingPunct="1">
              <a:buClr>
                <a:srgbClr val="008380"/>
              </a:buClr>
              <a:buSzPct val="133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i="1">
                <a:solidFill>
                  <a:srgbClr val="008380"/>
                </a:solidFill>
                <a:cs typeface="Arial Unicode MS" pitchFamily="32" charset="0"/>
              </a:rPr>
              <a:t>C</a:t>
            </a:r>
            <a:r>
              <a:rPr lang="en-GB" sz="3200">
                <a:solidFill>
                  <a:schemeClr val="tx1"/>
                </a:solidFill>
                <a:cs typeface="Arial Unicode MS" pitchFamily="32" charset="0"/>
              </a:rPr>
              <a:t>:</a:t>
            </a:r>
            <a:endParaRPr lang="en-GB" sz="3200">
              <a:solidFill>
                <a:schemeClr val="tx1"/>
              </a:solidFill>
              <a:cs typeface="Arial Unicode MS" pitchFamily="32" charset="0"/>
            </a:endParaRPr>
          </a:p>
        </p:txBody>
      </p:sp>
      <p:sp>
        <p:nvSpPr>
          <p:cNvPr id="26654" name="AutoShape 30"/>
          <p:cNvSpPr>
            <a:spLocks noChangeArrowheads="1"/>
          </p:cNvSpPr>
          <p:nvPr/>
        </p:nvSpPr>
        <p:spPr bwMode="auto">
          <a:xfrm>
            <a:off x="5678488" y="2133600"/>
            <a:ext cx="685800" cy="600075"/>
          </a:xfrm>
          <a:prstGeom prst="roundRect">
            <a:avLst>
              <a:gd name="adj" fmla="val 264"/>
            </a:avLst>
          </a:prstGeom>
          <a:solidFill>
            <a:srgbClr val="FFCCCC"/>
          </a:solidFill>
          <a:ln w="9360">
            <a:solidFill>
              <a:srgbClr val="000000"/>
            </a:solidFill>
            <a:round/>
          </a:ln>
          <a:effectLst>
            <a:outerShdw dist="107933" dir="2700000" algn="ctr" rotWithShape="0">
              <a:srgbClr val="808080"/>
            </a:outerShdw>
          </a:effectLst>
        </p:spPr>
        <p:txBody>
          <a:bodyPr wrap="none" anchor="ctr"/>
          <a:lstStyle/>
          <a:p>
            <a:endParaRPr lang="en-US"/>
          </a:p>
        </p:txBody>
      </p:sp>
      <p:sp>
        <p:nvSpPr>
          <p:cNvPr id="26655" name="AutoShape 31"/>
          <p:cNvSpPr>
            <a:spLocks noChangeArrowheads="1"/>
          </p:cNvSpPr>
          <p:nvPr/>
        </p:nvSpPr>
        <p:spPr bwMode="auto">
          <a:xfrm>
            <a:off x="6364288" y="2133600"/>
            <a:ext cx="685800" cy="600075"/>
          </a:xfrm>
          <a:prstGeom prst="roundRect">
            <a:avLst>
              <a:gd name="adj" fmla="val 264"/>
            </a:avLst>
          </a:prstGeom>
          <a:solidFill>
            <a:srgbClr val="FFCCCC"/>
          </a:solidFill>
          <a:ln w="9360">
            <a:solidFill>
              <a:srgbClr val="000000"/>
            </a:solidFill>
            <a:round/>
          </a:ln>
          <a:effectLst>
            <a:outerShdw dist="107933" dir="2700000" algn="ctr" rotWithShape="0">
              <a:srgbClr val="808080"/>
            </a:outerShdw>
          </a:effectLst>
        </p:spPr>
        <p:txBody>
          <a:bodyPr wrap="none" anchor="ctr"/>
          <a:lstStyle/>
          <a:p>
            <a:endParaRPr lang="en-US"/>
          </a:p>
        </p:txBody>
      </p:sp>
      <p:sp>
        <p:nvSpPr>
          <p:cNvPr id="26656" name="AutoShape 32"/>
          <p:cNvSpPr>
            <a:spLocks noChangeArrowheads="1"/>
          </p:cNvSpPr>
          <p:nvPr/>
        </p:nvSpPr>
        <p:spPr bwMode="auto">
          <a:xfrm>
            <a:off x="7050088" y="2133600"/>
            <a:ext cx="685800" cy="600075"/>
          </a:xfrm>
          <a:prstGeom prst="roundRect">
            <a:avLst>
              <a:gd name="adj" fmla="val 264"/>
            </a:avLst>
          </a:prstGeom>
          <a:solidFill>
            <a:srgbClr val="FFCCCC"/>
          </a:solidFill>
          <a:ln w="9360">
            <a:solidFill>
              <a:srgbClr val="000000"/>
            </a:solidFill>
            <a:round/>
          </a:ln>
          <a:effectLst>
            <a:outerShdw dist="107933" dir="2700000" algn="ctr" rotWithShape="0">
              <a:srgbClr val="808080"/>
            </a:outerShdw>
          </a:effectLst>
        </p:spPr>
        <p:txBody>
          <a:bodyPr wrap="none" anchor="ctr"/>
          <a:lstStyle/>
          <a:p>
            <a:endParaRPr lang="en-US"/>
          </a:p>
        </p:txBody>
      </p:sp>
      <p:sp>
        <p:nvSpPr>
          <p:cNvPr id="26657" name="AutoShape 33"/>
          <p:cNvSpPr>
            <a:spLocks noChangeArrowheads="1"/>
          </p:cNvSpPr>
          <p:nvPr/>
        </p:nvSpPr>
        <p:spPr bwMode="auto">
          <a:xfrm>
            <a:off x="7735888" y="2133600"/>
            <a:ext cx="685800" cy="600075"/>
          </a:xfrm>
          <a:prstGeom prst="roundRect">
            <a:avLst>
              <a:gd name="adj" fmla="val 264"/>
            </a:avLst>
          </a:prstGeom>
          <a:solidFill>
            <a:srgbClr val="FFCCCC"/>
          </a:solidFill>
          <a:ln w="9360">
            <a:solidFill>
              <a:srgbClr val="000000"/>
            </a:solidFill>
            <a:round/>
          </a:ln>
          <a:effectLst>
            <a:outerShdw dist="107933" dir="2700000" algn="ctr" rotWithShape="0">
              <a:srgbClr val="808080"/>
            </a:outerShdw>
          </a:effectLst>
        </p:spPr>
        <p:txBody>
          <a:bodyPr wrap="none" anchor="ctr"/>
          <a:lstStyle/>
          <a:p>
            <a:endParaRPr lang="en-US"/>
          </a:p>
        </p:txBody>
      </p:sp>
      <p:sp>
        <p:nvSpPr>
          <p:cNvPr id="26658" name="Text Box 34"/>
          <p:cNvSpPr txBox="1">
            <a:spLocks noChangeArrowheads="1"/>
          </p:cNvSpPr>
          <p:nvPr/>
        </p:nvSpPr>
        <p:spPr bwMode="auto">
          <a:xfrm>
            <a:off x="5865813" y="1700213"/>
            <a:ext cx="311150" cy="398462"/>
          </a:xfrm>
          <a:prstGeom prst="rect">
            <a:avLst/>
          </a:prstGeom>
          <a:noFill/>
          <a:ln w="9525">
            <a:noFill/>
            <a:miter lim="800000"/>
          </a:ln>
        </p:spPr>
        <p:txBody>
          <a:bodyPr wrap="none" lIns="90000" tIns="46800" rIns="90000" bIns="46800">
            <a:spAutoFit/>
          </a:bodyPr>
          <a:lstStyle/>
          <a:p>
            <a:pPr algn="ctr" eaLnBrk="1" hangingPunct="1">
              <a:buClr>
                <a:srgbClr val="000000"/>
              </a:buClr>
              <a:buSzPct val="100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chemeClr val="tx1"/>
                </a:solidFill>
                <a:cs typeface="Arial Unicode MS" pitchFamily="32" charset="0"/>
              </a:rPr>
              <a:t>1</a:t>
            </a:r>
            <a:endParaRPr lang="en-GB" sz="2000">
              <a:solidFill>
                <a:schemeClr val="tx1"/>
              </a:solidFill>
              <a:cs typeface="Arial Unicode MS" pitchFamily="32" charset="0"/>
            </a:endParaRPr>
          </a:p>
        </p:txBody>
      </p:sp>
      <p:sp>
        <p:nvSpPr>
          <p:cNvPr id="26659" name="Text Box 35"/>
          <p:cNvSpPr txBox="1">
            <a:spLocks noChangeArrowheads="1"/>
          </p:cNvSpPr>
          <p:nvPr/>
        </p:nvSpPr>
        <p:spPr bwMode="auto">
          <a:xfrm>
            <a:off x="6551613" y="1700213"/>
            <a:ext cx="311150" cy="398462"/>
          </a:xfrm>
          <a:prstGeom prst="rect">
            <a:avLst/>
          </a:prstGeom>
          <a:noFill/>
          <a:ln w="9525">
            <a:noFill/>
            <a:miter lim="800000"/>
          </a:ln>
        </p:spPr>
        <p:txBody>
          <a:bodyPr wrap="none" lIns="90000" tIns="46800" rIns="90000" bIns="46800">
            <a:spAutoFit/>
          </a:bodyPr>
          <a:lstStyle/>
          <a:p>
            <a:pPr algn="ctr" eaLnBrk="1" hangingPunct="1">
              <a:buClr>
                <a:srgbClr val="000000"/>
              </a:buClr>
              <a:buSzPct val="100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chemeClr val="tx1"/>
                </a:solidFill>
                <a:cs typeface="Arial Unicode MS" pitchFamily="32" charset="0"/>
              </a:rPr>
              <a:t>2</a:t>
            </a:r>
            <a:endParaRPr lang="en-GB" sz="2000">
              <a:solidFill>
                <a:schemeClr val="tx1"/>
              </a:solidFill>
              <a:cs typeface="Arial Unicode MS" pitchFamily="32" charset="0"/>
            </a:endParaRPr>
          </a:p>
        </p:txBody>
      </p:sp>
      <p:sp>
        <p:nvSpPr>
          <p:cNvPr id="26660" name="Text Box 36"/>
          <p:cNvSpPr txBox="1">
            <a:spLocks noChangeArrowheads="1"/>
          </p:cNvSpPr>
          <p:nvPr/>
        </p:nvSpPr>
        <p:spPr bwMode="auto">
          <a:xfrm>
            <a:off x="7237413" y="1700213"/>
            <a:ext cx="311150" cy="398462"/>
          </a:xfrm>
          <a:prstGeom prst="rect">
            <a:avLst/>
          </a:prstGeom>
          <a:noFill/>
          <a:ln w="9525">
            <a:noFill/>
            <a:miter lim="800000"/>
          </a:ln>
        </p:spPr>
        <p:txBody>
          <a:bodyPr wrap="none" lIns="90000" tIns="46800" rIns="90000" bIns="46800">
            <a:spAutoFit/>
          </a:bodyPr>
          <a:lstStyle/>
          <a:p>
            <a:pPr algn="ctr" eaLnBrk="1" hangingPunct="1">
              <a:buClr>
                <a:srgbClr val="000000"/>
              </a:buClr>
              <a:buSzPct val="100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chemeClr val="tx1"/>
                </a:solidFill>
                <a:cs typeface="Arial Unicode MS" pitchFamily="32" charset="0"/>
              </a:rPr>
              <a:t>3</a:t>
            </a:r>
            <a:endParaRPr lang="en-GB" sz="2000">
              <a:solidFill>
                <a:schemeClr val="tx1"/>
              </a:solidFill>
              <a:cs typeface="Arial Unicode MS" pitchFamily="32" charset="0"/>
            </a:endParaRPr>
          </a:p>
        </p:txBody>
      </p:sp>
      <p:sp>
        <p:nvSpPr>
          <p:cNvPr id="26661" name="Text Box 37"/>
          <p:cNvSpPr txBox="1">
            <a:spLocks noChangeArrowheads="1"/>
          </p:cNvSpPr>
          <p:nvPr/>
        </p:nvSpPr>
        <p:spPr bwMode="auto">
          <a:xfrm>
            <a:off x="7923213" y="1700213"/>
            <a:ext cx="311150" cy="398462"/>
          </a:xfrm>
          <a:prstGeom prst="rect">
            <a:avLst/>
          </a:prstGeom>
          <a:noFill/>
          <a:ln w="9525">
            <a:noFill/>
            <a:miter lim="800000"/>
          </a:ln>
        </p:spPr>
        <p:txBody>
          <a:bodyPr wrap="none" lIns="90000" tIns="46800" rIns="90000" bIns="46800">
            <a:spAutoFit/>
          </a:bodyPr>
          <a:lstStyle/>
          <a:p>
            <a:pPr algn="ctr" eaLnBrk="1" hangingPunct="1">
              <a:buClr>
                <a:srgbClr val="000000"/>
              </a:buClr>
              <a:buSzPct val="100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chemeClr val="tx1"/>
                </a:solidFill>
                <a:cs typeface="Arial Unicode MS" pitchFamily="32" charset="0"/>
              </a:rPr>
              <a:t>4</a:t>
            </a:r>
            <a:endParaRPr lang="en-GB" sz="2000">
              <a:solidFill>
                <a:schemeClr val="tx1"/>
              </a:solidFill>
              <a:cs typeface="Arial Unicode MS" pitchFamily="32" charset="0"/>
            </a:endParaRPr>
          </a:p>
        </p:txBody>
      </p:sp>
    </p:spTree>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1"/>
          <p:cNvSpPr>
            <a:spLocks noGrp="1" noChangeArrowheads="1"/>
          </p:cNvSpPr>
          <p:nvPr>
            <p:ph type="title"/>
          </p:nvPr>
        </p:nvSpPr>
        <p:spPr>
          <a:xfrm>
            <a:off x="1447800" y="304800"/>
            <a:ext cx="7543800" cy="1143000"/>
          </a:xfrm>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0" dirty="0"/>
              <a:t>Loop 1</a:t>
            </a:r>
            <a:endParaRPr lang="en-GB" b="0" dirty="0"/>
          </a:p>
        </p:txBody>
      </p:sp>
      <p:sp>
        <p:nvSpPr>
          <p:cNvPr id="27650" name="Text Box 2"/>
          <p:cNvSpPr txBox="1">
            <a:spLocks noChangeArrowheads="1"/>
          </p:cNvSpPr>
          <p:nvPr/>
        </p:nvSpPr>
        <p:spPr bwMode="auto">
          <a:xfrm>
            <a:off x="190500" y="2119313"/>
            <a:ext cx="584200" cy="582612"/>
          </a:xfrm>
          <a:prstGeom prst="rect">
            <a:avLst/>
          </a:prstGeom>
          <a:noFill/>
          <a:ln w="9525">
            <a:noFill/>
            <a:miter lim="800000"/>
          </a:ln>
        </p:spPr>
        <p:txBody>
          <a:bodyPr wrap="none" lIns="90000" tIns="46800" rIns="90000" bIns="46800">
            <a:spAutoFit/>
          </a:bodyPr>
          <a:lstStyle/>
          <a:p>
            <a:pPr algn="r" eaLnBrk="1" hangingPunct="1">
              <a:buClr>
                <a:srgbClr val="008380"/>
              </a:buClr>
              <a:buSzPct val="133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i="1">
                <a:solidFill>
                  <a:srgbClr val="008380"/>
                </a:solidFill>
                <a:cs typeface="Arial Unicode MS" pitchFamily="32" charset="0"/>
              </a:rPr>
              <a:t>A</a:t>
            </a:r>
            <a:r>
              <a:rPr lang="en-GB" sz="3200">
                <a:solidFill>
                  <a:schemeClr val="tx1"/>
                </a:solidFill>
                <a:cs typeface="Arial Unicode MS" pitchFamily="32" charset="0"/>
              </a:rPr>
              <a:t>:</a:t>
            </a:r>
            <a:endParaRPr lang="en-GB" sz="3200">
              <a:solidFill>
                <a:schemeClr val="tx1"/>
              </a:solidFill>
              <a:cs typeface="Arial Unicode MS" pitchFamily="32" charset="0"/>
            </a:endParaRPr>
          </a:p>
        </p:txBody>
      </p:sp>
      <p:grpSp>
        <p:nvGrpSpPr>
          <p:cNvPr id="2" name="Group 3"/>
          <p:cNvGrpSpPr/>
          <p:nvPr/>
        </p:nvGrpSpPr>
        <p:grpSpPr bwMode="auto">
          <a:xfrm>
            <a:off x="854075" y="2109788"/>
            <a:ext cx="684213" cy="598487"/>
            <a:chOff x="538" y="1329"/>
            <a:chExt cx="431" cy="377"/>
          </a:xfrm>
        </p:grpSpPr>
        <p:sp>
          <p:nvSpPr>
            <p:cNvPr id="27652" name="AutoShape 4"/>
            <p:cNvSpPr>
              <a:spLocks noChangeArrowheads="1"/>
            </p:cNvSpPr>
            <p:nvPr/>
          </p:nvSpPr>
          <p:spPr bwMode="auto">
            <a:xfrm>
              <a:off x="538" y="1329"/>
              <a:ext cx="432" cy="378"/>
            </a:xfrm>
            <a:prstGeom prst="roundRect">
              <a:avLst>
                <a:gd name="adj" fmla="val 264"/>
              </a:avLst>
            </a:prstGeom>
            <a:solidFill>
              <a:srgbClr val="FFCCCC"/>
            </a:solidFill>
            <a:ln w="9360">
              <a:solidFill>
                <a:srgbClr val="000000"/>
              </a:solidFill>
              <a:round/>
            </a:ln>
            <a:effectLst>
              <a:outerShdw dist="107933" dir="2700000" algn="ctr" rotWithShape="0">
                <a:srgbClr val="808080"/>
              </a:outerShdw>
            </a:effectLst>
          </p:spPr>
          <p:txBody>
            <a:bodyPr wrap="none" anchor="ctr"/>
            <a:lstStyle/>
            <a:p>
              <a:endParaRPr lang="en-US"/>
            </a:p>
          </p:txBody>
        </p:sp>
        <p:sp>
          <p:nvSpPr>
            <p:cNvPr id="27653" name="Text Box 5"/>
            <p:cNvSpPr txBox="1">
              <a:spLocks noChangeArrowheads="1"/>
            </p:cNvSpPr>
            <p:nvPr/>
          </p:nvSpPr>
          <p:spPr bwMode="auto">
            <a:xfrm>
              <a:off x="538" y="1329"/>
              <a:ext cx="432" cy="378"/>
            </a:xfrm>
            <a:prstGeom prst="rect">
              <a:avLst/>
            </a:prstGeom>
            <a:noFill/>
            <a:ln w="9525">
              <a:noFill/>
              <a:miter lim="800000"/>
            </a:ln>
          </p:spPr>
          <p:txBody>
            <a:bodyPr wrap="none" lIns="90000" tIns="46800" rIns="90000" bIns="46800" anchor="ctr">
              <a:spAutoFit/>
            </a:bodyPr>
            <a:lstStyle/>
            <a:p>
              <a:pPr algn="ctr" eaLnBrk="1" hangingPunct="1">
                <a:buClr>
                  <a:srgbClr val="008380"/>
                </a:buClr>
                <a:buSzPct val="133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a:solidFill>
                    <a:srgbClr val="008380"/>
                  </a:solidFill>
                  <a:cs typeface="Arial Unicode MS" pitchFamily="32" charset="0"/>
                </a:rPr>
                <a:t>4</a:t>
              </a:r>
              <a:endParaRPr lang="en-GB" sz="3200">
                <a:solidFill>
                  <a:srgbClr val="008380"/>
                </a:solidFill>
                <a:cs typeface="Arial Unicode MS" pitchFamily="32" charset="0"/>
              </a:endParaRPr>
            </a:p>
          </p:txBody>
        </p:sp>
      </p:grpSp>
      <p:grpSp>
        <p:nvGrpSpPr>
          <p:cNvPr id="3" name="Group 6"/>
          <p:cNvGrpSpPr/>
          <p:nvPr/>
        </p:nvGrpSpPr>
        <p:grpSpPr bwMode="auto">
          <a:xfrm>
            <a:off x="1539875" y="2109788"/>
            <a:ext cx="684213" cy="598487"/>
            <a:chOff x="970" y="1329"/>
            <a:chExt cx="431" cy="377"/>
          </a:xfrm>
        </p:grpSpPr>
        <p:sp>
          <p:nvSpPr>
            <p:cNvPr id="27655" name="AutoShape 7"/>
            <p:cNvSpPr>
              <a:spLocks noChangeArrowheads="1"/>
            </p:cNvSpPr>
            <p:nvPr/>
          </p:nvSpPr>
          <p:spPr bwMode="auto">
            <a:xfrm>
              <a:off x="970" y="1329"/>
              <a:ext cx="432" cy="378"/>
            </a:xfrm>
            <a:prstGeom prst="roundRect">
              <a:avLst>
                <a:gd name="adj" fmla="val 264"/>
              </a:avLst>
            </a:prstGeom>
            <a:solidFill>
              <a:srgbClr val="FFCCCC"/>
            </a:solidFill>
            <a:ln w="9360">
              <a:solidFill>
                <a:srgbClr val="000000"/>
              </a:solidFill>
              <a:round/>
            </a:ln>
            <a:effectLst>
              <a:outerShdw dist="107933" dir="2700000" algn="ctr" rotWithShape="0">
                <a:srgbClr val="808080"/>
              </a:outerShdw>
            </a:effectLst>
          </p:spPr>
          <p:txBody>
            <a:bodyPr wrap="none" anchor="ctr"/>
            <a:lstStyle/>
            <a:p>
              <a:endParaRPr lang="en-US"/>
            </a:p>
          </p:txBody>
        </p:sp>
        <p:sp>
          <p:nvSpPr>
            <p:cNvPr id="27656" name="Text Box 8"/>
            <p:cNvSpPr txBox="1">
              <a:spLocks noChangeArrowheads="1"/>
            </p:cNvSpPr>
            <p:nvPr/>
          </p:nvSpPr>
          <p:spPr bwMode="auto">
            <a:xfrm>
              <a:off x="970" y="1329"/>
              <a:ext cx="432" cy="378"/>
            </a:xfrm>
            <a:prstGeom prst="rect">
              <a:avLst/>
            </a:prstGeom>
            <a:noFill/>
            <a:ln w="9525">
              <a:noFill/>
              <a:miter lim="800000"/>
            </a:ln>
          </p:spPr>
          <p:txBody>
            <a:bodyPr wrap="none" lIns="90000" tIns="46800" rIns="90000" bIns="46800" anchor="ctr">
              <a:spAutoFit/>
            </a:bodyPr>
            <a:lstStyle/>
            <a:p>
              <a:pPr algn="ctr" eaLnBrk="1" hangingPunct="1">
                <a:buClr>
                  <a:srgbClr val="008380"/>
                </a:buClr>
                <a:buSzPct val="133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a:solidFill>
                    <a:srgbClr val="008380"/>
                  </a:solidFill>
                  <a:cs typeface="Arial Unicode MS" pitchFamily="32" charset="0"/>
                </a:rPr>
                <a:t>1</a:t>
              </a:r>
              <a:endParaRPr lang="en-GB" sz="3200">
                <a:solidFill>
                  <a:srgbClr val="008380"/>
                </a:solidFill>
                <a:cs typeface="Arial Unicode MS" pitchFamily="32" charset="0"/>
              </a:endParaRPr>
            </a:p>
          </p:txBody>
        </p:sp>
      </p:grpSp>
      <p:grpSp>
        <p:nvGrpSpPr>
          <p:cNvPr id="4" name="Group 9"/>
          <p:cNvGrpSpPr/>
          <p:nvPr/>
        </p:nvGrpSpPr>
        <p:grpSpPr bwMode="auto">
          <a:xfrm>
            <a:off x="2225675" y="2109788"/>
            <a:ext cx="684213" cy="598487"/>
            <a:chOff x="1402" y="1329"/>
            <a:chExt cx="431" cy="377"/>
          </a:xfrm>
        </p:grpSpPr>
        <p:sp>
          <p:nvSpPr>
            <p:cNvPr id="27658" name="AutoShape 10"/>
            <p:cNvSpPr>
              <a:spLocks noChangeArrowheads="1"/>
            </p:cNvSpPr>
            <p:nvPr/>
          </p:nvSpPr>
          <p:spPr bwMode="auto">
            <a:xfrm>
              <a:off x="1402" y="1329"/>
              <a:ext cx="432" cy="378"/>
            </a:xfrm>
            <a:prstGeom prst="roundRect">
              <a:avLst>
                <a:gd name="adj" fmla="val 264"/>
              </a:avLst>
            </a:prstGeom>
            <a:solidFill>
              <a:srgbClr val="FFCCCC"/>
            </a:solidFill>
            <a:ln w="9360">
              <a:solidFill>
                <a:srgbClr val="000000"/>
              </a:solidFill>
              <a:round/>
            </a:ln>
            <a:effectLst>
              <a:outerShdw dist="107933" dir="2700000" algn="ctr" rotWithShape="0">
                <a:srgbClr val="808080"/>
              </a:outerShdw>
            </a:effectLst>
          </p:spPr>
          <p:txBody>
            <a:bodyPr wrap="none" anchor="ctr"/>
            <a:lstStyle/>
            <a:p>
              <a:endParaRPr lang="en-US"/>
            </a:p>
          </p:txBody>
        </p:sp>
        <p:sp>
          <p:nvSpPr>
            <p:cNvPr id="27659" name="Text Box 11"/>
            <p:cNvSpPr txBox="1">
              <a:spLocks noChangeArrowheads="1"/>
            </p:cNvSpPr>
            <p:nvPr/>
          </p:nvSpPr>
          <p:spPr bwMode="auto">
            <a:xfrm>
              <a:off x="1402" y="1329"/>
              <a:ext cx="432" cy="378"/>
            </a:xfrm>
            <a:prstGeom prst="rect">
              <a:avLst/>
            </a:prstGeom>
            <a:noFill/>
            <a:ln w="9525">
              <a:noFill/>
              <a:miter lim="800000"/>
            </a:ln>
          </p:spPr>
          <p:txBody>
            <a:bodyPr wrap="none" lIns="90000" tIns="46800" rIns="90000" bIns="46800" anchor="ctr">
              <a:spAutoFit/>
            </a:bodyPr>
            <a:lstStyle/>
            <a:p>
              <a:pPr algn="ctr" eaLnBrk="1" hangingPunct="1">
                <a:buClr>
                  <a:srgbClr val="008380"/>
                </a:buClr>
                <a:buSzPct val="133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a:solidFill>
                    <a:srgbClr val="008380"/>
                  </a:solidFill>
                  <a:cs typeface="Arial Unicode MS" pitchFamily="32" charset="0"/>
                </a:rPr>
                <a:t>3</a:t>
              </a:r>
              <a:endParaRPr lang="en-GB" sz="3200">
                <a:solidFill>
                  <a:srgbClr val="008380"/>
                </a:solidFill>
                <a:cs typeface="Arial Unicode MS" pitchFamily="32" charset="0"/>
              </a:endParaRPr>
            </a:p>
          </p:txBody>
        </p:sp>
      </p:grpSp>
      <p:grpSp>
        <p:nvGrpSpPr>
          <p:cNvPr id="5" name="Group 12"/>
          <p:cNvGrpSpPr/>
          <p:nvPr/>
        </p:nvGrpSpPr>
        <p:grpSpPr bwMode="auto">
          <a:xfrm>
            <a:off x="2911475" y="2109788"/>
            <a:ext cx="684213" cy="598487"/>
            <a:chOff x="1834" y="1329"/>
            <a:chExt cx="431" cy="377"/>
          </a:xfrm>
        </p:grpSpPr>
        <p:sp>
          <p:nvSpPr>
            <p:cNvPr id="27661" name="AutoShape 13"/>
            <p:cNvSpPr>
              <a:spLocks noChangeArrowheads="1"/>
            </p:cNvSpPr>
            <p:nvPr/>
          </p:nvSpPr>
          <p:spPr bwMode="auto">
            <a:xfrm>
              <a:off x="1834" y="1329"/>
              <a:ext cx="432" cy="378"/>
            </a:xfrm>
            <a:prstGeom prst="roundRect">
              <a:avLst>
                <a:gd name="adj" fmla="val 264"/>
              </a:avLst>
            </a:prstGeom>
            <a:solidFill>
              <a:srgbClr val="FFCCCC"/>
            </a:solidFill>
            <a:ln w="9360">
              <a:solidFill>
                <a:srgbClr val="000000"/>
              </a:solidFill>
              <a:round/>
            </a:ln>
            <a:effectLst>
              <a:outerShdw dist="107933" dir="2700000" algn="ctr" rotWithShape="0">
                <a:srgbClr val="808080"/>
              </a:outerShdw>
            </a:effectLst>
          </p:spPr>
          <p:txBody>
            <a:bodyPr wrap="none" anchor="ctr"/>
            <a:lstStyle/>
            <a:p>
              <a:endParaRPr lang="en-US"/>
            </a:p>
          </p:txBody>
        </p:sp>
        <p:sp>
          <p:nvSpPr>
            <p:cNvPr id="27662" name="Text Box 14"/>
            <p:cNvSpPr txBox="1">
              <a:spLocks noChangeArrowheads="1"/>
            </p:cNvSpPr>
            <p:nvPr/>
          </p:nvSpPr>
          <p:spPr bwMode="auto">
            <a:xfrm>
              <a:off x="1834" y="1329"/>
              <a:ext cx="432" cy="378"/>
            </a:xfrm>
            <a:prstGeom prst="rect">
              <a:avLst/>
            </a:prstGeom>
            <a:noFill/>
            <a:ln w="9525">
              <a:noFill/>
              <a:miter lim="800000"/>
            </a:ln>
          </p:spPr>
          <p:txBody>
            <a:bodyPr wrap="none" lIns="90000" tIns="46800" rIns="90000" bIns="46800" anchor="ctr">
              <a:spAutoFit/>
            </a:bodyPr>
            <a:lstStyle/>
            <a:p>
              <a:pPr algn="ctr" eaLnBrk="1" hangingPunct="1">
                <a:buClr>
                  <a:srgbClr val="008380"/>
                </a:buClr>
                <a:buSzPct val="133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a:solidFill>
                    <a:srgbClr val="008380"/>
                  </a:solidFill>
                  <a:cs typeface="Arial Unicode MS" pitchFamily="32" charset="0"/>
                </a:rPr>
                <a:t>4</a:t>
              </a:r>
              <a:endParaRPr lang="en-GB" sz="3200">
                <a:solidFill>
                  <a:srgbClr val="008380"/>
                </a:solidFill>
                <a:cs typeface="Arial Unicode MS" pitchFamily="32" charset="0"/>
              </a:endParaRPr>
            </a:p>
          </p:txBody>
        </p:sp>
      </p:grpSp>
      <p:grpSp>
        <p:nvGrpSpPr>
          <p:cNvPr id="6" name="Group 15"/>
          <p:cNvGrpSpPr/>
          <p:nvPr/>
        </p:nvGrpSpPr>
        <p:grpSpPr bwMode="auto">
          <a:xfrm>
            <a:off x="3597275" y="2109788"/>
            <a:ext cx="684213" cy="598487"/>
            <a:chOff x="2266" y="1329"/>
            <a:chExt cx="431" cy="377"/>
          </a:xfrm>
        </p:grpSpPr>
        <p:sp>
          <p:nvSpPr>
            <p:cNvPr id="27664" name="AutoShape 16"/>
            <p:cNvSpPr>
              <a:spLocks noChangeArrowheads="1"/>
            </p:cNvSpPr>
            <p:nvPr/>
          </p:nvSpPr>
          <p:spPr bwMode="auto">
            <a:xfrm>
              <a:off x="2266" y="1329"/>
              <a:ext cx="432" cy="378"/>
            </a:xfrm>
            <a:prstGeom prst="roundRect">
              <a:avLst>
                <a:gd name="adj" fmla="val 264"/>
              </a:avLst>
            </a:prstGeom>
            <a:solidFill>
              <a:srgbClr val="FFCCCC"/>
            </a:solidFill>
            <a:ln w="9360">
              <a:solidFill>
                <a:srgbClr val="000000"/>
              </a:solidFill>
              <a:round/>
            </a:ln>
            <a:effectLst>
              <a:outerShdw dist="107933" dir="2700000" algn="ctr" rotWithShape="0">
                <a:srgbClr val="808080"/>
              </a:outerShdw>
            </a:effectLst>
          </p:spPr>
          <p:txBody>
            <a:bodyPr wrap="none" anchor="ctr"/>
            <a:lstStyle/>
            <a:p>
              <a:endParaRPr lang="en-US"/>
            </a:p>
          </p:txBody>
        </p:sp>
        <p:sp>
          <p:nvSpPr>
            <p:cNvPr id="27665" name="Text Box 17"/>
            <p:cNvSpPr txBox="1">
              <a:spLocks noChangeArrowheads="1"/>
            </p:cNvSpPr>
            <p:nvPr/>
          </p:nvSpPr>
          <p:spPr bwMode="auto">
            <a:xfrm>
              <a:off x="2266" y="1329"/>
              <a:ext cx="432" cy="378"/>
            </a:xfrm>
            <a:prstGeom prst="rect">
              <a:avLst/>
            </a:prstGeom>
            <a:noFill/>
            <a:ln w="9525">
              <a:noFill/>
              <a:miter lim="800000"/>
            </a:ln>
          </p:spPr>
          <p:txBody>
            <a:bodyPr wrap="none" lIns="90000" tIns="46800" rIns="90000" bIns="46800" anchor="ctr">
              <a:spAutoFit/>
            </a:bodyPr>
            <a:lstStyle/>
            <a:p>
              <a:pPr algn="ctr" eaLnBrk="1" hangingPunct="1">
                <a:buClr>
                  <a:srgbClr val="008380"/>
                </a:buClr>
                <a:buSzPct val="133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a:solidFill>
                    <a:srgbClr val="008380"/>
                  </a:solidFill>
                  <a:cs typeface="Arial Unicode MS" pitchFamily="32" charset="0"/>
                </a:rPr>
                <a:t>3</a:t>
              </a:r>
              <a:endParaRPr lang="en-GB" sz="3200">
                <a:solidFill>
                  <a:srgbClr val="008380"/>
                </a:solidFill>
                <a:cs typeface="Arial Unicode MS" pitchFamily="32" charset="0"/>
              </a:endParaRPr>
            </a:p>
          </p:txBody>
        </p:sp>
      </p:grpSp>
      <p:sp>
        <p:nvSpPr>
          <p:cNvPr id="27666" name="Text Box 18"/>
          <p:cNvSpPr txBox="1">
            <a:spLocks noChangeArrowheads="1"/>
          </p:cNvSpPr>
          <p:nvPr/>
        </p:nvSpPr>
        <p:spPr bwMode="auto">
          <a:xfrm>
            <a:off x="214313" y="3514725"/>
            <a:ext cx="558800" cy="582613"/>
          </a:xfrm>
          <a:prstGeom prst="rect">
            <a:avLst/>
          </a:prstGeom>
          <a:noFill/>
          <a:ln w="9525">
            <a:noFill/>
            <a:miter lim="800000"/>
          </a:ln>
        </p:spPr>
        <p:txBody>
          <a:bodyPr wrap="none" lIns="90000" tIns="46800" rIns="90000" bIns="46800">
            <a:spAutoFit/>
          </a:bodyPr>
          <a:lstStyle/>
          <a:p>
            <a:pPr algn="r" eaLnBrk="1" hangingPunct="1">
              <a:buClr>
                <a:srgbClr val="008380"/>
              </a:buClr>
              <a:buSzPct val="133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i="1">
                <a:solidFill>
                  <a:srgbClr val="008380"/>
                </a:solidFill>
                <a:cs typeface="Arial Unicode MS" pitchFamily="32" charset="0"/>
              </a:rPr>
              <a:t>B</a:t>
            </a:r>
            <a:r>
              <a:rPr lang="en-GB" sz="3200">
                <a:solidFill>
                  <a:schemeClr val="tx1"/>
                </a:solidFill>
                <a:cs typeface="Arial Unicode MS" pitchFamily="32" charset="0"/>
              </a:rPr>
              <a:t>:</a:t>
            </a:r>
            <a:endParaRPr lang="en-GB" sz="3200">
              <a:solidFill>
                <a:schemeClr val="tx1"/>
              </a:solidFill>
              <a:cs typeface="Arial Unicode MS" pitchFamily="32" charset="0"/>
            </a:endParaRPr>
          </a:p>
        </p:txBody>
      </p:sp>
      <p:sp>
        <p:nvSpPr>
          <p:cNvPr id="27667" name="AutoShape 19"/>
          <p:cNvSpPr>
            <a:spLocks noChangeArrowheads="1"/>
          </p:cNvSpPr>
          <p:nvPr/>
        </p:nvSpPr>
        <p:spPr bwMode="auto">
          <a:xfrm>
            <a:off x="854075" y="3505200"/>
            <a:ext cx="685800" cy="600075"/>
          </a:xfrm>
          <a:prstGeom prst="roundRect">
            <a:avLst>
              <a:gd name="adj" fmla="val 264"/>
            </a:avLst>
          </a:prstGeom>
          <a:solidFill>
            <a:srgbClr val="FFCCCC"/>
          </a:solidFill>
          <a:ln w="9360">
            <a:solidFill>
              <a:srgbClr val="000000"/>
            </a:solidFill>
            <a:round/>
          </a:ln>
          <a:effectLst>
            <a:outerShdw dist="107933" dir="2700000" algn="ctr" rotWithShape="0">
              <a:srgbClr val="808080"/>
            </a:outerShdw>
          </a:effectLst>
        </p:spPr>
        <p:txBody>
          <a:bodyPr wrap="none" anchor="ctr"/>
          <a:lstStyle/>
          <a:p>
            <a:endParaRPr lang="en-US"/>
          </a:p>
        </p:txBody>
      </p:sp>
      <p:sp>
        <p:nvSpPr>
          <p:cNvPr id="27668" name="AutoShape 20"/>
          <p:cNvSpPr>
            <a:spLocks noChangeArrowheads="1"/>
          </p:cNvSpPr>
          <p:nvPr/>
        </p:nvSpPr>
        <p:spPr bwMode="auto">
          <a:xfrm>
            <a:off x="1539875" y="3505200"/>
            <a:ext cx="685800" cy="600075"/>
          </a:xfrm>
          <a:prstGeom prst="roundRect">
            <a:avLst>
              <a:gd name="adj" fmla="val 264"/>
            </a:avLst>
          </a:prstGeom>
          <a:solidFill>
            <a:srgbClr val="FFCCCC"/>
          </a:solidFill>
          <a:ln w="9360">
            <a:solidFill>
              <a:srgbClr val="000000"/>
            </a:solidFill>
            <a:round/>
          </a:ln>
          <a:effectLst>
            <a:outerShdw dist="107933" dir="2700000" algn="ctr" rotWithShape="0">
              <a:srgbClr val="808080"/>
            </a:outerShdw>
          </a:effectLst>
        </p:spPr>
        <p:txBody>
          <a:bodyPr wrap="none" anchor="ctr"/>
          <a:lstStyle/>
          <a:p>
            <a:endParaRPr lang="en-US"/>
          </a:p>
        </p:txBody>
      </p:sp>
      <p:sp>
        <p:nvSpPr>
          <p:cNvPr id="27669" name="AutoShape 21"/>
          <p:cNvSpPr>
            <a:spLocks noChangeArrowheads="1"/>
          </p:cNvSpPr>
          <p:nvPr/>
        </p:nvSpPr>
        <p:spPr bwMode="auto">
          <a:xfrm>
            <a:off x="2225675" y="3505200"/>
            <a:ext cx="685800" cy="600075"/>
          </a:xfrm>
          <a:prstGeom prst="roundRect">
            <a:avLst>
              <a:gd name="adj" fmla="val 264"/>
            </a:avLst>
          </a:prstGeom>
          <a:solidFill>
            <a:srgbClr val="FFCCCC"/>
          </a:solidFill>
          <a:ln w="9360">
            <a:solidFill>
              <a:srgbClr val="000000"/>
            </a:solidFill>
            <a:round/>
          </a:ln>
          <a:effectLst>
            <a:outerShdw dist="107933" dir="2700000" algn="ctr" rotWithShape="0">
              <a:srgbClr val="808080"/>
            </a:outerShdw>
          </a:effectLst>
        </p:spPr>
        <p:txBody>
          <a:bodyPr wrap="none" anchor="ctr"/>
          <a:lstStyle/>
          <a:p>
            <a:endParaRPr lang="en-US"/>
          </a:p>
        </p:txBody>
      </p:sp>
      <p:sp>
        <p:nvSpPr>
          <p:cNvPr id="27670" name="AutoShape 22"/>
          <p:cNvSpPr>
            <a:spLocks noChangeArrowheads="1"/>
          </p:cNvSpPr>
          <p:nvPr/>
        </p:nvSpPr>
        <p:spPr bwMode="auto">
          <a:xfrm>
            <a:off x="2911475" y="3505200"/>
            <a:ext cx="685800" cy="600075"/>
          </a:xfrm>
          <a:prstGeom prst="roundRect">
            <a:avLst>
              <a:gd name="adj" fmla="val 264"/>
            </a:avLst>
          </a:prstGeom>
          <a:solidFill>
            <a:srgbClr val="FFCCCC"/>
          </a:solidFill>
          <a:ln w="9360">
            <a:solidFill>
              <a:srgbClr val="000000"/>
            </a:solidFill>
            <a:round/>
          </a:ln>
          <a:effectLst>
            <a:outerShdw dist="107933" dir="2700000" algn="ctr" rotWithShape="0">
              <a:srgbClr val="808080"/>
            </a:outerShdw>
          </a:effectLst>
        </p:spPr>
        <p:txBody>
          <a:bodyPr wrap="none" anchor="ctr"/>
          <a:lstStyle/>
          <a:p>
            <a:endParaRPr lang="en-US"/>
          </a:p>
        </p:txBody>
      </p:sp>
      <p:sp>
        <p:nvSpPr>
          <p:cNvPr id="27671" name="AutoShape 23"/>
          <p:cNvSpPr>
            <a:spLocks noChangeArrowheads="1"/>
          </p:cNvSpPr>
          <p:nvPr/>
        </p:nvSpPr>
        <p:spPr bwMode="auto">
          <a:xfrm>
            <a:off x="3597275" y="3505200"/>
            <a:ext cx="685800" cy="600075"/>
          </a:xfrm>
          <a:prstGeom prst="roundRect">
            <a:avLst>
              <a:gd name="adj" fmla="val 264"/>
            </a:avLst>
          </a:prstGeom>
          <a:solidFill>
            <a:srgbClr val="FFCCCC"/>
          </a:solidFill>
          <a:ln w="9360">
            <a:solidFill>
              <a:srgbClr val="000000"/>
            </a:solidFill>
            <a:round/>
          </a:ln>
          <a:effectLst>
            <a:outerShdw dist="107933" dir="2700000" algn="ctr" rotWithShape="0">
              <a:srgbClr val="808080"/>
            </a:outerShdw>
          </a:effectLst>
        </p:spPr>
        <p:txBody>
          <a:bodyPr wrap="none" anchor="ctr"/>
          <a:lstStyle/>
          <a:p>
            <a:endParaRPr lang="en-US"/>
          </a:p>
        </p:txBody>
      </p:sp>
      <p:sp>
        <p:nvSpPr>
          <p:cNvPr id="27672" name="Text Box 24"/>
          <p:cNvSpPr txBox="1">
            <a:spLocks noChangeArrowheads="1"/>
          </p:cNvSpPr>
          <p:nvPr/>
        </p:nvSpPr>
        <p:spPr bwMode="auto">
          <a:xfrm>
            <a:off x="1041400" y="1676400"/>
            <a:ext cx="311150" cy="398463"/>
          </a:xfrm>
          <a:prstGeom prst="rect">
            <a:avLst/>
          </a:prstGeom>
          <a:noFill/>
          <a:ln w="9525">
            <a:noFill/>
            <a:miter lim="800000"/>
          </a:ln>
        </p:spPr>
        <p:txBody>
          <a:bodyPr wrap="none" lIns="90000" tIns="46800" rIns="90000" bIns="46800">
            <a:spAutoFit/>
          </a:bodyPr>
          <a:lstStyle/>
          <a:p>
            <a:pPr algn="ctr" eaLnBrk="1" hangingPunct="1">
              <a:buClr>
                <a:srgbClr val="000000"/>
              </a:buClr>
              <a:buSzPct val="100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chemeClr val="tx1"/>
                </a:solidFill>
                <a:cs typeface="Arial Unicode MS" pitchFamily="32" charset="0"/>
              </a:rPr>
              <a:t>1</a:t>
            </a:r>
            <a:endParaRPr lang="en-GB" sz="2000">
              <a:solidFill>
                <a:schemeClr val="tx1"/>
              </a:solidFill>
              <a:cs typeface="Arial Unicode MS" pitchFamily="32" charset="0"/>
            </a:endParaRPr>
          </a:p>
        </p:txBody>
      </p:sp>
      <p:sp>
        <p:nvSpPr>
          <p:cNvPr id="27673" name="Text Box 25"/>
          <p:cNvSpPr txBox="1">
            <a:spLocks noChangeArrowheads="1"/>
          </p:cNvSpPr>
          <p:nvPr/>
        </p:nvSpPr>
        <p:spPr bwMode="auto">
          <a:xfrm>
            <a:off x="1727200" y="1676400"/>
            <a:ext cx="311150" cy="398463"/>
          </a:xfrm>
          <a:prstGeom prst="rect">
            <a:avLst/>
          </a:prstGeom>
          <a:noFill/>
          <a:ln w="9525">
            <a:noFill/>
            <a:miter lim="800000"/>
          </a:ln>
        </p:spPr>
        <p:txBody>
          <a:bodyPr wrap="none" lIns="90000" tIns="46800" rIns="90000" bIns="46800">
            <a:spAutoFit/>
          </a:bodyPr>
          <a:lstStyle/>
          <a:p>
            <a:pPr algn="ctr" eaLnBrk="1" hangingPunct="1">
              <a:buClr>
                <a:srgbClr val="000000"/>
              </a:buClr>
              <a:buSzPct val="100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chemeClr val="tx1"/>
                </a:solidFill>
                <a:cs typeface="Arial Unicode MS" pitchFamily="32" charset="0"/>
              </a:rPr>
              <a:t>2</a:t>
            </a:r>
            <a:endParaRPr lang="en-GB" sz="2000">
              <a:solidFill>
                <a:schemeClr val="tx1"/>
              </a:solidFill>
              <a:cs typeface="Arial Unicode MS" pitchFamily="32" charset="0"/>
            </a:endParaRPr>
          </a:p>
        </p:txBody>
      </p:sp>
      <p:sp>
        <p:nvSpPr>
          <p:cNvPr id="27674" name="Text Box 26"/>
          <p:cNvSpPr txBox="1">
            <a:spLocks noChangeArrowheads="1"/>
          </p:cNvSpPr>
          <p:nvPr/>
        </p:nvSpPr>
        <p:spPr bwMode="auto">
          <a:xfrm>
            <a:off x="2413000" y="1676400"/>
            <a:ext cx="311150" cy="398463"/>
          </a:xfrm>
          <a:prstGeom prst="rect">
            <a:avLst/>
          </a:prstGeom>
          <a:noFill/>
          <a:ln w="9525">
            <a:noFill/>
            <a:miter lim="800000"/>
          </a:ln>
        </p:spPr>
        <p:txBody>
          <a:bodyPr wrap="none" lIns="90000" tIns="46800" rIns="90000" bIns="46800">
            <a:spAutoFit/>
          </a:bodyPr>
          <a:lstStyle/>
          <a:p>
            <a:pPr algn="ctr" eaLnBrk="1" hangingPunct="1">
              <a:buClr>
                <a:srgbClr val="000000"/>
              </a:buClr>
              <a:buSzPct val="100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chemeClr val="tx1"/>
                </a:solidFill>
                <a:cs typeface="Arial Unicode MS" pitchFamily="32" charset="0"/>
              </a:rPr>
              <a:t>3</a:t>
            </a:r>
            <a:endParaRPr lang="en-GB" sz="2000">
              <a:solidFill>
                <a:schemeClr val="tx1"/>
              </a:solidFill>
              <a:cs typeface="Arial Unicode MS" pitchFamily="32" charset="0"/>
            </a:endParaRPr>
          </a:p>
        </p:txBody>
      </p:sp>
      <p:sp>
        <p:nvSpPr>
          <p:cNvPr id="27675" name="Text Box 27"/>
          <p:cNvSpPr txBox="1">
            <a:spLocks noChangeArrowheads="1"/>
          </p:cNvSpPr>
          <p:nvPr/>
        </p:nvSpPr>
        <p:spPr bwMode="auto">
          <a:xfrm>
            <a:off x="3098800" y="1676400"/>
            <a:ext cx="311150" cy="398463"/>
          </a:xfrm>
          <a:prstGeom prst="rect">
            <a:avLst/>
          </a:prstGeom>
          <a:noFill/>
          <a:ln w="9525">
            <a:noFill/>
            <a:miter lim="800000"/>
          </a:ln>
        </p:spPr>
        <p:txBody>
          <a:bodyPr wrap="none" lIns="90000" tIns="46800" rIns="90000" bIns="46800">
            <a:spAutoFit/>
          </a:bodyPr>
          <a:lstStyle/>
          <a:p>
            <a:pPr algn="ctr" eaLnBrk="1" hangingPunct="1">
              <a:buClr>
                <a:srgbClr val="000000"/>
              </a:buClr>
              <a:buSzPct val="100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chemeClr val="tx1"/>
                </a:solidFill>
                <a:cs typeface="Arial Unicode MS" pitchFamily="32" charset="0"/>
              </a:rPr>
              <a:t>4</a:t>
            </a:r>
            <a:endParaRPr lang="en-GB" sz="2000">
              <a:solidFill>
                <a:schemeClr val="tx1"/>
              </a:solidFill>
              <a:cs typeface="Arial Unicode MS" pitchFamily="32" charset="0"/>
            </a:endParaRPr>
          </a:p>
        </p:txBody>
      </p:sp>
      <p:sp>
        <p:nvSpPr>
          <p:cNvPr id="27676" name="Text Box 28"/>
          <p:cNvSpPr txBox="1">
            <a:spLocks noChangeArrowheads="1"/>
          </p:cNvSpPr>
          <p:nvPr/>
        </p:nvSpPr>
        <p:spPr bwMode="auto">
          <a:xfrm>
            <a:off x="3784600" y="1676400"/>
            <a:ext cx="311150" cy="398463"/>
          </a:xfrm>
          <a:prstGeom prst="rect">
            <a:avLst/>
          </a:prstGeom>
          <a:noFill/>
          <a:ln w="9525">
            <a:noFill/>
            <a:miter lim="800000"/>
          </a:ln>
        </p:spPr>
        <p:txBody>
          <a:bodyPr wrap="none" lIns="90000" tIns="46800" rIns="90000" bIns="46800">
            <a:spAutoFit/>
          </a:bodyPr>
          <a:lstStyle/>
          <a:p>
            <a:pPr algn="ctr" eaLnBrk="1" hangingPunct="1">
              <a:buClr>
                <a:srgbClr val="000000"/>
              </a:buClr>
              <a:buSzPct val="100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chemeClr val="tx1"/>
                </a:solidFill>
                <a:cs typeface="Arial Unicode MS" pitchFamily="32" charset="0"/>
              </a:rPr>
              <a:t>5</a:t>
            </a:r>
            <a:endParaRPr lang="en-GB" sz="2000">
              <a:solidFill>
                <a:schemeClr val="tx1"/>
              </a:solidFill>
              <a:cs typeface="Arial Unicode MS" pitchFamily="32" charset="0"/>
            </a:endParaRPr>
          </a:p>
        </p:txBody>
      </p:sp>
      <p:sp>
        <p:nvSpPr>
          <p:cNvPr id="27677" name="Text Box 29"/>
          <p:cNvSpPr txBox="1">
            <a:spLocks noChangeArrowheads="1"/>
          </p:cNvSpPr>
          <p:nvPr/>
        </p:nvSpPr>
        <p:spPr bwMode="auto">
          <a:xfrm>
            <a:off x="5029200" y="2143125"/>
            <a:ext cx="568325" cy="582613"/>
          </a:xfrm>
          <a:prstGeom prst="rect">
            <a:avLst/>
          </a:prstGeom>
          <a:noFill/>
          <a:ln w="9525">
            <a:noFill/>
            <a:miter lim="800000"/>
          </a:ln>
        </p:spPr>
        <p:txBody>
          <a:bodyPr wrap="none" lIns="90000" tIns="46800" rIns="90000" bIns="46800">
            <a:spAutoFit/>
          </a:bodyPr>
          <a:lstStyle/>
          <a:p>
            <a:pPr algn="r" eaLnBrk="1" hangingPunct="1">
              <a:buClr>
                <a:srgbClr val="008380"/>
              </a:buClr>
              <a:buSzPct val="133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i="1">
                <a:solidFill>
                  <a:srgbClr val="008380"/>
                </a:solidFill>
                <a:cs typeface="Arial Unicode MS" pitchFamily="32" charset="0"/>
              </a:rPr>
              <a:t>C</a:t>
            </a:r>
            <a:r>
              <a:rPr lang="en-GB" sz="3200">
                <a:solidFill>
                  <a:schemeClr val="tx1"/>
                </a:solidFill>
                <a:cs typeface="Arial Unicode MS" pitchFamily="32" charset="0"/>
              </a:rPr>
              <a:t>:</a:t>
            </a:r>
            <a:endParaRPr lang="en-GB" sz="3200">
              <a:solidFill>
                <a:schemeClr val="tx1"/>
              </a:solidFill>
              <a:cs typeface="Arial Unicode MS" pitchFamily="32" charset="0"/>
            </a:endParaRPr>
          </a:p>
        </p:txBody>
      </p:sp>
      <p:grpSp>
        <p:nvGrpSpPr>
          <p:cNvPr id="7" name="Group 30"/>
          <p:cNvGrpSpPr/>
          <p:nvPr/>
        </p:nvGrpSpPr>
        <p:grpSpPr bwMode="auto">
          <a:xfrm>
            <a:off x="5678488" y="2133600"/>
            <a:ext cx="684212" cy="598488"/>
            <a:chOff x="3577" y="1344"/>
            <a:chExt cx="431" cy="377"/>
          </a:xfrm>
        </p:grpSpPr>
        <p:sp>
          <p:nvSpPr>
            <p:cNvPr id="27679" name="AutoShape 31"/>
            <p:cNvSpPr>
              <a:spLocks noChangeArrowheads="1"/>
            </p:cNvSpPr>
            <p:nvPr/>
          </p:nvSpPr>
          <p:spPr bwMode="auto">
            <a:xfrm>
              <a:off x="3577" y="1344"/>
              <a:ext cx="432" cy="378"/>
            </a:xfrm>
            <a:prstGeom prst="roundRect">
              <a:avLst>
                <a:gd name="adj" fmla="val 264"/>
              </a:avLst>
            </a:prstGeom>
            <a:solidFill>
              <a:srgbClr val="FFFF99"/>
            </a:solidFill>
            <a:ln w="9360">
              <a:solidFill>
                <a:srgbClr val="000000"/>
              </a:solidFill>
              <a:round/>
            </a:ln>
            <a:effectLst>
              <a:outerShdw dist="107933" dir="2700000" algn="ctr" rotWithShape="0">
                <a:srgbClr val="808080"/>
              </a:outerShdw>
            </a:effectLst>
          </p:spPr>
          <p:txBody>
            <a:bodyPr wrap="none" anchor="ctr"/>
            <a:lstStyle/>
            <a:p>
              <a:endParaRPr lang="en-US"/>
            </a:p>
          </p:txBody>
        </p:sp>
        <p:sp>
          <p:nvSpPr>
            <p:cNvPr id="27680" name="Text Box 32"/>
            <p:cNvSpPr txBox="1">
              <a:spLocks noChangeArrowheads="1"/>
            </p:cNvSpPr>
            <p:nvPr/>
          </p:nvSpPr>
          <p:spPr bwMode="auto">
            <a:xfrm>
              <a:off x="3577" y="1344"/>
              <a:ext cx="432" cy="378"/>
            </a:xfrm>
            <a:prstGeom prst="rect">
              <a:avLst/>
            </a:prstGeom>
            <a:noFill/>
            <a:ln w="9525">
              <a:noFill/>
              <a:miter lim="800000"/>
            </a:ln>
          </p:spPr>
          <p:txBody>
            <a:bodyPr wrap="none" lIns="90000" tIns="46800" rIns="90000" bIns="46800" anchor="ctr">
              <a:spAutoFit/>
            </a:bodyPr>
            <a:lstStyle/>
            <a:p>
              <a:pPr algn="ctr" eaLnBrk="1" hangingPunct="1">
                <a:buClr>
                  <a:srgbClr val="008380"/>
                </a:buClr>
                <a:buSzPct val="133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a:solidFill>
                    <a:srgbClr val="008380"/>
                  </a:solidFill>
                  <a:cs typeface="Arial Unicode MS" pitchFamily="32" charset="0"/>
                </a:rPr>
                <a:t>0</a:t>
              </a:r>
              <a:endParaRPr lang="en-GB" sz="3200">
                <a:solidFill>
                  <a:srgbClr val="008380"/>
                </a:solidFill>
                <a:cs typeface="Arial Unicode MS" pitchFamily="32" charset="0"/>
              </a:endParaRPr>
            </a:p>
          </p:txBody>
        </p:sp>
      </p:grpSp>
      <p:grpSp>
        <p:nvGrpSpPr>
          <p:cNvPr id="8" name="Group 33"/>
          <p:cNvGrpSpPr/>
          <p:nvPr/>
        </p:nvGrpSpPr>
        <p:grpSpPr bwMode="auto">
          <a:xfrm>
            <a:off x="6364288" y="2133600"/>
            <a:ext cx="684212" cy="598488"/>
            <a:chOff x="4009" y="1344"/>
            <a:chExt cx="431" cy="377"/>
          </a:xfrm>
        </p:grpSpPr>
        <p:sp>
          <p:nvSpPr>
            <p:cNvPr id="27682" name="AutoShape 34"/>
            <p:cNvSpPr>
              <a:spLocks noChangeArrowheads="1"/>
            </p:cNvSpPr>
            <p:nvPr/>
          </p:nvSpPr>
          <p:spPr bwMode="auto">
            <a:xfrm>
              <a:off x="4009" y="1344"/>
              <a:ext cx="432" cy="378"/>
            </a:xfrm>
            <a:prstGeom prst="roundRect">
              <a:avLst>
                <a:gd name="adj" fmla="val 264"/>
              </a:avLst>
            </a:prstGeom>
            <a:solidFill>
              <a:srgbClr val="FFFF99"/>
            </a:solidFill>
            <a:ln w="9360">
              <a:solidFill>
                <a:srgbClr val="000000"/>
              </a:solidFill>
              <a:round/>
            </a:ln>
            <a:effectLst>
              <a:outerShdw dist="107933" dir="2700000" algn="ctr" rotWithShape="0">
                <a:srgbClr val="808080"/>
              </a:outerShdw>
            </a:effectLst>
          </p:spPr>
          <p:txBody>
            <a:bodyPr wrap="none" anchor="ctr"/>
            <a:lstStyle/>
            <a:p>
              <a:endParaRPr lang="en-US"/>
            </a:p>
          </p:txBody>
        </p:sp>
        <p:sp>
          <p:nvSpPr>
            <p:cNvPr id="27683" name="Text Box 35"/>
            <p:cNvSpPr txBox="1">
              <a:spLocks noChangeArrowheads="1"/>
            </p:cNvSpPr>
            <p:nvPr/>
          </p:nvSpPr>
          <p:spPr bwMode="auto">
            <a:xfrm>
              <a:off x="4009" y="1344"/>
              <a:ext cx="432" cy="378"/>
            </a:xfrm>
            <a:prstGeom prst="rect">
              <a:avLst/>
            </a:prstGeom>
            <a:noFill/>
            <a:ln w="9525">
              <a:noFill/>
              <a:miter lim="800000"/>
            </a:ln>
          </p:spPr>
          <p:txBody>
            <a:bodyPr wrap="none" lIns="90000" tIns="46800" rIns="90000" bIns="46800" anchor="ctr">
              <a:spAutoFit/>
            </a:bodyPr>
            <a:lstStyle/>
            <a:p>
              <a:pPr algn="ctr" eaLnBrk="1" hangingPunct="1">
                <a:buClr>
                  <a:srgbClr val="008380"/>
                </a:buClr>
                <a:buSzPct val="133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a:solidFill>
                    <a:srgbClr val="008380"/>
                  </a:solidFill>
                  <a:cs typeface="Arial Unicode MS" pitchFamily="32" charset="0"/>
                </a:rPr>
                <a:t>0</a:t>
              </a:r>
              <a:endParaRPr lang="en-GB" sz="3200">
                <a:solidFill>
                  <a:srgbClr val="008380"/>
                </a:solidFill>
                <a:cs typeface="Arial Unicode MS" pitchFamily="32" charset="0"/>
              </a:endParaRPr>
            </a:p>
          </p:txBody>
        </p:sp>
      </p:grpSp>
      <p:grpSp>
        <p:nvGrpSpPr>
          <p:cNvPr id="9" name="Group 36"/>
          <p:cNvGrpSpPr/>
          <p:nvPr/>
        </p:nvGrpSpPr>
        <p:grpSpPr bwMode="auto">
          <a:xfrm>
            <a:off x="7050088" y="2133600"/>
            <a:ext cx="684212" cy="598488"/>
            <a:chOff x="4441" y="1344"/>
            <a:chExt cx="431" cy="377"/>
          </a:xfrm>
        </p:grpSpPr>
        <p:sp>
          <p:nvSpPr>
            <p:cNvPr id="27685" name="AutoShape 37"/>
            <p:cNvSpPr>
              <a:spLocks noChangeArrowheads="1"/>
            </p:cNvSpPr>
            <p:nvPr/>
          </p:nvSpPr>
          <p:spPr bwMode="auto">
            <a:xfrm>
              <a:off x="4441" y="1344"/>
              <a:ext cx="432" cy="378"/>
            </a:xfrm>
            <a:prstGeom prst="roundRect">
              <a:avLst>
                <a:gd name="adj" fmla="val 264"/>
              </a:avLst>
            </a:prstGeom>
            <a:solidFill>
              <a:srgbClr val="FFFF99"/>
            </a:solidFill>
            <a:ln w="9360">
              <a:solidFill>
                <a:srgbClr val="000000"/>
              </a:solidFill>
              <a:round/>
            </a:ln>
            <a:effectLst>
              <a:outerShdw dist="107933" dir="2700000" algn="ctr" rotWithShape="0">
                <a:srgbClr val="808080"/>
              </a:outerShdw>
            </a:effectLst>
          </p:spPr>
          <p:txBody>
            <a:bodyPr wrap="none" anchor="ctr"/>
            <a:lstStyle/>
            <a:p>
              <a:endParaRPr lang="en-US"/>
            </a:p>
          </p:txBody>
        </p:sp>
        <p:sp>
          <p:nvSpPr>
            <p:cNvPr id="27686" name="Text Box 38"/>
            <p:cNvSpPr txBox="1">
              <a:spLocks noChangeArrowheads="1"/>
            </p:cNvSpPr>
            <p:nvPr/>
          </p:nvSpPr>
          <p:spPr bwMode="auto">
            <a:xfrm>
              <a:off x="4441" y="1344"/>
              <a:ext cx="432" cy="378"/>
            </a:xfrm>
            <a:prstGeom prst="rect">
              <a:avLst/>
            </a:prstGeom>
            <a:noFill/>
            <a:ln w="9525">
              <a:noFill/>
              <a:miter lim="800000"/>
            </a:ln>
          </p:spPr>
          <p:txBody>
            <a:bodyPr wrap="none" lIns="90000" tIns="46800" rIns="90000" bIns="46800" anchor="ctr">
              <a:spAutoFit/>
            </a:bodyPr>
            <a:lstStyle/>
            <a:p>
              <a:pPr algn="ctr" eaLnBrk="1" hangingPunct="1">
                <a:buClr>
                  <a:srgbClr val="008380"/>
                </a:buClr>
                <a:buSzPct val="133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a:solidFill>
                    <a:srgbClr val="008380"/>
                  </a:solidFill>
                  <a:cs typeface="Arial Unicode MS" pitchFamily="32" charset="0"/>
                </a:rPr>
                <a:t>0</a:t>
              </a:r>
              <a:endParaRPr lang="en-GB" sz="3200">
                <a:solidFill>
                  <a:srgbClr val="008380"/>
                </a:solidFill>
                <a:cs typeface="Arial Unicode MS" pitchFamily="32" charset="0"/>
              </a:endParaRPr>
            </a:p>
          </p:txBody>
        </p:sp>
      </p:grpSp>
      <p:grpSp>
        <p:nvGrpSpPr>
          <p:cNvPr id="10" name="Group 39"/>
          <p:cNvGrpSpPr/>
          <p:nvPr/>
        </p:nvGrpSpPr>
        <p:grpSpPr bwMode="auto">
          <a:xfrm>
            <a:off x="7735888" y="2133600"/>
            <a:ext cx="684212" cy="598488"/>
            <a:chOff x="4873" y="1344"/>
            <a:chExt cx="431" cy="377"/>
          </a:xfrm>
        </p:grpSpPr>
        <p:sp>
          <p:nvSpPr>
            <p:cNvPr id="27688" name="AutoShape 40"/>
            <p:cNvSpPr>
              <a:spLocks noChangeArrowheads="1"/>
            </p:cNvSpPr>
            <p:nvPr/>
          </p:nvSpPr>
          <p:spPr bwMode="auto">
            <a:xfrm>
              <a:off x="4873" y="1344"/>
              <a:ext cx="432" cy="378"/>
            </a:xfrm>
            <a:prstGeom prst="roundRect">
              <a:avLst>
                <a:gd name="adj" fmla="val 264"/>
              </a:avLst>
            </a:prstGeom>
            <a:solidFill>
              <a:srgbClr val="FFFF99"/>
            </a:solidFill>
            <a:ln w="9360">
              <a:solidFill>
                <a:srgbClr val="000000"/>
              </a:solidFill>
              <a:round/>
            </a:ln>
            <a:effectLst>
              <a:outerShdw dist="107933" dir="2700000" algn="ctr" rotWithShape="0">
                <a:srgbClr val="808080"/>
              </a:outerShdw>
            </a:effectLst>
          </p:spPr>
          <p:txBody>
            <a:bodyPr wrap="none" anchor="ctr"/>
            <a:lstStyle/>
            <a:p>
              <a:endParaRPr lang="en-US"/>
            </a:p>
          </p:txBody>
        </p:sp>
        <p:sp>
          <p:nvSpPr>
            <p:cNvPr id="27689" name="Text Box 41"/>
            <p:cNvSpPr txBox="1">
              <a:spLocks noChangeArrowheads="1"/>
            </p:cNvSpPr>
            <p:nvPr/>
          </p:nvSpPr>
          <p:spPr bwMode="auto">
            <a:xfrm>
              <a:off x="4873" y="1344"/>
              <a:ext cx="432" cy="378"/>
            </a:xfrm>
            <a:prstGeom prst="rect">
              <a:avLst/>
            </a:prstGeom>
            <a:noFill/>
            <a:ln w="9525">
              <a:noFill/>
              <a:miter lim="800000"/>
            </a:ln>
          </p:spPr>
          <p:txBody>
            <a:bodyPr wrap="none" lIns="90000" tIns="46800" rIns="90000" bIns="46800" anchor="ctr">
              <a:spAutoFit/>
            </a:bodyPr>
            <a:lstStyle/>
            <a:p>
              <a:pPr algn="ctr" eaLnBrk="1" hangingPunct="1">
                <a:buClr>
                  <a:srgbClr val="008380"/>
                </a:buClr>
                <a:buSzPct val="133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a:solidFill>
                    <a:srgbClr val="008380"/>
                  </a:solidFill>
                  <a:cs typeface="Arial Unicode MS" pitchFamily="32" charset="0"/>
                </a:rPr>
                <a:t>0</a:t>
              </a:r>
              <a:endParaRPr lang="en-GB" sz="3200">
                <a:solidFill>
                  <a:srgbClr val="008380"/>
                </a:solidFill>
                <a:cs typeface="Arial Unicode MS" pitchFamily="32" charset="0"/>
              </a:endParaRPr>
            </a:p>
          </p:txBody>
        </p:sp>
      </p:grpSp>
      <p:sp>
        <p:nvSpPr>
          <p:cNvPr id="27690" name="Text Box 42"/>
          <p:cNvSpPr txBox="1">
            <a:spLocks noChangeArrowheads="1"/>
          </p:cNvSpPr>
          <p:nvPr/>
        </p:nvSpPr>
        <p:spPr bwMode="auto">
          <a:xfrm>
            <a:off x="5865813" y="1700213"/>
            <a:ext cx="311150" cy="398462"/>
          </a:xfrm>
          <a:prstGeom prst="rect">
            <a:avLst/>
          </a:prstGeom>
          <a:noFill/>
          <a:ln w="9525">
            <a:noFill/>
            <a:miter lim="800000"/>
          </a:ln>
        </p:spPr>
        <p:txBody>
          <a:bodyPr wrap="none" lIns="90000" tIns="46800" rIns="90000" bIns="46800">
            <a:spAutoFit/>
          </a:bodyPr>
          <a:lstStyle/>
          <a:p>
            <a:pPr algn="ctr" eaLnBrk="1" hangingPunct="1">
              <a:buClr>
                <a:srgbClr val="000000"/>
              </a:buClr>
              <a:buSzPct val="100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chemeClr val="tx1"/>
                </a:solidFill>
                <a:cs typeface="Arial Unicode MS" pitchFamily="32" charset="0"/>
              </a:rPr>
              <a:t>1</a:t>
            </a:r>
            <a:endParaRPr lang="en-GB" sz="2000">
              <a:solidFill>
                <a:schemeClr val="tx1"/>
              </a:solidFill>
              <a:cs typeface="Arial Unicode MS" pitchFamily="32" charset="0"/>
            </a:endParaRPr>
          </a:p>
        </p:txBody>
      </p:sp>
      <p:sp>
        <p:nvSpPr>
          <p:cNvPr id="27691" name="Text Box 43"/>
          <p:cNvSpPr txBox="1">
            <a:spLocks noChangeArrowheads="1"/>
          </p:cNvSpPr>
          <p:nvPr/>
        </p:nvSpPr>
        <p:spPr bwMode="auto">
          <a:xfrm>
            <a:off x="6551613" y="1700213"/>
            <a:ext cx="311150" cy="398462"/>
          </a:xfrm>
          <a:prstGeom prst="rect">
            <a:avLst/>
          </a:prstGeom>
          <a:noFill/>
          <a:ln w="9525">
            <a:noFill/>
            <a:miter lim="800000"/>
          </a:ln>
        </p:spPr>
        <p:txBody>
          <a:bodyPr wrap="none" lIns="90000" tIns="46800" rIns="90000" bIns="46800">
            <a:spAutoFit/>
          </a:bodyPr>
          <a:lstStyle/>
          <a:p>
            <a:pPr algn="ctr" eaLnBrk="1" hangingPunct="1">
              <a:buClr>
                <a:srgbClr val="000000"/>
              </a:buClr>
              <a:buSzPct val="100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chemeClr val="tx1"/>
                </a:solidFill>
                <a:cs typeface="Arial Unicode MS" pitchFamily="32" charset="0"/>
              </a:rPr>
              <a:t>2</a:t>
            </a:r>
            <a:endParaRPr lang="en-GB" sz="2000">
              <a:solidFill>
                <a:schemeClr val="tx1"/>
              </a:solidFill>
              <a:cs typeface="Arial Unicode MS" pitchFamily="32" charset="0"/>
            </a:endParaRPr>
          </a:p>
        </p:txBody>
      </p:sp>
      <p:sp>
        <p:nvSpPr>
          <p:cNvPr id="27692" name="Text Box 44"/>
          <p:cNvSpPr txBox="1">
            <a:spLocks noChangeArrowheads="1"/>
          </p:cNvSpPr>
          <p:nvPr/>
        </p:nvSpPr>
        <p:spPr bwMode="auto">
          <a:xfrm>
            <a:off x="7237413" y="1700213"/>
            <a:ext cx="311150" cy="398462"/>
          </a:xfrm>
          <a:prstGeom prst="rect">
            <a:avLst/>
          </a:prstGeom>
          <a:noFill/>
          <a:ln w="9525">
            <a:noFill/>
            <a:miter lim="800000"/>
          </a:ln>
        </p:spPr>
        <p:txBody>
          <a:bodyPr wrap="none" lIns="90000" tIns="46800" rIns="90000" bIns="46800">
            <a:spAutoFit/>
          </a:bodyPr>
          <a:lstStyle/>
          <a:p>
            <a:pPr algn="ctr" eaLnBrk="1" hangingPunct="1">
              <a:buClr>
                <a:srgbClr val="000000"/>
              </a:buClr>
              <a:buSzPct val="100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chemeClr val="tx1"/>
                </a:solidFill>
                <a:cs typeface="Arial Unicode MS" pitchFamily="32" charset="0"/>
              </a:rPr>
              <a:t>3</a:t>
            </a:r>
            <a:endParaRPr lang="en-GB" sz="2000">
              <a:solidFill>
                <a:schemeClr val="tx1"/>
              </a:solidFill>
              <a:cs typeface="Arial Unicode MS" pitchFamily="32" charset="0"/>
            </a:endParaRPr>
          </a:p>
        </p:txBody>
      </p:sp>
      <p:sp>
        <p:nvSpPr>
          <p:cNvPr id="27693" name="Text Box 45"/>
          <p:cNvSpPr txBox="1">
            <a:spLocks noChangeArrowheads="1"/>
          </p:cNvSpPr>
          <p:nvPr/>
        </p:nvSpPr>
        <p:spPr bwMode="auto">
          <a:xfrm>
            <a:off x="7923213" y="1700213"/>
            <a:ext cx="311150" cy="398462"/>
          </a:xfrm>
          <a:prstGeom prst="rect">
            <a:avLst/>
          </a:prstGeom>
          <a:noFill/>
          <a:ln w="9525">
            <a:noFill/>
            <a:miter lim="800000"/>
          </a:ln>
        </p:spPr>
        <p:txBody>
          <a:bodyPr wrap="none" lIns="90000" tIns="46800" rIns="90000" bIns="46800">
            <a:spAutoFit/>
          </a:bodyPr>
          <a:lstStyle/>
          <a:p>
            <a:pPr algn="ctr" eaLnBrk="1" hangingPunct="1">
              <a:buClr>
                <a:srgbClr val="000000"/>
              </a:buClr>
              <a:buSzPct val="100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chemeClr val="tx1"/>
                </a:solidFill>
                <a:cs typeface="Arial Unicode MS" pitchFamily="32" charset="0"/>
              </a:rPr>
              <a:t>4</a:t>
            </a:r>
            <a:endParaRPr lang="en-GB" sz="2000">
              <a:solidFill>
                <a:schemeClr val="tx1"/>
              </a:solidFill>
              <a:cs typeface="Arial Unicode MS" pitchFamily="32" charset="0"/>
            </a:endParaRPr>
          </a:p>
        </p:txBody>
      </p:sp>
    </p:spTree>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1"/>
          <p:cNvSpPr>
            <a:spLocks noGrp="1" noChangeArrowheads="1"/>
          </p:cNvSpPr>
          <p:nvPr>
            <p:ph type="title"/>
          </p:nvPr>
        </p:nvSpPr>
        <p:spPr>
          <a:xfrm>
            <a:off x="1447800" y="304800"/>
            <a:ext cx="7543800" cy="1143000"/>
          </a:xfrm>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0"/>
              <a:t>Loop 2</a:t>
            </a:r>
            <a:endParaRPr lang="en-GB" b="0"/>
          </a:p>
        </p:txBody>
      </p:sp>
      <p:sp>
        <p:nvSpPr>
          <p:cNvPr id="28674" name="Text Box 2"/>
          <p:cNvSpPr txBox="1">
            <a:spLocks noChangeArrowheads="1"/>
          </p:cNvSpPr>
          <p:nvPr/>
        </p:nvSpPr>
        <p:spPr bwMode="auto">
          <a:xfrm>
            <a:off x="190500" y="2119313"/>
            <a:ext cx="584200" cy="582612"/>
          </a:xfrm>
          <a:prstGeom prst="rect">
            <a:avLst/>
          </a:prstGeom>
          <a:noFill/>
          <a:ln w="9525">
            <a:noFill/>
            <a:miter lim="800000"/>
          </a:ln>
        </p:spPr>
        <p:txBody>
          <a:bodyPr wrap="none" lIns="90000" tIns="46800" rIns="90000" bIns="46800">
            <a:spAutoFit/>
          </a:bodyPr>
          <a:lstStyle/>
          <a:p>
            <a:pPr algn="r" eaLnBrk="1" hangingPunct="1">
              <a:buClr>
                <a:srgbClr val="008380"/>
              </a:buClr>
              <a:buSzPct val="133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i="1">
                <a:solidFill>
                  <a:srgbClr val="008380"/>
                </a:solidFill>
                <a:cs typeface="Arial Unicode MS" pitchFamily="32" charset="0"/>
              </a:rPr>
              <a:t>A</a:t>
            </a:r>
            <a:r>
              <a:rPr lang="en-GB" sz="3200">
                <a:solidFill>
                  <a:schemeClr val="tx1"/>
                </a:solidFill>
                <a:cs typeface="Arial Unicode MS" pitchFamily="32" charset="0"/>
              </a:rPr>
              <a:t>:</a:t>
            </a:r>
            <a:endParaRPr lang="en-GB" sz="3200">
              <a:solidFill>
                <a:schemeClr val="tx1"/>
              </a:solidFill>
              <a:cs typeface="Arial Unicode MS" pitchFamily="32" charset="0"/>
            </a:endParaRPr>
          </a:p>
        </p:txBody>
      </p:sp>
      <p:grpSp>
        <p:nvGrpSpPr>
          <p:cNvPr id="2" name="Group 3"/>
          <p:cNvGrpSpPr/>
          <p:nvPr/>
        </p:nvGrpSpPr>
        <p:grpSpPr bwMode="auto">
          <a:xfrm>
            <a:off x="854075" y="2109788"/>
            <a:ext cx="684213" cy="598487"/>
            <a:chOff x="538" y="1329"/>
            <a:chExt cx="431" cy="377"/>
          </a:xfrm>
        </p:grpSpPr>
        <p:sp>
          <p:nvSpPr>
            <p:cNvPr id="28676" name="AutoShape 4"/>
            <p:cNvSpPr>
              <a:spLocks noChangeArrowheads="1"/>
            </p:cNvSpPr>
            <p:nvPr/>
          </p:nvSpPr>
          <p:spPr bwMode="auto">
            <a:xfrm>
              <a:off x="538" y="1329"/>
              <a:ext cx="432" cy="378"/>
            </a:xfrm>
            <a:prstGeom prst="roundRect">
              <a:avLst>
                <a:gd name="adj" fmla="val 264"/>
              </a:avLst>
            </a:prstGeom>
            <a:solidFill>
              <a:srgbClr val="FFFF99"/>
            </a:solidFill>
            <a:ln w="9360">
              <a:solidFill>
                <a:srgbClr val="000000"/>
              </a:solidFill>
              <a:round/>
            </a:ln>
            <a:effectLst>
              <a:outerShdw dist="107933" dir="2700000" algn="ctr" rotWithShape="0">
                <a:srgbClr val="808080"/>
              </a:outerShdw>
            </a:effectLst>
          </p:spPr>
          <p:txBody>
            <a:bodyPr wrap="none" anchor="ctr"/>
            <a:lstStyle/>
            <a:p>
              <a:endParaRPr lang="en-US"/>
            </a:p>
          </p:txBody>
        </p:sp>
        <p:sp>
          <p:nvSpPr>
            <p:cNvPr id="28677" name="Text Box 5"/>
            <p:cNvSpPr txBox="1">
              <a:spLocks noChangeArrowheads="1"/>
            </p:cNvSpPr>
            <p:nvPr/>
          </p:nvSpPr>
          <p:spPr bwMode="auto">
            <a:xfrm>
              <a:off x="538" y="1329"/>
              <a:ext cx="432" cy="378"/>
            </a:xfrm>
            <a:prstGeom prst="rect">
              <a:avLst/>
            </a:prstGeom>
            <a:noFill/>
            <a:ln w="9525">
              <a:noFill/>
              <a:miter lim="800000"/>
            </a:ln>
          </p:spPr>
          <p:txBody>
            <a:bodyPr wrap="none" lIns="90000" tIns="46800" rIns="90000" bIns="46800" anchor="ctr">
              <a:spAutoFit/>
            </a:bodyPr>
            <a:lstStyle/>
            <a:p>
              <a:pPr algn="ctr" eaLnBrk="1" hangingPunct="1">
                <a:buClr>
                  <a:srgbClr val="008380"/>
                </a:buClr>
                <a:buSzPct val="133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a:solidFill>
                    <a:srgbClr val="008380"/>
                  </a:solidFill>
                  <a:cs typeface="Arial Unicode MS" pitchFamily="32" charset="0"/>
                </a:rPr>
                <a:t>4</a:t>
              </a:r>
              <a:endParaRPr lang="en-GB" sz="3200">
                <a:solidFill>
                  <a:srgbClr val="008380"/>
                </a:solidFill>
                <a:cs typeface="Arial Unicode MS" pitchFamily="32" charset="0"/>
              </a:endParaRPr>
            </a:p>
          </p:txBody>
        </p:sp>
      </p:grpSp>
      <p:grpSp>
        <p:nvGrpSpPr>
          <p:cNvPr id="3" name="Group 6"/>
          <p:cNvGrpSpPr/>
          <p:nvPr/>
        </p:nvGrpSpPr>
        <p:grpSpPr bwMode="auto">
          <a:xfrm>
            <a:off x="1539875" y="2109788"/>
            <a:ext cx="684213" cy="598487"/>
            <a:chOff x="970" y="1329"/>
            <a:chExt cx="431" cy="377"/>
          </a:xfrm>
        </p:grpSpPr>
        <p:sp>
          <p:nvSpPr>
            <p:cNvPr id="28679" name="AutoShape 7"/>
            <p:cNvSpPr>
              <a:spLocks noChangeArrowheads="1"/>
            </p:cNvSpPr>
            <p:nvPr/>
          </p:nvSpPr>
          <p:spPr bwMode="auto">
            <a:xfrm>
              <a:off x="970" y="1329"/>
              <a:ext cx="432" cy="378"/>
            </a:xfrm>
            <a:prstGeom prst="roundRect">
              <a:avLst>
                <a:gd name="adj" fmla="val 264"/>
              </a:avLst>
            </a:prstGeom>
            <a:solidFill>
              <a:srgbClr val="FFCCCC"/>
            </a:solidFill>
            <a:ln w="9360">
              <a:solidFill>
                <a:srgbClr val="000000"/>
              </a:solidFill>
              <a:round/>
            </a:ln>
            <a:effectLst>
              <a:outerShdw dist="107933" dir="2700000" algn="ctr" rotWithShape="0">
                <a:srgbClr val="808080"/>
              </a:outerShdw>
            </a:effectLst>
          </p:spPr>
          <p:txBody>
            <a:bodyPr wrap="none" anchor="ctr"/>
            <a:lstStyle/>
            <a:p>
              <a:endParaRPr lang="en-US"/>
            </a:p>
          </p:txBody>
        </p:sp>
        <p:sp>
          <p:nvSpPr>
            <p:cNvPr id="28680" name="Text Box 8"/>
            <p:cNvSpPr txBox="1">
              <a:spLocks noChangeArrowheads="1"/>
            </p:cNvSpPr>
            <p:nvPr/>
          </p:nvSpPr>
          <p:spPr bwMode="auto">
            <a:xfrm>
              <a:off x="970" y="1329"/>
              <a:ext cx="432" cy="378"/>
            </a:xfrm>
            <a:prstGeom prst="rect">
              <a:avLst/>
            </a:prstGeom>
            <a:noFill/>
            <a:ln w="9525">
              <a:noFill/>
              <a:miter lim="800000"/>
            </a:ln>
          </p:spPr>
          <p:txBody>
            <a:bodyPr wrap="none" lIns="90000" tIns="46800" rIns="90000" bIns="46800" anchor="ctr">
              <a:spAutoFit/>
            </a:bodyPr>
            <a:lstStyle/>
            <a:p>
              <a:pPr algn="ctr" eaLnBrk="1" hangingPunct="1">
                <a:buClr>
                  <a:srgbClr val="008380"/>
                </a:buClr>
                <a:buSzPct val="133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a:solidFill>
                    <a:srgbClr val="008380"/>
                  </a:solidFill>
                  <a:cs typeface="Arial Unicode MS" pitchFamily="32" charset="0"/>
                </a:rPr>
                <a:t>1</a:t>
              </a:r>
              <a:endParaRPr lang="en-GB" sz="3200">
                <a:solidFill>
                  <a:srgbClr val="008380"/>
                </a:solidFill>
                <a:cs typeface="Arial Unicode MS" pitchFamily="32" charset="0"/>
              </a:endParaRPr>
            </a:p>
          </p:txBody>
        </p:sp>
      </p:grpSp>
      <p:grpSp>
        <p:nvGrpSpPr>
          <p:cNvPr id="4" name="Group 9"/>
          <p:cNvGrpSpPr/>
          <p:nvPr/>
        </p:nvGrpSpPr>
        <p:grpSpPr bwMode="auto">
          <a:xfrm>
            <a:off x="2225675" y="2109788"/>
            <a:ext cx="684213" cy="598487"/>
            <a:chOff x="1402" y="1329"/>
            <a:chExt cx="431" cy="377"/>
          </a:xfrm>
        </p:grpSpPr>
        <p:sp>
          <p:nvSpPr>
            <p:cNvPr id="28682" name="AutoShape 10"/>
            <p:cNvSpPr>
              <a:spLocks noChangeArrowheads="1"/>
            </p:cNvSpPr>
            <p:nvPr/>
          </p:nvSpPr>
          <p:spPr bwMode="auto">
            <a:xfrm>
              <a:off x="1402" y="1329"/>
              <a:ext cx="432" cy="378"/>
            </a:xfrm>
            <a:prstGeom prst="roundRect">
              <a:avLst>
                <a:gd name="adj" fmla="val 264"/>
              </a:avLst>
            </a:prstGeom>
            <a:solidFill>
              <a:srgbClr val="FFCCCC"/>
            </a:solidFill>
            <a:ln w="9360">
              <a:solidFill>
                <a:srgbClr val="000000"/>
              </a:solidFill>
              <a:round/>
            </a:ln>
            <a:effectLst>
              <a:outerShdw dist="107933" dir="2700000" algn="ctr" rotWithShape="0">
                <a:srgbClr val="808080"/>
              </a:outerShdw>
            </a:effectLst>
          </p:spPr>
          <p:txBody>
            <a:bodyPr wrap="none" anchor="ctr"/>
            <a:lstStyle/>
            <a:p>
              <a:endParaRPr lang="en-US"/>
            </a:p>
          </p:txBody>
        </p:sp>
        <p:sp>
          <p:nvSpPr>
            <p:cNvPr id="28683" name="Text Box 11"/>
            <p:cNvSpPr txBox="1">
              <a:spLocks noChangeArrowheads="1"/>
            </p:cNvSpPr>
            <p:nvPr/>
          </p:nvSpPr>
          <p:spPr bwMode="auto">
            <a:xfrm>
              <a:off x="1402" y="1329"/>
              <a:ext cx="432" cy="378"/>
            </a:xfrm>
            <a:prstGeom prst="rect">
              <a:avLst/>
            </a:prstGeom>
            <a:noFill/>
            <a:ln w="9525">
              <a:noFill/>
              <a:miter lim="800000"/>
            </a:ln>
          </p:spPr>
          <p:txBody>
            <a:bodyPr wrap="none" lIns="90000" tIns="46800" rIns="90000" bIns="46800" anchor="ctr">
              <a:spAutoFit/>
            </a:bodyPr>
            <a:lstStyle/>
            <a:p>
              <a:pPr algn="ctr" eaLnBrk="1" hangingPunct="1">
                <a:buClr>
                  <a:srgbClr val="008380"/>
                </a:buClr>
                <a:buSzPct val="133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a:solidFill>
                    <a:srgbClr val="008380"/>
                  </a:solidFill>
                  <a:cs typeface="Arial Unicode MS" pitchFamily="32" charset="0"/>
                </a:rPr>
                <a:t>3</a:t>
              </a:r>
              <a:endParaRPr lang="en-GB" sz="3200">
                <a:solidFill>
                  <a:srgbClr val="008380"/>
                </a:solidFill>
                <a:cs typeface="Arial Unicode MS" pitchFamily="32" charset="0"/>
              </a:endParaRPr>
            </a:p>
          </p:txBody>
        </p:sp>
      </p:grpSp>
      <p:grpSp>
        <p:nvGrpSpPr>
          <p:cNvPr id="5" name="Group 12"/>
          <p:cNvGrpSpPr/>
          <p:nvPr/>
        </p:nvGrpSpPr>
        <p:grpSpPr bwMode="auto">
          <a:xfrm>
            <a:off x="2911475" y="2109788"/>
            <a:ext cx="684213" cy="598487"/>
            <a:chOff x="1834" y="1329"/>
            <a:chExt cx="431" cy="377"/>
          </a:xfrm>
        </p:grpSpPr>
        <p:sp>
          <p:nvSpPr>
            <p:cNvPr id="28685" name="AutoShape 13"/>
            <p:cNvSpPr>
              <a:spLocks noChangeArrowheads="1"/>
            </p:cNvSpPr>
            <p:nvPr/>
          </p:nvSpPr>
          <p:spPr bwMode="auto">
            <a:xfrm>
              <a:off x="1834" y="1329"/>
              <a:ext cx="432" cy="378"/>
            </a:xfrm>
            <a:prstGeom prst="roundRect">
              <a:avLst>
                <a:gd name="adj" fmla="val 264"/>
              </a:avLst>
            </a:prstGeom>
            <a:solidFill>
              <a:srgbClr val="FFCCCC"/>
            </a:solidFill>
            <a:ln w="9360">
              <a:solidFill>
                <a:srgbClr val="000000"/>
              </a:solidFill>
              <a:round/>
            </a:ln>
            <a:effectLst>
              <a:outerShdw dist="107933" dir="2700000" algn="ctr" rotWithShape="0">
                <a:srgbClr val="808080"/>
              </a:outerShdw>
            </a:effectLst>
          </p:spPr>
          <p:txBody>
            <a:bodyPr wrap="none" anchor="ctr"/>
            <a:lstStyle/>
            <a:p>
              <a:endParaRPr lang="en-US"/>
            </a:p>
          </p:txBody>
        </p:sp>
        <p:sp>
          <p:nvSpPr>
            <p:cNvPr id="28686" name="Text Box 14"/>
            <p:cNvSpPr txBox="1">
              <a:spLocks noChangeArrowheads="1"/>
            </p:cNvSpPr>
            <p:nvPr/>
          </p:nvSpPr>
          <p:spPr bwMode="auto">
            <a:xfrm>
              <a:off x="1834" y="1329"/>
              <a:ext cx="432" cy="378"/>
            </a:xfrm>
            <a:prstGeom prst="rect">
              <a:avLst/>
            </a:prstGeom>
            <a:noFill/>
            <a:ln w="9525">
              <a:noFill/>
              <a:miter lim="800000"/>
            </a:ln>
          </p:spPr>
          <p:txBody>
            <a:bodyPr wrap="none" lIns="90000" tIns="46800" rIns="90000" bIns="46800" anchor="ctr">
              <a:spAutoFit/>
            </a:bodyPr>
            <a:lstStyle/>
            <a:p>
              <a:pPr algn="ctr" eaLnBrk="1" hangingPunct="1">
                <a:buClr>
                  <a:srgbClr val="008380"/>
                </a:buClr>
                <a:buSzPct val="133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dirty="0">
                  <a:solidFill>
                    <a:srgbClr val="008380"/>
                  </a:solidFill>
                  <a:cs typeface="Arial Unicode MS" pitchFamily="32" charset="0"/>
                </a:rPr>
                <a:t>4</a:t>
              </a:r>
              <a:endParaRPr lang="en-GB" sz="3200" dirty="0">
                <a:solidFill>
                  <a:srgbClr val="008380"/>
                </a:solidFill>
                <a:cs typeface="Arial Unicode MS" pitchFamily="32" charset="0"/>
              </a:endParaRPr>
            </a:p>
          </p:txBody>
        </p:sp>
      </p:grpSp>
      <p:grpSp>
        <p:nvGrpSpPr>
          <p:cNvPr id="6" name="Group 15"/>
          <p:cNvGrpSpPr/>
          <p:nvPr/>
        </p:nvGrpSpPr>
        <p:grpSpPr bwMode="auto">
          <a:xfrm>
            <a:off x="3597275" y="2109788"/>
            <a:ext cx="684213" cy="598487"/>
            <a:chOff x="2266" y="1329"/>
            <a:chExt cx="431" cy="377"/>
          </a:xfrm>
        </p:grpSpPr>
        <p:sp>
          <p:nvSpPr>
            <p:cNvPr id="28688" name="AutoShape 16"/>
            <p:cNvSpPr>
              <a:spLocks noChangeArrowheads="1"/>
            </p:cNvSpPr>
            <p:nvPr/>
          </p:nvSpPr>
          <p:spPr bwMode="auto">
            <a:xfrm>
              <a:off x="2266" y="1329"/>
              <a:ext cx="432" cy="378"/>
            </a:xfrm>
            <a:prstGeom prst="roundRect">
              <a:avLst>
                <a:gd name="adj" fmla="val 264"/>
              </a:avLst>
            </a:prstGeom>
            <a:solidFill>
              <a:srgbClr val="FFCCCC"/>
            </a:solidFill>
            <a:ln w="9360">
              <a:solidFill>
                <a:srgbClr val="000000"/>
              </a:solidFill>
              <a:round/>
            </a:ln>
            <a:effectLst>
              <a:outerShdw dist="107933" dir="2700000" algn="ctr" rotWithShape="0">
                <a:srgbClr val="808080"/>
              </a:outerShdw>
            </a:effectLst>
          </p:spPr>
          <p:txBody>
            <a:bodyPr wrap="none" anchor="ctr"/>
            <a:lstStyle/>
            <a:p>
              <a:endParaRPr lang="en-US"/>
            </a:p>
          </p:txBody>
        </p:sp>
        <p:sp>
          <p:nvSpPr>
            <p:cNvPr id="28689" name="Text Box 17"/>
            <p:cNvSpPr txBox="1">
              <a:spLocks noChangeArrowheads="1"/>
            </p:cNvSpPr>
            <p:nvPr/>
          </p:nvSpPr>
          <p:spPr bwMode="auto">
            <a:xfrm>
              <a:off x="2266" y="1329"/>
              <a:ext cx="432" cy="378"/>
            </a:xfrm>
            <a:prstGeom prst="rect">
              <a:avLst/>
            </a:prstGeom>
            <a:noFill/>
            <a:ln w="9525">
              <a:noFill/>
              <a:miter lim="800000"/>
            </a:ln>
          </p:spPr>
          <p:txBody>
            <a:bodyPr wrap="none" lIns="90000" tIns="46800" rIns="90000" bIns="46800" anchor="ctr">
              <a:spAutoFit/>
            </a:bodyPr>
            <a:lstStyle/>
            <a:p>
              <a:pPr algn="ctr" eaLnBrk="1" hangingPunct="1">
                <a:buClr>
                  <a:srgbClr val="008380"/>
                </a:buClr>
                <a:buSzPct val="133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a:solidFill>
                    <a:srgbClr val="008380"/>
                  </a:solidFill>
                  <a:cs typeface="Arial Unicode MS" pitchFamily="32" charset="0"/>
                </a:rPr>
                <a:t>3</a:t>
              </a:r>
              <a:endParaRPr lang="en-GB" sz="3200">
                <a:solidFill>
                  <a:srgbClr val="008380"/>
                </a:solidFill>
                <a:cs typeface="Arial Unicode MS" pitchFamily="32" charset="0"/>
              </a:endParaRPr>
            </a:p>
          </p:txBody>
        </p:sp>
      </p:grpSp>
      <p:sp>
        <p:nvSpPr>
          <p:cNvPr id="28690" name="Text Box 18"/>
          <p:cNvSpPr txBox="1">
            <a:spLocks noChangeArrowheads="1"/>
          </p:cNvSpPr>
          <p:nvPr/>
        </p:nvSpPr>
        <p:spPr bwMode="auto">
          <a:xfrm>
            <a:off x="214313" y="3514725"/>
            <a:ext cx="558800" cy="582613"/>
          </a:xfrm>
          <a:prstGeom prst="rect">
            <a:avLst/>
          </a:prstGeom>
          <a:noFill/>
          <a:ln w="9525">
            <a:noFill/>
            <a:miter lim="800000"/>
          </a:ln>
        </p:spPr>
        <p:txBody>
          <a:bodyPr wrap="none" lIns="90000" tIns="46800" rIns="90000" bIns="46800">
            <a:spAutoFit/>
          </a:bodyPr>
          <a:lstStyle/>
          <a:p>
            <a:pPr algn="r" eaLnBrk="1" hangingPunct="1">
              <a:buClr>
                <a:srgbClr val="008380"/>
              </a:buClr>
              <a:buSzPct val="133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i="1">
                <a:solidFill>
                  <a:srgbClr val="008380"/>
                </a:solidFill>
                <a:cs typeface="Arial Unicode MS" pitchFamily="32" charset="0"/>
              </a:rPr>
              <a:t>B</a:t>
            </a:r>
            <a:r>
              <a:rPr lang="en-GB" sz="3200">
                <a:solidFill>
                  <a:schemeClr val="tx1"/>
                </a:solidFill>
                <a:cs typeface="Arial Unicode MS" pitchFamily="32" charset="0"/>
              </a:rPr>
              <a:t>:</a:t>
            </a:r>
            <a:endParaRPr lang="en-GB" sz="3200">
              <a:solidFill>
                <a:schemeClr val="tx1"/>
              </a:solidFill>
              <a:cs typeface="Arial Unicode MS" pitchFamily="32" charset="0"/>
            </a:endParaRPr>
          </a:p>
        </p:txBody>
      </p:sp>
      <p:sp>
        <p:nvSpPr>
          <p:cNvPr id="28691" name="AutoShape 19"/>
          <p:cNvSpPr>
            <a:spLocks noChangeArrowheads="1"/>
          </p:cNvSpPr>
          <p:nvPr/>
        </p:nvSpPr>
        <p:spPr bwMode="auto">
          <a:xfrm>
            <a:off x="854075" y="3505200"/>
            <a:ext cx="685800" cy="600075"/>
          </a:xfrm>
          <a:prstGeom prst="roundRect">
            <a:avLst>
              <a:gd name="adj" fmla="val 264"/>
            </a:avLst>
          </a:prstGeom>
          <a:solidFill>
            <a:srgbClr val="FFCCCC"/>
          </a:solidFill>
          <a:ln w="9360">
            <a:solidFill>
              <a:srgbClr val="000000"/>
            </a:solidFill>
            <a:round/>
          </a:ln>
          <a:effectLst>
            <a:outerShdw dist="107933" dir="2700000" algn="ctr" rotWithShape="0">
              <a:srgbClr val="808080"/>
            </a:outerShdw>
          </a:effectLst>
        </p:spPr>
        <p:txBody>
          <a:bodyPr wrap="none" anchor="ctr"/>
          <a:lstStyle/>
          <a:p>
            <a:endParaRPr lang="en-US"/>
          </a:p>
        </p:txBody>
      </p:sp>
      <p:sp>
        <p:nvSpPr>
          <p:cNvPr id="28692" name="AutoShape 20"/>
          <p:cNvSpPr>
            <a:spLocks noChangeArrowheads="1"/>
          </p:cNvSpPr>
          <p:nvPr/>
        </p:nvSpPr>
        <p:spPr bwMode="auto">
          <a:xfrm>
            <a:off x="1539875" y="3505200"/>
            <a:ext cx="685800" cy="600075"/>
          </a:xfrm>
          <a:prstGeom prst="roundRect">
            <a:avLst>
              <a:gd name="adj" fmla="val 264"/>
            </a:avLst>
          </a:prstGeom>
          <a:solidFill>
            <a:srgbClr val="FFCCCC"/>
          </a:solidFill>
          <a:ln w="9360">
            <a:solidFill>
              <a:srgbClr val="000000"/>
            </a:solidFill>
            <a:round/>
          </a:ln>
          <a:effectLst>
            <a:outerShdw dist="107933" dir="2700000" algn="ctr" rotWithShape="0">
              <a:srgbClr val="808080"/>
            </a:outerShdw>
          </a:effectLst>
        </p:spPr>
        <p:txBody>
          <a:bodyPr wrap="none" anchor="ctr"/>
          <a:lstStyle/>
          <a:p>
            <a:endParaRPr lang="en-US"/>
          </a:p>
        </p:txBody>
      </p:sp>
      <p:sp>
        <p:nvSpPr>
          <p:cNvPr id="28693" name="AutoShape 21"/>
          <p:cNvSpPr>
            <a:spLocks noChangeArrowheads="1"/>
          </p:cNvSpPr>
          <p:nvPr/>
        </p:nvSpPr>
        <p:spPr bwMode="auto">
          <a:xfrm>
            <a:off x="2225675" y="3505200"/>
            <a:ext cx="685800" cy="600075"/>
          </a:xfrm>
          <a:prstGeom prst="roundRect">
            <a:avLst>
              <a:gd name="adj" fmla="val 264"/>
            </a:avLst>
          </a:prstGeom>
          <a:solidFill>
            <a:srgbClr val="FFCCCC"/>
          </a:solidFill>
          <a:ln w="9360">
            <a:solidFill>
              <a:srgbClr val="000000"/>
            </a:solidFill>
            <a:round/>
          </a:ln>
          <a:effectLst>
            <a:outerShdw dist="107933" dir="2700000" algn="ctr" rotWithShape="0">
              <a:srgbClr val="808080"/>
            </a:outerShdw>
          </a:effectLst>
        </p:spPr>
        <p:txBody>
          <a:bodyPr wrap="none" anchor="ctr"/>
          <a:lstStyle/>
          <a:p>
            <a:endParaRPr lang="en-US"/>
          </a:p>
        </p:txBody>
      </p:sp>
      <p:sp>
        <p:nvSpPr>
          <p:cNvPr id="28694" name="AutoShape 22"/>
          <p:cNvSpPr>
            <a:spLocks noChangeArrowheads="1"/>
          </p:cNvSpPr>
          <p:nvPr/>
        </p:nvSpPr>
        <p:spPr bwMode="auto">
          <a:xfrm>
            <a:off x="2911475" y="3505200"/>
            <a:ext cx="685800" cy="600075"/>
          </a:xfrm>
          <a:prstGeom prst="roundRect">
            <a:avLst>
              <a:gd name="adj" fmla="val 264"/>
            </a:avLst>
          </a:prstGeom>
          <a:solidFill>
            <a:srgbClr val="FFCCCC"/>
          </a:solidFill>
          <a:ln w="9360">
            <a:solidFill>
              <a:srgbClr val="000000"/>
            </a:solidFill>
            <a:round/>
          </a:ln>
          <a:effectLst>
            <a:outerShdw dist="107933" dir="2700000" algn="ctr" rotWithShape="0">
              <a:srgbClr val="808080"/>
            </a:outerShdw>
          </a:effectLst>
        </p:spPr>
        <p:txBody>
          <a:bodyPr wrap="none" anchor="ctr"/>
          <a:lstStyle/>
          <a:p>
            <a:endParaRPr lang="en-US"/>
          </a:p>
        </p:txBody>
      </p:sp>
      <p:sp>
        <p:nvSpPr>
          <p:cNvPr id="28695" name="AutoShape 23"/>
          <p:cNvSpPr>
            <a:spLocks noChangeArrowheads="1"/>
          </p:cNvSpPr>
          <p:nvPr/>
        </p:nvSpPr>
        <p:spPr bwMode="auto">
          <a:xfrm>
            <a:off x="3597275" y="3505200"/>
            <a:ext cx="685800" cy="600075"/>
          </a:xfrm>
          <a:prstGeom prst="roundRect">
            <a:avLst>
              <a:gd name="adj" fmla="val 264"/>
            </a:avLst>
          </a:prstGeom>
          <a:solidFill>
            <a:srgbClr val="FFCCCC"/>
          </a:solidFill>
          <a:ln w="9360">
            <a:solidFill>
              <a:srgbClr val="000000"/>
            </a:solidFill>
            <a:round/>
          </a:ln>
          <a:effectLst>
            <a:outerShdw dist="107933" dir="2700000" algn="ctr" rotWithShape="0">
              <a:srgbClr val="808080"/>
            </a:outerShdw>
          </a:effectLst>
        </p:spPr>
        <p:txBody>
          <a:bodyPr wrap="none" anchor="ctr"/>
          <a:lstStyle/>
          <a:p>
            <a:endParaRPr lang="en-US"/>
          </a:p>
        </p:txBody>
      </p:sp>
      <p:sp>
        <p:nvSpPr>
          <p:cNvPr id="28696" name="Text Box 24"/>
          <p:cNvSpPr txBox="1">
            <a:spLocks noChangeArrowheads="1"/>
          </p:cNvSpPr>
          <p:nvPr/>
        </p:nvSpPr>
        <p:spPr bwMode="auto">
          <a:xfrm>
            <a:off x="1041400" y="1676400"/>
            <a:ext cx="311150" cy="398463"/>
          </a:xfrm>
          <a:prstGeom prst="rect">
            <a:avLst/>
          </a:prstGeom>
          <a:noFill/>
          <a:ln w="9525">
            <a:noFill/>
            <a:miter lim="800000"/>
          </a:ln>
        </p:spPr>
        <p:txBody>
          <a:bodyPr wrap="none" lIns="90000" tIns="46800" rIns="90000" bIns="46800">
            <a:spAutoFit/>
          </a:bodyPr>
          <a:lstStyle/>
          <a:p>
            <a:pPr algn="ctr" eaLnBrk="1" hangingPunct="1">
              <a:buClr>
                <a:srgbClr val="000000"/>
              </a:buClr>
              <a:buSzPct val="100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chemeClr val="tx1"/>
                </a:solidFill>
                <a:cs typeface="Arial Unicode MS" pitchFamily="32" charset="0"/>
              </a:rPr>
              <a:t>1</a:t>
            </a:r>
            <a:endParaRPr lang="en-GB" sz="2000">
              <a:solidFill>
                <a:schemeClr val="tx1"/>
              </a:solidFill>
              <a:cs typeface="Arial Unicode MS" pitchFamily="32" charset="0"/>
            </a:endParaRPr>
          </a:p>
        </p:txBody>
      </p:sp>
      <p:sp>
        <p:nvSpPr>
          <p:cNvPr id="28697" name="Text Box 25"/>
          <p:cNvSpPr txBox="1">
            <a:spLocks noChangeArrowheads="1"/>
          </p:cNvSpPr>
          <p:nvPr/>
        </p:nvSpPr>
        <p:spPr bwMode="auto">
          <a:xfrm>
            <a:off x="1727200" y="1676400"/>
            <a:ext cx="311150" cy="398463"/>
          </a:xfrm>
          <a:prstGeom prst="rect">
            <a:avLst/>
          </a:prstGeom>
          <a:noFill/>
          <a:ln w="9525">
            <a:noFill/>
            <a:miter lim="800000"/>
          </a:ln>
        </p:spPr>
        <p:txBody>
          <a:bodyPr wrap="none" lIns="90000" tIns="46800" rIns="90000" bIns="46800">
            <a:spAutoFit/>
          </a:bodyPr>
          <a:lstStyle/>
          <a:p>
            <a:pPr algn="ctr" eaLnBrk="1" hangingPunct="1">
              <a:buClr>
                <a:srgbClr val="000000"/>
              </a:buClr>
              <a:buSzPct val="100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chemeClr val="tx1"/>
                </a:solidFill>
                <a:cs typeface="Arial Unicode MS" pitchFamily="32" charset="0"/>
              </a:rPr>
              <a:t>2</a:t>
            </a:r>
            <a:endParaRPr lang="en-GB" sz="2000">
              <a:solidFill>
                <a:schemeClr val="tx1"/>
              </a:solidFill>
              <a:cs typeface="Arial Unicode MS" pitchFamily="32" charset="0"/>
            </a:endParaRPr>
          </a:p>
        </p:txBody>
      </p:sp>
      <p:sp>
        <p:nvSpPr>
          <p:cNvPr id="28698" name="Text Box 26"/>
          <p:cNvSpPr txBox="1">
            <a:spLocks noChangeArrowheads="1"/>
          </p:cNvSpPr>
          <p:nvPr/>
        </p:nvSpPr>
        <p:spPr bwMode="auto">
          <a:xfrm>
            <a:off x="2413000" y="1676400"/>
            <a:ext cx="311150" cy="398463"/>
          </a:xfrm>
          <a:prstGeom prst="rect">
            <a:avLst/>
          </a:prstGeom>
          <a:noFill/>
          <a:ln w="9525">
            <a:noFill/>
            <a:miter lim="800000"/>
          </a:ln>
        </p:spPr>
        <p:txBody>
          <a:bodyPr wrap="none" lIns="90000" tIns="46800" rIns="90000" bIns="46800">
            <a:spAutoFit/>
          </a:bodyPr>
          <a:lstStyle/>
          <a:p>
            <a:pPr algn="ctr" eaLnBrk="1" hangingPunct="1">
              <a:buClr>
                <a:srgbClr val="000000"/>
              </a:buClr>
              <a:buSzPct val="100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chemeClr val="tx1"/>
                </a:solidFill>
                <a:cs typeface="Arial Unicode MS" pitchFamily="32" charset="0"/>
              </a:rPr>
              <a:t>3</a:t>
            </a:r>
            <a:endParaRPr lang="en-GB" sz="2000">
              <a:solidFill>
                <a:schemeClr val="tx1"/>
              </a:solidFill>
              <a:cs typeface="Arial Unicode MS" pitchFamily="32" charset="0"/>
            </a:endParaRPr>
          </a:p>
        </p:txBody>
      </p:sp>
      <p:sp>
        <p:nvSpPr>
          <p:cNvPr id="28699" name="Text Box 27"/>
          <p:cNvSpPr txBox="1">
            <a:spLocks noChangeArrowheads="1"/>
          </p:cNvSpPr>
          <p:nvPr/>
        </p:nvSpPr>
        <p:spPr bwMode="auto">
          <a:xfrm>
            <a:off x="3098800" y="1676400"/>
            <a:ext cx="311150" cy="398463"/>
          </a:xfrm>
          <a:prstGeom prst="rect">
            <a:avLst/>
          </a:prstGeom>
          <a:noFill/>
          <a:ln w="9525">
            <a:noFill/>
            <a:miter lim="800000"/>
          </a:ln>
        </p:spPr>
        <p:txBody>
          <a:bodyPr wrap="none" lIns="90000" tIns="46800" rIns="90000" bIns="46800">
            <a:spAutoFit/>
          </a:bodyPr>
          <a:lstStyle/>
          <a:p>
            <a:pPr algn="ctr" eaLnBrk="1" hangingPunct="1">
              <a:buClr>
                <a:srgbClr val="000000"/>
              </a:buClr>
              <a:buSzPct val="100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chemeClr val="tx1"/>
                </a:solidFill>
                <a:cs typeface="Arial Unicode MS" pitchFamily="32" charset="0"/>
              </a:rPr>
              <a:t>4</a:t>
            </a:r>
            <a:endParaRPr lang="en-GB" sz="2000">
              <a:solidFill>
                <a:schemeClr val="tx1"/>
              </a:solidFill>
              <a:cs typeface="Arial Unicode MS" pitchFamily="32" charset="0"/>
            </a:endParaRPr>
          </a:p>
        </p:txBody>
      </p:sp>
      <p:sp>
        <p:nvSpPr>
          <p:cNvPr id="28700" name="Text Box 28"/>
          <p:cNvSpPr txBox="1">
            <a:spLocks noChangeArrowheads="1"/>
          </p:cNvSpPr>
          <p:nvPr/>
        </p:nvSpPr>
        <p:spPr bwMode="auto">
          <a:xfrm>
            <a:off x="3784600" y="1676400"/>
            <a:ext cx="311150" cy="398463"/>
          </a:xfrm>
          <a:prstGeom prst="rect">
            <a:avLst/>
          </a:prstGeom>
          <a:noFill/>
          <a:ln w="9525">
            <a:noFill/>
            <a:miter lim="800000"/>
          </a:ln>
        </p:spPr>
        <p:txBody>
          <a:bodyPr wrap="none" lIns="90000" tIns="46800" rIns="90000" bIns="46800">
            <a:spAutoFit/>
          </a:bodyPr>
          <a:lstStyle/>
          <a:p>
            <a:pPr algn="ctr" eaLnBrk="1" hangingPunct="1">
              <a:buClr>
                <a:srgbClr val="000000"/>
              </a:buClr>
              <a:buSzPct val="100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chemeClr val="tx1"/>
                </a:solidFill>
                <a:cs typeface="Arial Unicode MS" pitchFamily="32" charset="0"/>
              </a:rPr>
              <a:t>5</a:t>
            </a:r>
            <a:endParaRPr lang="en-GB" sz="2000">
              <a:solidFill>
                <a:schemeClr val="tx1"/>
              </a:solidFill>
              <a:cs typeface="Arial Unicode MS" pitchFamily="32" charset="0"/>
            </a:endParaRPr>
          </a:p>
        </p:txBody>
      </p:sp>
      <p:sp>
        <p:nvSpPr>
          <p:cNvPr id="28701" name="Text Box 29"/>
          <p:cNvSpPr txBox="1">
            <a:spLocks noChangeArrowheads="1"/>
          </p:cNvSpPr>
          <p:nvPr/>
        </p:nvSpPr>
        <p:spPr bwMode="auto">
          <a:xfrm>
            <a:off x="5029200" y="2143125"/>
            <a:ext cx="568325" cy="582613"/>
          </a:xfrm>
          <a:prstGeom prst="rect">
            <a:avLst/>
          </a:prstGeom>
          <a:noFill/>
          <a:ln w="9525">
            <a:noFill/>
            <a:miter lim="800000"/>
          </a:ln>
        </p:spPr>
        <p:txBody>
          <a:bodyPr wrap="none" lIns="90000" tIns="46800" rIns="90000" bIns="46800">
            <a:spAutoFit/>
          </a:bodyPr>
          <a:lstStyle/>
          <a:p>
            <a:pPr algn="r" eaLnBrk="1" hangingPunct="1">
              <a:buClr>
                <a:srgbClr val="008380"/>
              </a:buClr>
              <a:buSzPct val="133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i="1">
                <a:solidFill>
                  <a:srgbClr val="008380"/>
                </a:solidFill>
                <a:cs typeface="Arial Unicode MS" pitchFamily="32" charset="0"/>
              </a:rPr>
              <a:t>C</a:t>
            </a:r>
            <a:r>
              <a:rPr lang="en-GB" sz="3200">
                <a:solidFill>
                  <a:schemeClr val="tx1"/>
                </a:solidFill>
                <a:cs typeface="Arial Unicode MS" pitchFamily="32" charset="0"/>
              </a:rPr>
              <a:t>:</a:t>
            </a:r>
            <a:endParaRPr lang="en-GB" sz="3200">
              <a:solidFill>
                <a:schemeClr val="tx1"/>
              </a:solidFill>
              <a:cs typeface="Arial Unicode MS" pitchFamily="32" charset="0"/>
            </a:endParaRPr>
          </a:p>
        </p:txBody>
      </p:sp>
      <p:grpSp>
        <p:nvGrpSpPr>
          <p:cNvPr id="7" name="Group 30"/>
          <p:cNvGrpSpPr/>
          <p:nvPr/>
        </p:nvGrpSpPr>
        <p:grpSpPr bwMode="auto">
          <a:xfrm>
            <a:off x="5678488" y="2133600"/>
            <a:ext cx="684212" cy="598488"/>
            <a:chOff x="3577" y="1344"/>
            <a:chExt cx="431" cy="377"/>
          </a:xfrm>
        </p:grpSpPr>
        <p:sp>
          <p:nvSpPr>
            <p:cNvPr id="28703" name="AutoShape 31"/>
            <p:cNvSpPr>
              <a:spLocks noChangeArrowheads="1"/>
            </p:cNvSpPr>
            <p:nvPr/>
          </p:nvSpPr>
          <p:spPr bwMode="auto">
            <a:xfrm>
              <a:off x="3577" y="1344"/>
              <a:ext cx="432" cy="378"/>
            </a:xfrm>
            <a:prstGeom prst="roundRect">
              <a:avLst>
                <a:gd name="adj" fmla="val 264"/>
              </a:avLst>
            </a:prstGeom>
            <a:solidFill>
              <a:srgbClr val="FFCCCC"/>
            </a:solidFill>
            <a:ln w="9360">
              <a:solidFill>
                <a:srgbClr val="000000"/>
              </a:solidFill>
              <a:round/>
            </a:ln>
            <a:effectLst>
              <a:outerShdw dist="107933" dir="2700000" algn="ctr" rotWithShape="0">
                <a:srgbClr val="808080"/>
              </a:outerShdw>
            </a:effectLst>
          </p:spPr>
          <p:txBody>
            <a:bodyPr wrap="none" anchor="ctr"/>
            <a:lstStyle/>
            <a:p>
              <a:endParaRPr lang="en-US"/>
            </a:p>
          </p:txBody>
        </p:sp>
        <p:sp>
          <p:nvSpPr>
            <p:cNvPr id="28704" name="Text Box 32"/>
            <p:cNvSpPr txBox="1">
              <a:spLocks noChangeArrowheads="1"/>
            </p:cNvSpPr>
            <p:nvPr/>
          </p:nvSpPr>
          <p:spPr bwMode="auto">
            <a:xfrm>
              <a:off x="3577" y="1344"/>
              <a:ext cx="432" cy="378"/>
            </a:xfrm>
            <a:prstGeom prst="rect">
              <a:avLst/>
            </a:prstGeom>
            <a:noFill/>
            <a:ln w="9525">
              <a:noFill/>
              <a:miter lim="800000"/>
            </a:ln>
          </p:spPr>
          <p:txBody>
            <a:bodyPr wrap="none" lIns="90000" tIns="46800" rIns="90000" bIns="46800" anchor="ctr">
              <a:spAutoFit/>
            </a:bodyPr>
            <a:lstStyle/>
            <a:p>
              <a:pPr algn="ctr" eaLnBrk="1" hangingPunct="1">
                <a:buClr>
                  <a:srgbClr val="008380"/>
                </a:buClr>
                <a:buSzPct val="133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a:solidFill>
                    <a:srgbClr val="008380"/>
                  </a:solidFill>
                  <a:cs typeface="Arial Unicode MS" pitchFamily="32" charset="0"/>
                </a:rPr>
                <a:t>0</a:t>
              </a:r>
              <a:endParaRPr lang="en-GB" sz="3200">
                <a:solidFill>
                  <a:srgbClr val="008380"/>
                </a:solidFill>
                <a:cs typeface="Arial Unicode MS" pitchFamily="32" charset="0"/>
              </a:endParaRPr>
            </a:p>
          </p:txBody>
        </p:sp>
      </p:grpSp>
      <p:grpSp>
        <p:nvGrpSpPr>
          <p:cNvPr id="8" name="Group 33"/>
          <p:cNvGrpSpPr/>
          <p:nvPr/>
        </p:nvGrpSpPr>
        <p:grpSpPr bwMode="auto">
          <a:xfrm>
            <a:off x="6364288" y="2133600"/>
            <a:ext cx="684212" cy="598488"/>
            <a:chOff x="4009" y="1344"/>
            <a:chExt cx="431" cy="377"/>
          </a:xfrm>
        </p:grpSpPr>
        <p:sp>
          <p:nvSpPr>
            <p:cNvPr id="28706" name="AutoShape 34"/>
            <p:cNvSpPr>
              <a:spLocks noChangeArrowheads="1"/>
            </p:cNvSpPr>
            <p:nvPr/>
          </p:nvSpPr>
          <p:spPr bwMode="auto">
            <a:xfrm>
              <a:off x="4009" y="1344"/>
              <a:ext cx="432" cy="378"/>
            </a:xfrm>
            <a:prstGeom prst="roundRect">
              <a:avLst>
                <a:gd name="adj" fmla="val 264"/>
              </a:avLst>
            </a:prstGeom>
            <a:solidFill>
              <a:srgbClr val="FFCCCC"/>
            </a:solidFill>
            <a:ln w="9360">
              <a:solidFill>
                <a:srgbClr val="000000"/>
              </a:solidFill>
              <a:round/>
            </a:ln>
            <a:effectLst>
              <a:outerShdw dist="107933" dir="2700000" algn="ctr" rotWithShape="0">
                <a:srgbClr val="808080"/>
              </a:outerShdw>
            </a:effectLst>
          </p:spPr>
          <p:txBody>
            <a:bodyPr wrap="none" anchor="ctr"/>
            <a:lstStyle/>
            <a:p>
              <a:endParaRPr lang="en-US"/>
            </a:p>
          </p:txBody>
        </p:sp>
        <p:sp>
          <p:nvSpPr>
            <p:cNvPr id="28707" name="Text Box 35"/>
            <p:cNvSpPr txBox="1">
              <a:spLocks noChangeArrowheads="1"/>
            </p:cNvSpPr>
            <p:nvPr/>
          </p:nvSpPr>
          <p:spPr bwMode="auto">
            <a:xfrm>
              <a:off x="4009" y="1344"/>
              <a:ext cx="432" cy="378"/>
            </a:xfrm>
            <a:prstGeom prst="rect">
              <a:avLst/>
            </a:prstGeom>
            <a:noFill/>
            <a:ln w="9525">
              <a:noFill/>
              <a:miter lim="800000"/>
            </a:ln>
          </p:spPr>
          <p:txBody>
            <a:bodyPr wrap="none" lIns="90000" tIns="46800" rIns="90000" bIns="46800" anchor="ctr">
              <a:spAutoFit/>
            </a:bodyPr>
            <a:lstStyle/>
            <a:p>
              <a:pPr algn="ctr" eaLnBrk="1" hangingPunct="1">
                <a:buClr>
                  <a:srgbClr val="008380"/>
                </a:buClr>
                <a:buSzPct val="133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a:solidFill>
                    <a:srgbClr val="008380"/>
                  </a:solidFill>
                  <a:cs typeface="Arial Unicode MS" pitchFamily="32" charset="0"/>
                </a:rPr>
                <a:t>0</a:t>
              </a:r>
              <a:endParaRPr lang="en-GB" sz="3200">
                <a:solidFill>
                  <a:srgbClr val="008380"/>
                </a:solidFill>
                <a:cs typeface="Arial Unicode MS" pitchFamily="32" charset="0"/>
              </a:endParaRPr>
            </a:p>
          </p:txBody>
        </p:sp>
      </p:grpSp>
      <p:grpSp>
        <p:nvGrpSpPr>
          <p:cNvPr id="9" name="Group 36"/>
          <p:cNvGrpSpPr/>
          <p:nvPr/>
        </p:nvGrpSpPr>
        <p:grpSpPr bwMode="auto">
          <a:xfrm>
            <a:off x="7050088" y="2133600"/>
            <a:ext cx="684212" cy="598488"/>
            <a:chOff x="4441" y="1344"/>
            <a:chExt cx="431" cy="377"/>
          </a:xfrm>
        </p:grpSpPr>
        <p:sp>
          <p:nvSpPr>
            <p:cNvPr id="28709" name="AutoShape 37"/>
            <p:cNvSpPr>
              <a:spLocks noChangeArrowheads="1"/>
            </p:cNvSpPr>
            <p:nvPr/>
          </p:nvSpPr>
          <p:spPr bwMode="auto">
            <a:xfrm>
              <a:off x="4441" y="1344"/>
              <a:ext cx="432" cy="378"/>
            </a:xfrm>
            <a:prstGeom prst="roundRect">
              <a:avLst>
                <a:gd name="adj" fmla="val 264"/>
              </a:avLst>
            </a:prstGeom>
            <a:solidFill>
              <a:srgbClr val="FFCCCC"/>
            </a:solidFill>
            <a:ln w="9360">
              <a:solidFill>
                <a:srgbClr val="000000"/>
              </a:solidFill>
              <a:round/>
            </a:ln>
            <a:effectLst>
              <a:outerShdw dist="107933" dir="2700000" algn="ctr" rotWithShape="0">
                <a:srgbClr val="808080"/>
              </a:outerShdw>
            </a:effectLst>
          </p:spPr>
          <p:txBody>
            <a:bodyPr wrap="none" anchor="ctr"/>
            <a:lstStyle/>
            <a:p>
              <a:endParaRPr lang="en-US"/>
            </a:p>
          </p:txBody>
        </p:sp>
        <p:sp>
          <p:nvSpPr>
            <p:cNvPr id="28710" name="Text Box 38"/>
            <p:cNvSpPr txBox="1">
              <a:spLocks noChangeArrowheads="1"/>
            </p:cNvSpPr>
            <p:nvPr/>
          </p:nvSpPr>
          <p:spPr bwMode="auto">
            <a:xfrm>
              <a:off x="4441" y="1344"/>
              <a:ext cx="432" cy="378"/>
            </a:xfrm>
            <a:prstGeom prst="rect">
              <a:avLst/>
            </a:prstGeom>
            <a:noFill/>
            <a:ln w="9525">
              <a:noFill/>
              <a:miter lim="800000"/>
            </a:ln>
          </p:spPr>
          <p:txBody>
            <a:bodyPr wrap="none" lIns="90000" tIns="46800" rIns="90000" bIns="46800" anchor="ctr">
              <a:spAutoFit/>
            </a:bodyPr>
            <a:lstStyle/>
            <a:p>
              <a:pPr algn="ctr" eaLnBrk="1" hangingPunct="1">
                <a:buClr>
                  <a:srgbClr val="008380"/>
                </a:buClr>
                <a:buSzPct val="133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a:solidFill>
                    <a:srgbClr val="008380"/>
                  </a:solidFill>
                  <a:cs typeface="Arial Unicode MS" pitchFamily="32" charset="0"/>
                </a:rPr>
                <a:t>0</a:t>
              </a:r>
              <a:endParaRPr lang="en-GB" sz="3200">
                <a:solidFill>
                  <a:srgbClr val="008380"/>
                </a:solidFill>
                <a:cs typeface="Arial Unicode MS" pitchFamily="32" charset="0"/>
              </a:endParaRPr>
            </a:p>
          </p:txBody>
        </p:sp>
      </p:grpSp>
      <p:grpSp>
        <p:nvGrpSpPr>
          <p:cNvPr id="10" name="Group 39"/>
          <p:cNvGrpSpPr/>
          <p:nvPr/>
        </p:nvGrpSpPr>
        <p:grpSpPr bwMode="auto">
          <a:xfrm>
            <a:off x="7735888" y="2133600"/>
            <a:ext cx="684212" cy="598488"/>
            <a:chOff x="4873" y="1344"/>
            <a:chExt cx="431" cy="377"/>
          </a:xfrm>
        </p:grpSpPr>
        <p:sp>
          <p:nvSpPr>
            <p:cNvPr id="28712" name="AutoShape 40"/>
            <p:cNvSpPr>
              <a:spLocks noChangeArrowheads="1"/>
            </p:cNvSpPr>
            <p:nvPr/>
          </p:nvSpPr>
          <p:spPr bwMode="auto">
            <a:xfrm>
              <a:off x="4873" y="1344"/>
              <a:ext cx="432" cy="378"/>
            </a:xfrm>
            <a:prstGeom prst="roundRect">
              <a:avLst>
                <a:gd name="adj" fmla="val 264"/>
              </a:avLst>
            </a:prstGeom>
            <a:solidFill>
              <a:srgbClr val="FFFF99"/>
            </a:solidFill>
            <a:ln w="9360">
              <a:solidFill>
                <a:srgbClr val="000000"/>
              </a:solidFill>
              <a:round/>
            </a:ln>
            <a:effectLst>
              <a:outerShdw dist="107933" dir="2700000" algn="ctr" rotWithShape="0">
                <a:srgbClr val="808080"/>
              </a:outerShdw>
            </a:effectLst>
          </p:spPr>
          <p:txBody>
            <a:bodyPr wrap="none" anchor="ctr"/>
            <a:lstStyle/>
            <a:p>
              <a:endParaRPr lang="en-US"/>
            </a:p>
          </p:txBody>
        </p:sp>
        <p:sp>
          <p:nvSpPr>
            <p:cNvPr id="28713" name="Text Box 41"/>
            <p:cNvSpPr txBox="1">
              <a:spLocks noChangeArrowheads="1"/>
            </p:cNvSpPr>
            <p:nvPr/>
          </p:nvSpPr>
          <p:spPr bwMode="auto">
            <a:xfrm>
              <a:off x="4873" y="1344"/>
              <a:ext cx="432" cy="378"/>
            </a:xfrm>
            <a:prstGeom prst="rect">
              <a:avLst/>
            </a:prstGeom>
            <a:noFill/>
            <a:ln w="9525">
              <a:noFill/>
              <a:miter lim="800000"/>
            </a:ln>
          </p:spPr>
          <p:txBody>
            <a:bodyPr wrap="none" lIns="90000" tIns="46800" rIns="90000" bIns="46800" anchor="ctr">
              <a:spAutoFit/>
            </a:bodyPr>
            <a:lstStyle/>
            <a:p>
              <a:pPr algn="ctr" eaLnBrk="1" hangingPunct="1">
                <a:buClr>
                  <a:srgbClr val="008380"/>
                </a:buClr>
                <a:buSzPct val="133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a:solidFill>
                    <a:srgbClr val="008380"/>
                  </a:solidFill>
                  <a:cs typeface="Arial Unicode MS" pitchFamily="32" charset="0"/>
                </a:rPr>
                <a:t>1</a:t>
              </a:r>
              <a:endParaRPr lang="en-GB" sz="3200">
                <a:solidFill>
                  <a:srgbClr val="008380"/>
                </a:solidFill>
                <a:cs typeface="Arial Unicode MS" pitchFamily="32" charset="0"/>
              </a:endParaRPr>
            </a:p>
          </p:txBody>
        </p:sp>
      </p:grpSp>
      <p:sp>
        <p:nvSpPr>
          <p:cNvPr id="28714" name="Text Box 42"/>
          <p:cNvSpPr txBox="1">
            <a:spLocks noChangeArrowheads="1"/>
          </p:cNvSpPr>
          <p:nvPr/>
        </p:nvSpPr>
        <p:spPr bwMode="auto">
          <a:xfrm>
            <a:off x="5865813" y="1700213"/>
            <a:ext cx="311150" cy="398462"/>
          </a:xfrm>
          <a:prstGeom prst="rect">
            <a:avLst/>
          </a:prstGeom>
          <a:noFill/>
          <a:ln w="9525">
            <a:noFill/>
            <a:miter lim="800000"/>
          </a:ln>
        </p:spPr>
        <p:txBody>
          <a:bodyPr wrap="none" lIns="90000" tIns="46800" rIns="90000" bIns="46800">
            <a:spAutoFit/>
          </a:bodyPr>
          <a:lstStyle/>
          <a:p>
            <a:pPr algn="ctr" eaLnBrk="1" hangingPunct="1">
              <a:buClr>
                <a:srgbClr val="000000"/>
              </a:buClr>
              <a:buSzPct val="100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chemeClr val="tx1"/>
                </a:solidFill>
                <a:cs typeface="Arial Unicode MS" pitchFamily="32" charset="0"/>
              </a:rPr>
              <a:t>1</a:t>
            </a:r>
            <a:endParaRPr lang="en-GB" sz="2000">
              <a:solidFill>
                <a:schemeClr val="tx1"/>
              </a:solidFill>
              <a:cs typeface="Arial Unicode MS" pitchFamily="32" charset="0"/>
            </a:endParaRPr>
          </a:p>
        </p:txBody>
      </p:sp>
      <p:sp>
        <p:nvSpPr>
          <p:cNvPr id="28715" name="Text Box 43"/>
          <p:cNvSpPr txBox="1">
            <a:spLocks noChangeArrowheads="1"/>
          </p:cNvSpPr>
          <p:nvPr/>
        </p:nvSpPr>
        <p:spPr bwMode="auto">
          <a:xfrm>
            <a:off x="6551613" y="1700213"/>
            <a:ext cx="311150" cy="398462"/>
          </a:xfrm>
          <a:prstGeom prst="rect">
            <a:avLst/>
          </a:prstGeom>
          <a:noFill/>
          <a:ln w="9525">
            <a:noFill/>
            <a:miter lim="800000"/>
          </a:ln>
        </p:spPr>
        <p:txBody>
          <a:bodyPr wrap="none" lIns="90000" tIns="46800" rIns="90000" bIns="46800">
            <a:spAutoFit/>
          </a:bodyPr>
          <a:lstStyle/>
          <a:p>
            <a:pPr algn="ctr" eaLnBrk="1" hangingPunct="1">
              <a:buClr>
                <a:srgbClr val="000000"/>
              </a:buClr>
              <a:buSzPct val="100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chemeClr val="tx1"/>
                </a:solidFill>
                <a:cs typeface="Arial Unicode MS" pitchFamily="32" charset="0"/>
              </a:rPr>
              <a:t>2</a:t>
            </a:r>
            <a:endParaRPr lang="en-GB" sz="2000">
              <a:solidFill>
                <a:schemeClr val="tx1"/>
              </a:solidFill>
              <a:cs typeface="Arial Unicode MS" pitchFamily="32" charset="0"/>
            </a:endParaRPr>
          </a:p>
        </p:txBody>
      </p:sp>
      <p:sp>
        <p:nvSpPr>
          <p:cNvPr id="28716" name="Text Box 44"/>
          <p:cNvSpPr txBox="1">
            <a:spLocks noChangeArrowheads="1"/>
          </p:cNvSpPr>
          <p:nvPr/>
        </p:nvSpPr>
        <p:spPr bwMode="auto">
          <a:xfrm>
            <a:off x="7237413" y="1700213"/>
            <a:ext cx="311150" cy="398462"/>
          </a:xfrm>
          <a:prstGeom prst="rect">
            <a:avLst/>
          </a:prstGeom>
          <a:noFill/>
          <a:ln w="9525">
            <a:noFill/>
            <a:miter lim="800000"/>
          </a:ln>
        </p:spPr>
        <p:txBody>
          <a:bodyPr wrap="none" lIns="90000" tIns="46800" rIns="90000" bIns="46800">
            <a:spAutoFit/>
          </a:bodyPr>
          <a:lstStyle/>
          <a:p>
            <a:pPr algn="ctr" eaLnBrk="1" hangingPunct="1">
              <a:buClr>
                <a:srgbClr val="000000"/>
              </a:buClr>
              <a:buSzPct val="100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chemeClr val="tx1"/>
                </a:solidFill>
                <a:cs typeface="Arial Unicode MS" pitchFamily="32" charset="0"/>
              </a:rPr>
              <a:t>3</a:t>
            </a:r>
            <a:endParaRPr lang="en-GB" sz="2000">
              <a:solidFill>
                <a:schemeClr val="tx1"/>
              </a:solidFill>
              <a:cs typeface="Arial Unicode MS" pitchFamily="32" charset="0"/>
            </a:endParaRPr>
          </a:p>
        </p:txBody>
      </p:sp>
      <p:sp>
        <p:nvSpPr>
          <p:cNvPr id="28717" name="Text Box 45"/>
          <p:cNvSpPr txBox="1">
            <a:spLocks noChangeArrowheads="1"/>
          </p:cNvSpPr>
          <p:nvPr/>
        </p:nvSpPr>
        <p:spPr bwMode="auto">
          <a:xfrm>
            <a:off x="7923213" y="1700213"/>
            <a:ext cx="311150" cy="398462"/>
          </a:xfrm>
          <a:prstGeom prst="rect">
            <a:avLst/>
          </a:prstGeom>
          <a:noFill/>
          <a:ln w="9525">
            <a:noFill/>
            <a:miter lim="800000"/>
          </a:ln>
        </p:spPr>
        <p:txBody>
          <a:bodyPr wrap="none" lIns="90000" tIns="46800" rIns="90000" bIns="46800">
            <a:spAutoFit/>
          </a:bodyPr>
          <a:lstStyle/>
          <a:p>
            <a:pPr algn="ctr" eaLnBrk="1" hangingPunct="1">
              <a:buClr>
                <a:srgbClr val="000000"/>
              </a:buClr>
              <a:buSzPct val="100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chemeClr val="tx1"/>
                </a:solidFill>
                <a:cs typeface="Arial Unicode MS" pitchFamily="32" charset="0"/>
              </a:rPr>
              <a:t>4</a:t>
            </a:r>
            <a:endParaRPr lang="en-GB" sz="2000">
              <a:solidFill>
                <a:schemeClr val="tx1"/>
              </a:solidFill>
              <a:cs typeface="Arial Unicode MS" pitchFamily="32" charset="0"/>
            </a:endParaRPr>
          </a:p>
        </p:txBody>
      </p:sp>
    </p:spTree>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1"/>
          <p:cNvSpPr>
            <a:spLocks noGrp="1" noChangeArrowheads="1"/>
          </p:cNvSpPr>
          <p:nvPr>
            <p:ph type="title"/>
          </p:nvPr>
        </p:nvSpPr>
        <p:spPr>
          <a:xfrm>
            <a:off x="1447800" y="304800"/>
            <a:ext cx="7543800" cy="1143000"/>
          </a:xfrm>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0" dirty="0"/>
              <a:t>Loop 2</a:t>
            </a:r>
            <a:endParaRPr lang="en-GB" b="0" dirty="0"/>
          </a:p>
        </p:txBody>
      </p:sp>
      <p:sp>
        <p:nvSpPr>
          <p:cNvPr id="29698" name="Text Box 2"/>
          <p:cNvSpPr txBox="1">
            <a:spLocks noChangeArrowheads="1"/>
          </p:cNvSpPr>
          <p:nvPr/>
        </p:nvSpPr>
        <p:spPr bwMode="auto">
          <a:xfrm>
            <a:off x="190500" y="2119313"/>
            <a:ext cx="584200" cy="582612"/>
          </a:xfrm>
          <a:prstGeom prst="rect">
            <a:avLst/>
          </a:prstGeom>
          <a:noFill/>
          <a:ln w="9525">
            <a:noFill/>
            <a:miter lim="800000"/>
          </a:ln>
        </p:spPr>
        <p:txBody>
          <a:bodyPr wrap="none" lIns="90000" tIns="46800" rIns="90000" bIns="46800">
            <a:spAutoFit/>
          </a:bodyPr>
          <a:lstStyle/>
          <a:p>
            <a:pPr algn="r" eaLnBrk="1" hangingPunct="1">
              <a:buClr>
                <a:srgbClr val="008380"/>
              </a:buClr>
              <a:buSzPct val="133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i="1">
                <a:solidFill>
                  <a:srgbClr val="008380"/>
                </a:solidFill>
                <a:cs typeface="Arial Unicode MS" pitchFamily="32" charset="0"/>
              </a:rPr>
              <a:t>A</a:t>
            </a:r>
            <a:r>
              <a:rPr lang="en-GB" sz="3200">
                <a:solidFill>
                  <a:schemeClr val="tx1"/>
                </a:solidFill>
                <a:cs typeface="Arial Unicode MS" pitchFamily="32" charset="0"/>
              </a:rPr>
              <a:t>:</a:t>
            </a:r>
            <a:endParaRPr lang="en-GB" sz="3200">
              <a:solidFill>
                <a:schemeClr val="tx1"/>
              </a:solidFill>
              <a:cs typeface="Arial Unicode MS" pitchFamily="32" charset="0"/>
            </a:endParaRPr>
          </a:p>
        </p:txBody>
      </p:sp>
      <p:grpSp>
        <p:nvGrpSpPr>
          <p:cNvPr id="2" name="Group 3"/>
          <p:cNvGrpSpPr/>
          <p:nvPr/>
        </p:nvGrpSpPr>
        <p:grpSpPr bwMode="auto">
          <a:xfrm>
            <a:off x="854075" y="2109788"/>
            <a:ext cx="684213" cy="598487"/>
            <a:chOff x="538" y="1329"/>
            <a:chExt cx="431" cy="377"/>
          </a:xfrm>
        </p:grpSpPr>
        <p:sp>
          <p:nvSpPr>
            <p:cNvPr id="29700" name="AutoShape 4"/>
            <p:cNvSpPr>
              <a:spLocks noChangeArrowheads="1"/>
            </p:cNvSpPr>
            <p:nvPr/>
          </p:nvSpPr>
          <p:spPr bwMode="auto">
            <a:xfrm>
              <a:off x="538" y="1329"/>
              <a:ext cx="432" cy="378"/>
            </a:xfrm>
            <a:prstGeom prst="roundRect">
              <a:avLst>
                <a:gd name="adj" fmla="val 264"/>
              </a:avLst>
            </a:prstGeom>
            <a:solidFill>
              <a:srgbClr val="FFCCCC"/>
            </a:solidFill>
            <a:ln w="9360">
              <a:solidFill>
                <a:srgbClr val="000000"/>
              </a:solidFill>
              <a:round/>
            </a:ln>
            <a:effectLst>
              <a:outerShdw dist="107933" dir="2700000" algn="ctr" rotWithShape="0">
                <a:srgbClr val="808080"/>
              </a:outerShdw>
            </a:effectLst>
          </p:spPr>
          <p:txBody>
            <a:bodyPr wrap="none" anchor="ctr"/>
            <a:lstStyle/>
            <a:p>
              <a:endParaRPr lang="en-US"/>
            </a:p>
          </p:txBody>
        </p:sp>
        <p:sp>
          <p:nvSpPr>
            <p:cNvPr id="29701" name="Text Box 5"/>
            <p:cNvSpPr txBox="1">
              <a:spLocks noChangeArrowheads="1"/>
            </p:cNvSpPr>
            <p:nvPr/>
          </p:nvSpPr>
          <p:spPr bwMode="auto">
            <a:xfrm>
              <a:off x="538" y="1329"/>
              <a:ext cx="432" cy="378"/>
            </a:xfrm>
            <a:prstGeom prst="rect">
              <a:avLst/>
            </a:prstGeom>
            <a:noFill/>
            <a:ln w="9525">
              <a:noFill/>
              <a:miter lim="800000"/>
            </a:ln>
          </p:spPr>
          <p:txBody>
            <a:bodyPr wrap="none" lIns="90000" tIns="46800" rIns="90000" bIns="46800" anchor="ctr">
              <a:spAutoFit/>
            </a:bodyPr>
            <a:lstStyle/>
            <a:p>
              <a:pPr algn="ctr" eaLnBrk="1" hangingPunct="1">
                <a:buClr>
                  <a:srgbClr val="008380"/>
                </a:buClr>
                <a:buSzPct val="133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a:solidFill>
                    <a:srgbClr val="008380"/>
                  </a:solidFill>
                  <a:cs typeface="Arial Unicode MS" pitchFamily="32" charset="0"/>
                </a:rPr>
                <a:t>4</a:t>
              </a:r>
              <a:endParaRPr lang="en-GB" sz="3200">
                <a:solidFill>
                  <a:srgbClr val="008380"/>
                </a:solidFill>
                <a:cs typeface="Arial Unicode MS" pitchFamily="32" charset="0"/>
              </a:endParaRPr>
            </a:p>
          </p:txBody>
        </p:sp>
      </p:grpSp>
      <p:grpSp>
        <p:nvGrpSpPr>
          <p:cNvPr id="3" name="Group 6"/>
          <p:cNvGrpSpPr/>
          <p:nvPr/>
        </p:nvGrpSpPr>
        <p:grpSpPr bwMode="auto">
          <a:xfrm>
            <a:off x="1539875" y="2109788"/>
            <a:ext cx="684213" cy="598487"/>
            <a:chOff x="970" y="1329"/>
            <a:chExt cx="431" cy="377"/>
          </a:xfrm>
        </p:grpSpPr>
        <p:sp>
          <p:nvSpPr>
            <p:cNvPr id="29703" name="AutoShape 7"/>
            <p:cNvSpPr>
              <a:spLocks noChangeArrowheads="1"/>
            </p:cNvSpPr>
            <p:nvPr/>
          </p:nvSpPr>
          <p:spPr bwMode="auto">
            <a:xfrm>
              <a:off x="970" y="1329"/>
              <a:ext cx="432" cy="378"/>
            </a:xfrm>
            <a:prstGeom prst="roundRect">
              <a:avLst>
                <a:gd name="adj" fmla="val 264"/>
              </a:avLst>
            </a:prstGeom>
            <a:solidFill>
              <a:srgbClr val="FFFF99"/>
            </a:solidFill>
            <a:ln w="9360">
              <a:solidFill>
                <a:srgbClr val="000000"/>
              </a:solidFill>
              <a:round/>
            </a:ln>
            <a:effectLst>
              <a:outerShdw dist="107933" dir="2700000" algn="ctr" rotWithShape="0">
                <a:srgbClr val="808080"/>
              </a:outerShdw>
            </a:effectLst>
          </p:spPr>
          <p:txBody>
            <a:bodyPr wrap="none" anchor="ctr"/>
            <a:lstStyle/>
            <a:p>
              <a:endParaRPr lang="en-US"/>
            </a:p>
          </p:txBody>
        </p:sp>
        <p:sp>
          <p:nvSpPr>
            <p:cNvPr id="29704" name="Text Box 8"/>
            <p:cNvSpPr txBox="1">
              <a:spLocks noChangeArrowheads="1"/>
            </p:cNvSpPr>
            <p:nvPr/>
          </p:nvSpPr>
          <p:spPr bwMode="auto">
            <a:xfrm>
              <a:off x="970" y="1329"/>
              <a:ext cx="432" cy="378"/>
            </a:xfrm>
            <a:prstGeom prst="rect">
              <a:avLst/>
            </a:prstGeom>
            <a:noFill/>
            <a:ln w="9525">
              <a:noFill/>
              <a:miter lim="800000"/>
            </a:ln>
          </p:spPr>
          <p:txBody>
            <a:bodyPr wrap="none" lIns="90000" tIns="46800" rIns="90000" bIns="46800" anchor="ctr">
              <a:spAutoFit/>
            </a:bodyPr>
            <a:lstStyle/>
            <a:p>
              <a:pPr algn="ctr" eaLnBrk="1" hangingPunct="1">
                <a:buClr>
                  <a:srgbClr val="008380"/>
                </a:buClr>
                <a:buSzPct val="133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a:solidFill>
                    <a:srgbClr val="008380"/>
                  </a:solidFill>
                  <a:cs typeface="Arial Unicode MS" pitchFamily="32" charset="0"/>
                </a:rPr>
                <a:t>1</a:t>
              </a:r>
              <a:endParaRPr lang="en-GB" sz="3200">
                <a:solidFill>
                  <a:srgbClr val="008380"/>
                </a:solidFill>
                <a:cs typeface="Arial Unicode MS" pitchFamily="32" charset="0"/>
              </a:endParaRPr>
            </a:p>
          </p:txBody>
        </p:sp>
      </p:grpSp>
      <p:grpSp>
        <p:nvGrpSpPr>
          <p:cNvPr id="4" name="Group 9"/>
          <p:cNvGrpSpPr/>
          <p:nvPr/>
        </p:nvGrpSpPr>
        <p:grpSpPr bwMode="auto">
          <a:xfrm>
            <a:off x="2225675" y="2109788"/>
            <a:ext cx="684213" cy="598487"/>
            <a:chOff x="1402" y="1329"/>
            <a:chExt cx="431" cy="377"/>
          </a:xfrm>
        </p:grpSpPr>
        <p:sp>
          <p:nvSpPr>
            <p:cNvPr id="29706" name="AutoShape 10"/>
            <p:cNvSpPr>
              <a:spLocks noChangeArrowheads="1"/>
            </p:cNvSpPr>
            <p:nvPr/>
          </p:nvSpPr>
          <p:spPr bwMode="auto">
            <a:xfrm>
              <a:off x="1402" y="1329"/>
              <a:ext cx="432" cy="378"/>
            </a:xfrm>
            <a:prstGeom prst="roundRect">
              <a:avLst>
                <a:gd name="adj" fmla="val 264"/>
              </a:avLst>
            </a:prstGeom>
            <a:solidFill>
              <a:srgbClr val="FFCCCC"/>
            </a:solidFill>
            <a:ln w="9360">
              <a:solidFill>
                <a:srgbClr val="000000"/>
              </a:solidFill>
              <a:round/>
            </a:ln>
            <a:effectLst>
              <a:outerShdw dist="107933" dir="2700000" algn="ctr" rotWithShape="0">
                <a:srgbClr val="808080"/>
              </a:outerShdw>
            </a:effectLst>
          </p:spPr>
          <p:txBody>
            <a:bodyPr wrap="none" anchor="ctr"/>
            <a:lstStyle/>
            <a:p>
              <a:endParaRPr lang="en-US"/>
            </a:p>
          </p:txBody>
        </p:sp>
        <p:sp>
          <p:nvSpPr>
            <p:cNvPr id="29707" name="Text Box 11"/>
            <p:cNvSpPr txBox="1">
              <a:spLocks noChangeArrowheads="1"/>
            </p:cNvSpPr>
            <p:nvPr/>
          </p:nvSpPr>
          <p:spPr bwMode="auto">
            <a:xfrm>
              <a:off x="1402" y="1329"/>
              <a:ext cx="432" cy="378"/>
            </a:xfrm>
            <a:prstGeom prst="rect">
              <a:avLst/>
            </a:prstGeom>
            <a:noFill/>
            <a:ln w="9525">
              <a:noFill/>
              <a:miter lim="800000"/>
            </a:ln>
          </p:spPr>
          <p:txBody>
            <a:bodyPr wrap="none" lIns="90000" tIns="46800" rIns="90000" bIns="46800" anchor="ctr">
              <a:spAutoFit/>
            </a:bodyPr>
            <a:lstStyle/>
            <a:p>
              <a:pPr algn="ctr" eaLnBrk="1" hangingPunct="1">
                <a:buClr>
                  <a:srgbClr val="008380"/>
                </a:buClr>
                <a:buSzPct val="133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a:solidFill>
                    <a:srgbClr val="008380"/>
                  </a:solidFill>
                  <a:cs typeface="Arial Unicode MS" pitchFamily="32" charset="0"/>
                </a:rPr>
                <a:t>3</a:t>
              </a:r>
              <a:endParaRPr lang="en-GB" sz="3200">
                <a:solidFill>
                  <a:srgbClr val="008380"/>
                </a:solidFill>
                <a:cs typeface="Arial Unicode MS" pitchFamily="32" charset="0"/>
              </a:endParaRPr>
            </a:p>
          </p:txBody>
        </p:sp>
      </p:grpSp>
      <p:grpSp>
        <p:nvGrpSpPr>
          <p:cNvPr id="5" name="Group 12"/>
          <p:cNvGrpSpPr/>
          <p:nvPr/>
        </p:nvGrpSpPr>
        <p:grpSpPr bwMode="auto">
          <a:xfrm>
            <a:off x="2911475" y="2109788"/>
            <a:ext cx="684213" cy="598487"/>
            <a:chOff x="1834" y="1329"/>
            <a:chExt cx="431" cy="377"/>
          </a:xfrm>
        </p:grpSpPr>
        <p:sp>
          <p:nvSpPr>
            <p:cNvPr id="29709" name="AutoShape 13"/>
            <p:cNvSpPr>
              <a:spLocks noChangeArrowheads="1"/>
            </p:cNvSpPr>
            <p:nvPr/>
          </p:nvSpPr>
          <p:spPr bwMode="auto">
            <a:xfrm>
              <a:off x="1834" y="1329"/>
              <a:ext cx="432" cy="378"/>
            </a:xfrm>
            <a:prstGeom prst="roundRect">
              <a:avLst>
                <a:gd name="adj" fmla="val 264"/>
              </a:avLst>
            </a:prstGeom>
            <a:solidFill>
              <a:srgbClr val="FFCCCC"/>
            </a:solidFill>
            <a:ln w="9360">
              <a:solidFill>
                <a:srgbClr val="000000"/>
              </a:solidFill>
              <a:round/>
            </a:ln>
            <a:effectLst>
              <a:outerShdw dist="107933" dir="2700000" algn="ctr" rotWithShape="0">
                <a:srgbClr val="808080"/>
              </a:outerShdw>
            </a:effectLst>
          </p:spPr>
          <p:txBody>
            <a:bodyPr wrap="none" anchor="ctr"/>
            <a:lstStyle/>
            <a:p>
              <a:endParaRPr lang="en-US"/>
            </a:p>
          </p:txBody>
        </p:sp>
        <p:sp>
          <p:nvSpPr>
            <p:cNvPr id="29710" name="Text Box 14"/>
            <p:cNvSpPr txBox="1">
              <a:spLocks noChangeArrowheads="1"/>
            </p:cNvSpPr>
            <p:nvPr/>
          </p:nvSpPr>
          <p:spPr bwMode="auto">
            <a:xfrm>
              <a:off x="1834" y="1329"/>
              <a:ext cx="432" cy="378"/>
            </a:xfrm>
            <a:prstGeom prst="rect">
              <a:avLst/>
            </a:prstGeom>
            <a:noFill/>
            <a:ln w="9525">
              <a:noFill/>
              <a:miter lim="800000"/>
            </a:ln>
          </p:spPr>
          <p:txBody>
            <a:bodyPr wrap="none" lIns="90000" tIns="46800" rIns="90000" bIns="46800" anchor="ctr">
              <a:spAutoFit/>
            </a:bodyPr>
            <a:lstStyle/>
            <a:p>
              <a:pPr algn="ctr" eaLnBrk="1" hangingPunct="1">
                <a:buClr>
                  <a:srgbClr val="008380"/>
                </a:buClr>
                <a:buSzPct val="133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a:solidFill>
                    <a:srgbClr val="008380"/>
                  </a:solidFill>
                  <a:cs typeface="Arial Unicode MS" pitchFamily="32" charset="0"/>
                </a:rPr>
                <a:t>4</a:t>
              </a:r>
              <a:endParaRPr lang="en-GB" sz="3200">
                <a:solidFill>
                  <a:srgbClr val="008380"/>
                </a:solidFill>
                <a:cs typeface="Arial Unicode MS" pitchFamily="32" charset="0"/>
              </a:endParaRPr>
            </a:p>
          </p:txBody>
        </p:sp>
      </p:grpSp>
      <p:grpSp>
        <p:nvGrpSpPr>
          <p:cNvPr id="6" name="Group 15"/>
          <p:cNvGrpSpPr/>
          <p:nvPr/>
        </p:nvGrpSpPr>
        <p:grpSpPr bwMode="auto">
          <a:xfrm>
            <a:off x="3597275" y="2109788"/>
            <a:ext cx="684213" cy="598487"/>
            <a:chOff x="2266" y="1329"/>
            <a:chExt cx="431" cy="377"/>
          </a:xfrm>
        </p:grpSpPr>
        <p:sp>
          <p:nvSpPr>
            <p:cNvPr id="29712" name="AutoShape 16"/>
            <p:cNvSpPr>
              <a:spLocks noChangeArrowheads="1"/>
            </p:cNvSpPr>
            <p:nvPr/>
          </p:nvSpPr>
          <p:spPr bwMode="auto">
            <a:xfrm>
              <a:off x="2266" y="1329"/>
              <a:ext cx="432" cy="378"/>
            </a:xfrm>
            <a:prstGeom prst="roundRect">
              <a:avLst>
                <a:gd name="adj" fmla="val 264"/>
              </a:avLst>
            </a:prstGeom>
            <a:solidFill>
              <a:srgbClr val="FFCCCC"/>
            </a:solidFill>
            <a:ln w="9360">
              <a:solidFill>
                <a:srgbClr val="000000"/>
              </a:solidFill>
              <a:round/>
            </a:ln>
            <a:effectLst>
              <a:outerShdw dist="107933" dir="2700000" algn="ctr" rotWithShape="0">
                <a:srgbClr val="808080"/>
              </a:outerShdw>
            </a:effectLst>
          </p:spPr>
          <p:txBody>
            <a:bodyPr wrap="none" anchor="ctr"/>
            <a:lstStyle/>
            <a:p>
              <a:endParaRPr lang="en-US"/>
            </a:p>
          </p:txBody>
        </p:sp>
        <p:sp>
          <p:nvSpPr>
            <p:cNvPr id="29713" name="Text Box 17"/>
            <p:cNvSpPr txBox="1">
              <a:spLocks noChangeArrowheads="1"/>
            </p:cNvSpPr>
            <p:nvPr/>
          </p:nvSpPr>
          <p:spPr bwMode="auto">
            <a:xfrm>
              <a:off x="2266" y="1329"/>
              <a:ext cx="432" cy="378"/>
            </a:xfrm>
            <a:prstGeom prst="rect">
              <a:avLst/>
            </a:prstGeom>
            <a:noFill/>
            <a:ln w="9525">
              <a:noFill/>
              <a:miter lim="800000"/>
            </a:ln>
          </p:spPr>
          <p:txBody>
            <a:bodyPr wrap="none" lIns="90000" tIns="46800" rIns="90000" bIns="46800" anchor="ctr">
              <a:spAutoFit/>
            </a:bodyPr>
            <a:lstStyle/>
            <a:p>
              <a:pPr algn="ctr" eaLnBrk="1" hangingPunct="1">
                <a:buClr>
                  <a:srgbClr val="008380"/>
                </a:buClr>
                <a:buSzPct val="133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a:solidFill>
                    <a:srgbClr val="008380"/>
                  </a:solidFill>
                  <a:cs typeface="Arial Unicode MS" pitchFamily="32" charset="0"/>
                </a:rPr>
                <a:t>3</a:t>
              </a:r>
              <a:endParaRPr lang="en-GB" sz="3200">
                <a:solidFill>
                  <a:srgbClr val="008380"/>
                </a:solidFill>
                <a:cs typeface="Arial Unicode MS" pitchFamily="32" charset="0"/>
              </a:endParaRPr>
            </a:p>
          </p:txBody>
        </p:sp>
      </p:grpSp>
      <p:sp>
        <p:nvSpPr>
          <p:cNvPr id="29714" name="Text Box 18"/>
          <p:cNvSpPr txBox="1">
            <a:spLocks noChangeArrowheads="1"/>
          </p:cNvSpPr>
          <p:nvPr/>
        </p:nvSpPr>
        <p:spPr bwMode="auto">
          <a:xfrm>
            <a:off x="214313" y="3514725"/>
            <a:ext cx="558800" cy="582613"/>
          </a:xfrm>
          <a:prstGeom prst="rect">
            <a:avLst/>
          </a:prstGeom>
          <a:noFill/>
          <a:ln w="9525">
            <a:noFill/>
            <a:miter lim="800000"/>
          </a:ln>
        </p:spPr>
        <p:txBody>
          <a:bodyPr wrap="none" lIns="90000" tIns="46800" rIns="90000" bIns="46800">
            <a:spAutoFit/>
          </a:bodyPr>
          <a:lstStyle/>
          <a:p>
            <a:pPr algn="r" eaLnBrk="1" hangingPunct="1">
              <a:buClr>
                <a:srgbClr val="008380"/>
              </a:buClr>
              <a:buSzPct val="133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i="1">
                <a:solidFill>
                  <a:srgbClr val="008380"/>
                </a:solidFill>
                <a:cs typeface="Arial Unicode MS" pitchFamily="32" charset="0"/>
              </a:rPr>
              <a:t>B</a:t>
            </a:r>
            <a:r>
              <a:rPr lang="en-GB" sz="3200">
                <a:solidFill>
                  <a:schemeClr val="tx1"/>
                </a:solidFill>
                <a:cs typeface="Arial Unicode MS" pitchFamily="32" charset="0"/>
              </a:rPr>
              <a:t>:</a:t>
            </a:r>
            <a:endParaRPr lang="en-GB" sz="3200">
              <a:solidFill>
                <a:schemeClr val="tx1"/>
              </a:solidFill>
              <a:cs typeface="Arial Unicode MS" pitchFamily="32" charset="0"/>
            </a:endParaRPr>
          </a:p>
        </p:txBody>
      </p:sp>
      <p:sp>
        <p:nvSpPr>
          <p:cNvPr id="29715" name="AutoShape 19"/>
          <p:cNvSpPr>
            <a:spLocks noChangeArrowheads="1"/>
          </p:cNvSpPr>
          <p:nvPr/>
        </p:nvSpPr>
        <p:spPr bwMode="auto">
          <a:xfrm>
            <a:off x="854075" y="3505200"/>
            <a:ext cx="685800" cy="600075"/>
          </a:xfrm>
          <a:prstGeom prst="roundRect">
            <a:avLst>
              <a:gd name="adj" fmla="val 264"/>
            </a:avLst>
          </a:prstGeom>
          <a:solidFill>
            <a:srgbClr val="FFCCCC"/>
          </a:solidFill>
          <a:ln w="9360">
            <a:solidFill>
              <a:srgbClr val="000000"/>
            </a:solidFill>
            <a:round/>
          </a:ln>
          <a:effectLst>
            <a:outerShdw dist="107933" dir="2700000" algn="ctr" rotWithShape="0">
              <a:srgbClr val="808080"/>
            </a:outerShdw>
          </a:effectLst>
        </p:spPr>
        <p:txBody>
          <a:bodyPr wrap="none" anchor="ctr"/>
          <a:lstStyle/>
          <a:p>
            <a:endParaRPr lang="en-US"/>
          </a:p>
        </p:txBody>
      </p:sp>
      <p:sp>
        <p:nvSpPr>
          <p:cNvPr id="29716" name="AutoShape 20"/>
          <p:cNvSpPr>
            <a:spLocks noChangeArrowheads="1"/>
          </p:cNvSpPr>
          <p:nvPr/>
        </p:nvSpPr>
        <p:spPr bwMode="auto">
          <a:xfrm>
            <a:off x="1539875" y="3505200"/>
            <a:ext cx="685800" cy="600075"/>
          </a:xfrm>
          <a:prstGeom prst="roundRect">
            <a:avLst>
              <a:gd name="adj" fmla="val 264"/>
            </a:avLst>
          </a:prstGeom>
          <a:solidFill>
            <a:srgbClr val="FFCCCC"/>
          </a:solidFill>
          <a:ln w="9360">
            <a:solidFill>
              <a:srgbClr val="000000"/>
            </a:solidFill>
            <a:round/>
          </a:ln>
          <a:effectLst>
            <a:outerShdw dist="107933" dir="2700000" algn="ctr" rotWithShape="0">
              <a:srgbClr val="808080"/>
            </a:outerShdw>
          </a:effectLst>
        </p:spPr>
        <p:txBody>
          <a:bodyPr wrap="none" anchor="ctr"/>
          <a:lstStyle/>
          <a:p>
            <a:endParaRPr lang="en-US"/>
          </a:p>
        </p:txBody>
      </p:sp>
      <p:sp>
        <p:nvSpPr>
          <p:cNvPr id="29717" name="AutoShape 21"/>
          <p:cNvSpPr>
            <a:spLocks noChangeArrowheads="1"/>
          </p:cNvSpPr>
          <p:nvPr/>
        </p:nvSpPr>
        <p:spPr bwMode="auto">
          <a:xfrm>
            <a:off x="2225675" y="3505200"/>
            <a:ext cx="685800" cy="600075"/>
          </a:xfrm>
          <a:prstGeom prst="roundRect">
            <a:avLst>
              <a:gd name="adj" fmla="val 264"/>
            </a:avLst>
          </a:prstGeom>
          <a:solidFill>
            <a:srgbClr val="FFCCCC"/>
          </a:solidFill>
          <a:ln w="9360">
            <a:solidFill>
              <a:srgbClr val="000000"/>
            </a:solidFill>
            <a:round/>
          </a:ln>
          <a:effectLst>
            <a:outerShdw dist="107933" dir="2700000" algn="ctr" rotWithShape="0">
              <a:srgbClr val="808080"/>
            </a:outerShdw>
          </a:effectLst>
        </p:spPr>
        <p:txBody>
          <a:bodyPr wrap="none" anchor="ctr"/>
          <a:lstStyle/>
          <a:p>
            <a:endParaRPr lang="en-US"/>
          </a:p>
        </p:txBody>
      </p:sp>
      <p:sp>
        <p:nvSpPr>
          <p:cNvPr id="29718" name="AutoShape 22"/>
          <p:cNvSpPr>
            <a:spLocks noChangeArrowheads="1"/>
          </p:cNvSpPr>
          <p:nvPr/>
        </p:nvSpPr>
        <p:spPr bwMode="auto">
          <a:xfrm>
            <a:off x="2911475" y="3505200"/>
            <a:ext cx="685800" cy="600075"/>
          </a:xfrm>
          <a:prstGeom prst="roundRect">
            <a:avLst>
              <a:gd name="adj" fmla="val 264"/>
            </a:avLst>
          </a:prstGeom>
          <a:solidFill>
            <a:srgbClr val="FFCCCC"/>
          </a:solidFill>
          <a:ln w="9360">
            <a:solidFill>
              <a:srgbClr val="000000"/>
            </a:solidFill>
            <a:round/>
          </a:ln>
          <a:effectLst>
            <a:outerShdw dist="107933" dir="2700000" algn="ctr" rotWithShape="0">
              <a:srgbClr val="808080"/>
            </a:outerShdw>
          </a:effectLst>
        </p:spPr>
        <p:txBody>
          <a:bodyPr wrap="none" anchor="ctr"/>
          <a:lstStyle/>
          <a:p>
            <a:endParaRPr lang="en-US"/>
          </a:p>
        </p:txBody>
      </p:sp>
      <p:sp>
        <p:nvSpPr>
          <p:cNvPr id="29719" name="AutoShape 23"/>
          <p:cNvSpPr>
            <a:spLocks noChangeArrowheads="1"/>
          </p:cNvSpPr>
          <p:nvPr/>
        </p:nvSpPr>
        <p:spPr bwMode="auto">
          <a:xfrm>
            <a:off x="3597275" y="3505200"/>
            <a:ext cx="685800" cy="600075"/>
          </a:xfrm>
          <a:prstGeom prst="roundRect">
            <a:avLst>
              <a:gd name="adj" fmla="val 264"/>
            </a:avLst>
          </a:prstGeom>
          <a:solidFill>
            <a:srgbClr val="FFCCCC"/>
          </a:solidFill>
          <a:ln w="9360">
            <a:solidFill>
              <a:srgbClr val="000000"/>
            </a:solidFill>
            <a:round/>
          </a:ln>
          <a:effectLst>
            <a:outerShdw dist="107933" dir="2700000" algn="ctr" rotWithShape="0">
              <a:srgbClr val="808080"/>
            </a:outerShdw>
          </a:effectLst>
        </p:spPr>
        <p:txBody>
          <a:bodyPr wrap="none" anchor="ctr"/>
          <a:lstStyle/>
          <a:p>
            <a:endParaRPr lang="en-US"/>
          </a:p>
        </p:txBody>
      </p:sp>
      <p:sp>
        <p:nvSpPr>
          <p:cNvPr id="29720" name="Text Box 24"/>
          <p:cNvSpPr txBox="1">
            <a:spLocks noChangeArrowheads="1"/>
          </p:cNvSpPr>
          <p:nvPr/>
        </p:nvSpPr>
        <p:spPr bwMode="auto">
          <a:xfrm>
            <a:off x="1041400" y="1676400"/>
            <a:ext cx="311150" cy="398463"/>
          </a:xfrm>
          <a:prstGeom prst="rect">
            <a:avLst/>
          </a:prstGeom>
          <a:noFill/>
          <a:ln w="9525">
            <a:noFill/>
            <a:miter lim="800000"/>
          </a:ln>
        </p:spPr>
        <p:txBody>
          <a:bodyPr wrap="none" lIns="90000" tIns="46800" rIns="90000" bIns="46800">
            <a:spAutoFit/>
          </a:bodyPr>
          <a:lstStyle/>
          <a:p>
            <a:pPr algn="ctr" eaLnBrk="1" hangingPunct="1">
              <a:buClr>
                <a:srgbClr val="000000"/>
              </a:buClr>
              <a:buSzPct val="100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chemeClr val="tx1"/>
                </a:solidFill>
                <a:cs typeface="Arial Unicode MS" pitchFamily="32" charset="0"/>
              </a:rPr>
              <a:t>1</a:t>
            </a:r>
            <a:endParaRPr lang="en-GB" sz="2000">
              <a:solidFill>
                <a:schemeClr val="tx1"/>
              </a:solidFill>
              <a:cs typeface="Arial Unicode MS" pitchFamily="32" charset="0"/>
            </a:endParaRPr>
          </a:p>
        </p:txBody>
      </p:sp>
      <p:sp>
        <p:nvSpPr>
          <p:cNvPr id="29721" name="Text Box 25"/>
          <p:cNvSpPr txBox="1">
            <a:spLocks noChangeArrowheads="1"/>
          </p:cNvSpPr>
          <p:nvPr/>
        </p:nvSpPr>
        <p:spPr bwMode="auto">
          <a:xfrm>
            <a:off x="1727200" y="1676400"/>
            <a:ext cx="311150" cy="398463"/>
          </a:xfrm>
          <a:prstGeom prst="rect">
            <a:avLst/>
          </a:prstGeom>
          <a:noFill/>
          <a:ln w="9525">
            <a:noFill/>
            <a:miter lim="800000"/>
          </a:ln>
        </p:spPr>
        <p:txBody>
          <a:bodyPr wrap="none" lIns="90000" tIns="46800" rIns="90000" bIns="46800">
            <a:spAutoFit/>
          </a:bodyPr>
          <a:lstStyle/>
          <a:p>
            <a:pPr algn="ctr" eaLnBrk="1" hangingPunct="1">
              <a:buClr>
                <a:srgbClr val="000000"/>
              </a:buClr>
              <a:buSzPct val="100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chemeClr val="tx1"/>
                </a:solidFill>
                <a:cs typeface="Arial Unicode MS" pitchFamily="32" charset="0"/>
              </a:rPr>
              <a:t>2</a:t>
            </a:r>
            <a:endParaRPr lang="en-GB" sz="2000">
              <a:solidFill>
                <a:schemeClr val="tx1"/>
              </a:solidFill>
              <a:cs typeface="Arial Unicode MS" pitchFamily="32" charset="0"/>
            </a:endParaRPr>
          </a:p>
        </p:txBody>
      </p:sp>
      <p:sp>
        <p:nvSpPr>
          <p:cNvPr id="29722" name="Text Box 26"/>
          <p:cNvSpPr txBox="1">
            <a:spLocks noChangeArrowheads="1"/>
          </p:cNvSpPr>
          <p:nvPr/>
        </p:nvSpPr>
        <p:spPr bwMode="auto">
          <a:xfrm>
            <a:off x="2413000" y="1676400"/>
            <a:ext cx="311150" cy="398463"/>
          </a:xfrm>
          <a:prstGeom prst="rect">
            <a:avLst/>
          </a:prstGeom>
          <a:noFill/>
          <a:ln w="9525">
            <a:noFill/>
            <a:miter lim="800000"/>
          </a:ln>
        </p:spPr>
        <p:txBody>
          <a:bodyPr wrap="none" lIns="90000" tIns="46800" rIns="90000" bIns="46800">
            <a:spAutoFit/>
          </a:bodyPr>
          <a:lstStyle/>
          <a:p>
            <a:pPr algn="ctr" eaLnBrk="1" hangingPunct="1">
              <a:buClr>
                <a:srgbClr val="000000"/>
              </a:buClr>
              <a:buSzPct val="100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chemeClr val="tx1"/>
                </a:solidFill>
                <a:cs typeface="Arial Unicode MS" pitchFamily="32" charset="0"/>
              </a:rPr>
              <a:t>3</a:t>
            </a:r>
            <a:endParaRPr lang="en-GB" sz="2000">
              <a:solidFill>
                <a:schemeClr val="tx1"/>
              </a:solidFill>
              <a:cs typeface="Arial Unicode MS" pitchFamily="32" charset="0"/>
            </a:endParaRPr>
          </a:p>
        </p:txBody>
      </p:sp>
      <p:sp>
        <p:nvSpPr>
          <p:cNvPr id="29723" name="Text Box 27"/>
          <p:cNvSpPr txBox="1">
            <a:spLocks noChangeArrowheads="1"/>
          </p:cNvSpPr>
          <p:nvPr/>
        </p:nvSpPr>
        <p:spPr bwMode="auto">
          <a:xfrm>
            <a:off x="3098800" y="1676400"/>
            <a:ext cx="311150" cy="398463"/>
          </a:xfrm>
          <a:prstGeom prst="rect">
            <a:avLst/>
          </a:prstGeom>
          <a:noFill/>
          <a:ln w="9525">
            <a:noFill/>
            <a:miter lim="800000"/>
          </a:ln>
        </p:spPr>
        <p:txBody>
          <a:bodyPr wrap="none" lIns="90000" tIns="46800" rIns="90000" bIns="46800">
            <a:spAutoFit/>
          </a:bodyPr>
          <a:lstStyle/>
          <a:p>
            <a:pPr algn="ctr" eaLnBrk="1" hangingPunct="1">
              <a:buClr>
                <a:srgbClr val="000000"/>
              </a:buClr>
              <a:buSzPct val="100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chemeClr val="tx1"/>
                </a:solidFill>
                <a:cs typeface="Arial Unicode MS" pitchFamily="32" charset="0"/>
              </a:rPr>
              <a:t>4</a:t>
            </a:r>
            <a:endParaRPr lang="en-GB" sz="2000">
              <a:solidFill>
                <a:schemeClr val="tx1"/>
              </a:solidFill>
              <a:cs typeface="Arial Unicode MS" pitchFamily="32" charset="0"/>
            </a:endParaRPr>
          </a:p>
        </p:txBody>
      </p:sp>
      <p:sp>
        <p:nvSpPr>
          <p:cNvPr id="29724" name="Text Box 28"/>
          <p:cNvSpPr txBox="1">
            <a:spLocks noChangeArrowheads="1"/>
          </p:cNvSpPr>
          <p:nvPr/>
        </p:nvSpPr>
        <p:spPr bwMode="auto">
          <a:xfrm>
            <a:off x="3784600" y="1676400"/>
            <a:ext cx="311150" cy="398463"/>
          </a:xfrm>
          <a:prstGeom prst="rect">
            <a:avLst/>
          </a:prstGeom>
          <a:noFill/>
          <a:ln w="9525">
            <a:noFill/>
            <a:miter lim="800000"/>
          </a:ln>
        </p:spPr>
        <p:txBody>
          <a:bodyPr wrap="none" lIns="90000" tIns="46800" rIns="90000" bIns="46800">
            <a:spAutoFit/>
          </a:bodyPr>
          <a:lstStyle/>
          <a:p>
            <a:pPr algn="ctr" eaLnBrk="1" hangingPunct="1">
              <a:buClr>
                <a:srgbClr val="000000"/>
              </a:buClr>
              <a:buSzPct val="100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chemeClr val="tx1"/>
                </a:solidFill>
                <a:cs typeface="Arial Unicode MS" pitchFamily="32" charset="0"/>
              </a:rPr>
              <a:t>5</a:t>
            </a:r>
            <a:endParaRPr lang="en-GB" sz="2000">
              <a:solidFill>
                <a:schemeClr val="tx1"/>
              </a:solidFill>
              <a:cs typeface="Arial Unicode MS" pitchFamily="32" charset="0"/>
            </a:endParaRPr>
          </a:p>
        </p:txBody>
      </p:sp>
      <p:sp>
        <p:nvSpPr>
          <p:cNvPr id="29725" name="Text Box 29"/>
          <p:cNvSpPr txBox="1">
            <a:spLocks noChangeArrowheads="1"/>
          </p:cNvSpPr>
          <p:nvPr/>
        </p:nvSpPr>
        <p:spPr bwMode="auto">
          <a:xfrm>
            <a:off x="5029200" y="2143125"/>
            <a:ext cx="568325" cy="582613"/>
          </a:xfrm>
          <a:prstGeom prst="rect">
            <a:avLst/>
          </a:prstGeom>
          <a:noFill/>
          <a:ln w="9525">
            <a:noFill/>
            <a:miter lim="800000"/>
          </a:ln>
        </p:spPr>
        <p:txBody>
          <a:bodyPr wrap="none" lIns="90000" tIns="46800" rIns="90000" bIns="46800">
            <a:spAutoFit/>
          </a:bodyPr>
          <a:lstStyle/>
          <a:p>
            <a:pPr algn="r" eaLnBrk="1" hangingPunct="1">
              <a:buClr>
                <a:srgbClr val="008380"/>
              </a:buClr>
              <a:buSzPct val="133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i="1">
                <a:solidFill>
                  <a:srgbClr val="008380"/>
                </a:solidFill>
                <a:cs typeface="Arial Unicode MS" pitchFamily="32" charset="0"/>
              </a:rPr>
              <a:t>C</a:t>
            </a:r>
            <a:r>
              <a:rPr lang="en-GB" sz="3200">
                <a:solidFill>
                  <a:schemeClr val="tx1"/>
                </a:solidFill>
                <a:cs typeface="Arial Unicode MS" pitchFamily="32" charset="0"/>
              </a:rPr>
              <a:t>:</a:t>
            </a:r>
            <a:endParaRPr lang="en-GB" sz="3200">
              <a:solidFill>
                <a:schemeClr val="tx1"/>
              </a:solidFill>
              <a:cs typeface="Arial Unicode MS" pitchFamily="32" charset="0"/>
            </a:endParaRPr>
          </a:p>
        </p:txBody>
      </p:sp>
      <p:grpSp>
        <p:nvGrpSpPr>
          <p:cNvPr id="7" name="Group 30"/>
          <p:cNvGrpSpPr/>
          <p:nvPr/>
        </p:nvGrpSpPr>
        <p:grpSpPr bwMode="auto">
          <a:xfrm>
            <a:off x="5678488" y="2133600"/>
            <a:ext cx="684212" cy="598488"/>
            <a:chOff x="3577" y="1344"/>
            <a:chExt cx="431" cy="377"/>
          </a:xfrm>
        </p:grpSpPr>
        <p:sp>
          <p:nvSpPr>
            <p:cNvPr id="29727" name="AutoShape 31"/>
            <p:cNvSpPr>
              <a:spLocks noChangeArrowheads="1"/>
            </p:cNvSpPr>
            <p:nvPr/>
          </p:nvSpPr>
          <p:spPr bwMode="auto">
            <a:xfrm>
              <a:off x="3577" y="1344"/>
              <a:ext cx="432" cy="378"/>
            </a:xfrm>
            <a:prstGeom prst="roundRect">
              <a:avLst>
                <a:gd name="adj" fmla="val 264"/>
              </a:avLst>
            </a:prstGeom>
            <a:solidFill>
              <a:srgbClr val="FFFF99"/>
            </a:solidFill>
            <a:ln w="9360">
              <a:solidFill>
                <a:srgbClr val="000000"/>
              </a:solidFill>
              <a:round/>
            </a:ln>
            <a:effectLst>
              <a:outerShdw dist="107933" dir="2700000" algn="ctr" rotWithShape="0">
                <a:srgbClr val="808080"/>
              </a:outerShdw>
            </a:effectLst>
          </p:spPr>
          <p:txBody>
            <a:bodyPr wrap="none" anchor="ctr"/>
            <a:lstStyle/>
            <a:p>
              <a:endParaRPr lang="en-US"/>
            </a:p>
          </p:txBody>
        </p:sp>
        <p:sp>
          <p:nvSpPr>
            <p:cNvPr id="29728" name="Text Box 32"/>
            <p:cNvSpPr txBox="1">
              <a:spLocks noChangeArrowheads="1"/>
            </p:cNvSpPr>
            <p:nvPr/>
          </p:nvSpPr>
          <p:spPr bwMode="auto">
            <a:xfrm>
              <a:off x="3577" y="1344"/>
              <a:ext cx="432" cy="378"/>
            </a:xfrm>
            <a:prstGeom prst="rect">
              <a:avLst/>
            </a:prstGeom>
            <a:noFill/>
            <a:ln w="9525">
              <a:noFill/>
              <a:miter lim="800000"/>
            </a:ln>
          </p:spPr>
          <p:txBody>
            <a:bodyPr wrap="none" lIns="90000" tIns="46800" rIns="90000" bIns="46800" anchor="ctr">
              <a:spAutoFit/>
            </a:bodyPr>
            <a:lstStyle/>
            <a:p>
              <a:pPr algn="ctr" eaLnBrk="1" hangingPunct="1">
                <a:buClr>
                  <a:srgbClr val="008380"/>
                </a:buClr>
                <a:buSzPct val="133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a:solidFill>
                    <a:srgbClr val="008380"/>
                  </a:solidFill>
                  <a:cs typeface="Arial Unicode MS" pitchFamily="32" charset="0"/>
                </a:rPr>
                <a:t>1</a:t>
              </a:r>
              <a:endParaRPr lang="en-GB" sz="3200">
                <a:solidFill>
                  <a:srgbClr val="008380"/>
                </a:solidFill>
                <a:cs typeface="Arial Unicode MS" pitchFamily="32" charset="0"/>
              </a:endParaRPr>
            </a:p>
          </p:txBody>
        </p:sp>
      </p:grpSp>
      <p:grpSp>
        <p:nvGrpSpPr>
          <p:cNvPr id="8" name="Group 33"/>
          <p:cNvGrpSpPr/>
          <p:nvPr/>
        </p:nvGrpSpPr>
        <p:grpSpPr bwMode="auto">
          <a:xfrm>
            <a:off x="6364288" y="2133600"/>
            <a:ext cx="684212" cy="598488"/>
            <a:chOff x="4009" y="1344"/>
            <a:chExt cx="431" cy="377"/>
          </a:xfrm>
        </p:grpSpPr>
        <p:sp>
          <p:nvSpPr>
            <p:cNvPr id="29730" name="AutoShape 34"/>
            <p:cNvSpPr>
              <a:spLocks noChangeArrowheads="1"/>
            </p:cNvSpPr>
            <p:nvPr/>
          </p:nvSpPr>
          <p:spPr bwMode="auto">
            <a:xfrm>
              <a:off x="4009" y="1344"/>
              <a:ext cx="432" cy="378"/>
            </a:xfrm>
            <a:prstGeom prst="roundRect">
              <a:avLst>
                <a:gd name="adj" fmla="val 264"/>
              </a:avLst>
            </a:prstGeom>
            <a:solidFill>
              <a:srgbClr val="FFCCCC"/>
            </a:solidFill>
            <a:ln w="9360">
              <a:solidFill>
                <a:srgbClr val="000000"/>
              </a:solidFill>
              <a:round/>
            </a:ln>
            <a:effectLst>
              <a:outerShdw dist="107933" dir="2700000" algn="ctr" rotWithShape="0">
                <a:srgbClr val="808080"/>
              </a:outerShdw>
            </a:effectLst>
          </p:spPr>
          <p:txBody>
            <a:bodyPr wrap="none" anchor="ctr"/>
            <a:lstStyle/>
            <a:p>
              <a:endParaRPr lang="en-US"/>
            </a:p>
          </p:txBody>
        </p:sp>
        <p:sp>
          <p:nvSpPr>
            <p:cNvPr id="29731" name="Text Box 35"/>
            <p:cNvSpPr txBox="1">
              <a:spLocks noChangeArrowheads="1"/>
            </p:cNvSpPr>
            <p:nvPr/>
          </p:nvSpPr>
          <p:spPr bwMode="auto">
            <a:xfrm>
              <a:off x="4009" y="1344"/>
              <a:ext cx="432" cy="378"/>
            </a:xfrm>
            <a:prstGeom prst="rect">
              <a:avLst/>
            </a:prstGeom>
            <a:noFill/>
            <a:ln w="9525">
              <a:noFill/>
              <a:miter lim="800000"/>
            </a:ln>
          </p:spPr>
          <p:txBody>
            <a:bodyPr wrap="none" lIns="90000" tIns="46800" rIns="90000" bIns="46800" anchor="ctr">
              <a:spAutoFit/>
            </a:bodyPr>
            <a:lstStyle/>
            <a:p>
              <a:pPr algn="ctr" eaLnBrk="1" hangingPunct="1">
                <a:buClr>
                  <a:srgbClr val="008380"/>
                </a:buClr>
                <a:buSzPct val="133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a:solidFill>
                    <a:srgbClr val="008380"/>
                  </a:solidFill>
                  <a:cs typeface="Arial Unicode MS" pitchFamily="32" charset="0"/>
                </a:rPr>
                <a:t>0</a:t>
              </a:r>
              <a:endParaRPr lang="en-GB" sz="3200">
                <a:solidFill>
                  <a:srgbClr val="008380"/>
                </a:solidFill>
                <a:cs typeface="Arial Unicode MS" pitchFamily="32" charset="0"/>
              </a:endParaRPr>
            </a:p>
          </p:txBody>
        </p:sp>
      </p:grpSp>
      <p:grpSp>
        <p:nvGrpSpPr>
          <p:cNvPr id="9" name="Group 36"/>
          <p:cNvGrpSpPr/>
          <p:nvPr/>
        </p:nvGrpSpPr>
        <p:grpSpPr bwMode="auto">
          <a:xfrm>
            <a:off x="7050088" y="2133600"/>
            <a:ext cx="684212" cy="598488"/>
            <a:chOff x="4441" y="1344"/>
            <a:chExt cx="431" cy="377"/>
          </a:xfrm>
        </p:grpSpPr>
        <p:sp>
          <p:nvSpPr>
            <p:cNvPr id="29733" name="AutoShape 37"/>
            <p:cNvSpPr>
              <a:spLocks noChangeArrowheads="1"/>
            </p:cNvSpPr>
            <p:nvPr/>
          </p:nvSpPr>
          <p:spPr bwMode="auto">
            <a:xfrm>
              <a:off x="4441" y="1344"/>
              <a:ext cx="432" cy="378"/>
            </a:xfrm>
            <a:prstGeom prst="roundRect">
              <a:avLst>
                <a:gd name="adj" fmla="val 264"/>
              </a:avLst>
            </a:prstGeom>
            <a:solidFill>
              <a:srgbClr val="FFCCCC"/>
            </a:solidFill>
            <a:ln w="9360">
              <a:solidFill>
                <a:srgbClr val="000000"/>
              </a:solidFill>
              <a:round/>
            </a:ln>
            <a:effectLst>
              <a:outerShdw dist="107933" dir="2700000" algn="ctr" rotWithShape="0">
                <a:srgbClr val="808080"/>
              </a:outerShdw>
            </a:effectLst>
          </p:spPr>
          <p:txBody>
            <a:bodyPr wrap="none" anchor="ctr"/>
            <a:lstStyle/>
            <a:p>
              <a:endParaRPr lang="en-US"/>
            </a:p>
          </p:txBody>
        </p:sp>
        <p:sp>
          <p:nvSpPr>
            <p:cNvPr id="29734" name="Text Box 38"/>
            <p:cNvSpPr txBox="1">
              <a:spLocks noChangeArrowheads="1"/>
            </p:cNvSpPr>
            <p:nvPr/>
          </p:nvSpPr>
          <p:spPr bwMode="auto">
            <a:xfrm>
              <a:off x="4441" y="1344"/>
              <a:ext cx="432" cy="378"/>
            </a:xfrm>
            <a:prstGeom prst="rect">
              <a:avLst/>
            </a:prstGeom>
            <a:noFill/>
            <a:ln w="9525">
              <a:noFill/>
              <a:miter lim="800000"/>
            </a:ln>
          </p:spPr>
          <p:txBody>
            <a:bodyPr wrap="none" lIns="90000" tIns="46800" rIns="90000" bIns="46800" anchor="ctr">
              <a:spAutoFit/>
            </a:bodyPr>
            <a:lstStyle/>
            <a:p>
              <a:pPr algn="ctr" eaLnBrk="1" hangingPunct="1">
                <a:buClr>
                  <a:srgbClr val="008380"/>
                </a:buClr>
                <a:buSzPct val="133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a:solidFill>
                    <a:srgbClr val="008380"/>
                  </a:solidFill>
                  <a:cs typeface="Arial Unicode MS" pitchFamily="32" charset="0"/>
                </a:rPr>
                <a:t>0</a:t>
              </a:r>
              <a:endParaRPr lang="en-GB" sz="3200">
                <a:solidFill>
                  <a:srgbClr val="008380"/>
                </a:solidFill>
                <a:cs typeface="Arial Unicode MS" pitchFamily="32" charset="0"/>
              </a:endParaRPr>
            </a:p>
          </p:txBody>
        </p:sp>
      </p:grpSp>
      <p:grpSp>
        <p:nvGrpSpPr>
          <p:cNvPr id="10" name="Group 39"/>
          <p:cNvGrpSpPr/>
          <p:nvPr/>
        </p:nvGrpSpPr>
        <p:grpSpPr bwMode="auto">
          <a:xfrm>
            <a:off x="7735888" y="2133600"/>
            <a:ext cx="684212" cy="598488"/>
            <a:chOff x="4873" y="1344"/>
            <a:chExt cx="431" cy="377"/>
          </a:xfrm>
        </p:grpSpPr>
        <p:sp>
          <p:nvSpPr>
            <p:cNvPr id="29736" name="AutoShape 40"/>
            <p:cNvSpPr>
              <a:spLocks noChangeArrowheads="1"/>
            </p:cNvSpPr>
            <p:nvPr/>
          </p:nvSpPr>
          <p:spPr bwMode="auto">
            <a:xfrm>
              <a:off x="4873" y="1344"/>
              <a:ext cx="432" cy="378"/>
            </a:xfrm>
            <a:prstGeom prst="roundRect">
              <a:avLst>
                <a:gd name="adj" fmla="val 264"/>
              </a:avLst>
            </a:prstGeom>
            <a:solidFill>
              <a:srgbClr val="FFCCCC"/>
            </a:solidFill>
            <a:ln w="9360">
              <a:solidFill>
                <a:srgbClr val="000000"/>
              </a:solidFill>
              <a:round/>
            </a:ln>
            <a:effectLst>
              <a:outerShdw dist="107933" dir="2700000" algn="ctr" rotWithShape="0">
                <a:srgbClr val="808080"/>
              </a:outerShdw>
            </a:effectLst>
          </p:spPr>
          <p:txBody>
            <a:bodyPr wrap="none" anchor="ctr"/>
            <a:lstStyle/>
            <a:p>
              <a:endParaRPr lang="en-US"/>
            </a:p>
          </p:txBody>
        </p:sp>
        <p:sp>
          <p:nvSpPr>
            <p:cNvPr id="29737" name="Text Box 41"/>
            <p:cNvSpPr txBox="1">
              <a:spLocks noChangeArrowheads="1"/>
            </p:cNvSpPr>
            <p:nvPr/>
          </p:nvSpPr>
          <p:spPr bwMode="auto">
            <a:xfrm>
              <a:off x="4873" y="1344"/>
              <a:ext cx="432" cy="378"/>
            </a:xfrm>
            <a:prstGeom prst="rect">
              <a:avLst/>
            </a:prstGeom>
            <a:noFill/>
            <a:ln w="9525">
              <a:noFill/>
              <a:miter lim="800000"/>
            </a:ln>
          </p:spPr>
          <p:txBody>
            <a:bodyPr wrap="none" lIns="90000" tIns="46800" rIns="90000" bIns="46800" anchor="ctr">
              <a:spAutoFit/>
            </a:bodyPr>
            <a:lstStyle/>
            <a:p>
              <a:pPr algn="ctr" eaLnBrk="1" hangingPunct="1">
                <a:buClr>
                  <a:srgbClr val="008380"/>
                </a:buClr>
                <a:buSzPct val="133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a:solidFill>
                    <a:srgbClr val="008380"/>
                  </a:solidFill>
                  <a:cs typeface="Arial Unicode MS" pitchFamily="32" charset="0"/>
                </a:rPr>
                <a:t>1</a:t>
              </a:r>
              <a:endParaRPr lang="en-GB" sz="3200">
                <a:solidFill>
                  <a:srgbClr val="008380"/>
                </a:solidFill>
                <a:cs typeface="Arial Unicode MS" pitchFamily="32" charset="0"/>
              </a:endParaRPr>
            </a:p>
          </p:txBody>
        </p:sp>
      </p:grpSp>
      <p:sp>
        <p:nvSpPr>
          <p:cNvPr id="29738" name="Text Box 42"/>
          <p:cNvSpPr txBox="1">
            <a:spLocks noChangeArrowheads="1"/>
          </p:cNvSpPr>
          <p:nvPr/>
        </p:nvSpPr>
        <p:spPr bwMode="auto">
          <a:xfrm>
            <a:off x="5865813" y="1700213"/>
            <a:ext cx="311150" cy="398462"/>
          </a:xfrm>
          <a:prstGeom prst="rect">
            <a:avLst/>
          </a:prstGeom>
          <a:noFill/>
          <a:ln w="9525">
            <a:noFill/>
            <a:miter lim="800000"/>
          </a:ln>
        </p:spPr>
        <p:txBody>
          <a:bodyPr wrap="none" lIns="90000" tIns="46800" rIns="90000" bIns="46800">
            <a:spAutoFit/>
          </a:bodyPr>
          <a:lstStyle/>
          <a:p>
            <a:pPr algn="ctr" eaLnBrk="1" hangingPunct="1">
              <a:buClr>
                <a:srgbClr val="000000"/>
              </a:buClr>
              <a:buSzPct val="100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chemeClr val="tx1"/>
                </a:solidFill>
                <a:cs typeface="Arial Unicode MS" pitchFamily="32" charset="0"/>
              </a:rPr>
              <a:t>1</a:t>
            </a:r>
            <a:endParaRPr lang="en-GB" sz="2000">
              <a:solidFill>
                <a:schemeClr val="tx1"/>
              </a:solidFill>
              <a:cs typeface="Arial Unicode MS" pitchFamily="32" charset="0"/>
            </a:endParaRPr>
          </a:p>
        </p:txBody>
      </p:sp>
      <p:sp>
        <p:nvSpPr>
          <p:cNvPr id="29739" name="Text Box 43"/>
          <p:cNvSpPr txBox="1">
            <a:spLocks noChangeArrowheads="1"/>
          </p:cNvSpPr>
          <p:nvPr/>
        </p:nvSpPr>
        <p:spPr bwMode="auto">
          <a:xfrm>
            <a:off x="6551613" y="1700213"/>
            <a:ext cx="311150" cy="398462"/>
          </a:xfrm>
          <a:prstGeom prst="rect">
            <a:avLst/>
          </a:prstGeom>
          <a:noFill/>
          <a:ln w="9525">
            <a:noFill/>
            <a:miter lim="800000"/>
          </a:ln>
        </p:spPr>
        <p:txBody>
          <a:bodyPr wrap="none" lIns="90000" tIns="46800" rIns="90000" bIns="46800">
            <a:spAutoFit/>
          </a:bodyPr>
          <a:lstStyle/>
          <a:p>
            <a:pPr algn="ctr" eaLnBrk="1" hangingPunct="1">
              <a:buClr>
                <a:srgbClr val="000000"/>
              </a:buClr>
              <a:buSzPct val="100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chemeClr val="tx1"/>
                </a:solidFill>
                <a:cs typeface="Arial Unicode MS" pitchFamily="32" charset="0"/>
              </a:rPr>
              <a:t>2</a:t>
            </a:r>
            <a:endParaRPr lang="en-GB" sz="2000">
              <a:solidFill>
                <a:schemeClr val="tx1"/>
              </a:solidFill>
              <a:cs typeface="Arial Unicode MS" pitchFamily="32" charset="0"/>
            </a:endParaRPr>
          </a:p>
        </p:txBody>
      </p:sp>
      <p:sp>
        <p:nvSpPr>
          <p:cNvPr id="29740" name="Text Box 44"/>
          <p:cNvSpPr txBox="1">
            <a:spLocks noChangeArrowheads="1"/>
          </p:cNvSpPr>
          <p:nvPr/>
        </p:nvSpPr>
        <p:spPr bwMode="auto">
          <a:xfrm>
            <a:off x="7237413" y="1700213"/>
            <a:ext cx="311150" cy="398462"/>
          </a:xfrm>
          <a:prstGeom prst="rect">
            <a:avLst/>
          </a:prstGeom>
          <a:noFill/>
          <a:ln w="9525">
            <a:noFill/>
            <a:miter lim="800000"/>
          </a:ln>
        </p:spPr>
        <p:txBody>
          <a:bodyPr wrap="none" lIns="90000" tIns="46800" rIns="90000" bIns="46800">
            <a:spAutoFit/>
          </a:bodyPr>
          <a:lstStyle/>
          <a:p>
            <a:pPr algn="ctr" eaLnBrk="1" hangingPunct="1">
              <a:buClr>
                <a:srgbClr val="000000"/>
              </a:buClr>
              <a:buSzPct val="100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chemeClr val="tx1"/>
                </a:solidFill>
                <a:cs typeface="Arial Unicode MS" pitchFamily="32" charset="0"/>
              </a:rPr>
              <a:t>3</a:t>
            </a:r>
            <a:endParaRPr lang="en-GB" sz="2000">
              <a:solidFill>
                <a:schemeClr val="tx1"/>
              </a:solidFill>
              <a:cs typeface="Arial Unicode MS" pitchFamily="32" charset="0"/>
            </a:endParaRPr>
          </a:p>
        </p:txBody>
      </p:sp>
      <p:sp>
        <p:nvSpPr>
          <p:cNvPr id="29741" name="Text Box 45"/>
          <p:cNvSpPr txBox="1">
            <a:spLocks noChangeArrowheads="1"/>
          </p:cNvSpPr>
          <p:nvPr/>
        </p:nvSpPr>
        <p:spPr bwMode="auto">
          <a:xfrm>
            <a:off x="7923213" y="1700213"/>
            <a:ext cx="311150" cy="398462"/>
          </a:xfrm>
          <a:prstGeom prst="rect">
            <a:avLst/>
          </a:prstGeom>
          <a:noFill/>
          <a:ln w="9525">
            <a:noFill/>
            <a:miter lim="800000"/>
          </a:ln>
        </p:spPr>
        <p:txBody>
          <a:bodyPr wrap="none" lIns="90000" tIns="46800" rIns="90000" bIns="46800">
            <a:spAutoFit/>
          </a:bodyPr>
          <a:lstStyle/>
          <a:p>
            <a:pPr algn="ctr" eaLnBrk="1" hangingPunct="1">
              <a:buClr>
                <a:srgbClr val="000000"/>
              </a:buClr>
              <a:buSzPct val="100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chemeClr val="tx1"/>
                </a:solidFill>
                <a:cs typeface="Arial Unicode MS" pitchFamily="32" charset="0"/>
              </a:rPr>
              <a:t>4</a:t>
            </a:r>
            <a:endParaRPr lang="en-GB" sz="2000">
              <a:solidFill>
                <a:schemeClr val="tx1"/>
              </a:solidFill>
              <a:cs typeface="Arial Unicode MS" pitchFamily="32" charset="0"/>
            </a:endParaRPr>
          </a:p>
        </p:txBody>
      </p:sp>
      <p:sp>
        <p:nvSpPr>
          <p:cNvPr id="47" name="Rectangle 46"/>
          <p:cNvSpPr/>
          <p:nvPr/>
        </p:nvSpPr>
        <p:spPr>
          <a:xfrm>
            <a:off x="838200" y="5105400"/>
            <a:ext cx="4572000" cy="584775"/>
          </a:xfrm>
          <a:prstGeom prst="rect">
            <a:avLst/>
          </a:prstGeom>
        </p:spPr>
        <p:txBody>
          <a:bodyPr>
            <a:spAutoFit/>
          </a:bodyPr>
          <a:lstStyle/>
          <a:p>
            <a:pPr>
              <a:buClr>
                <a:srgbClr val="000000"/>
              </a:buCl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dirty="0" smtClean="0">
                <a:cs typeface="Arial Unicode MS" pitchFamily="32" charset="0"/>
              </a:rPr>
              <a:t>	</a:t>
            </a:r>
            <a:endParaRPr lang="en-GB" sz="3200" dirty="0">
              <a:solidFill>
                <a:srgbClr val="008380"/>
              </a:solidFill>
              <a:cs typeface="Arial Unicode MS" pitchFamily="32" charset="0"/>
            </a:endParaRPr>
          </a:p>
        </p:txBody>
      </p:sp>
    </p:spTree>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7319</Words>
  <Application>WPS Presentation</Application>
  <PresentationFormat>On-screen Show (4:3)</PresentationFormat>
  <Paragraphs>1005</Paragraphs>
  <Slides>44</Slides>
  <Notes>18</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7</vt:i4>
      </vt:variant>
      <vt:variant>
        <vt:lpstr>幻灯片标题</vt:lpstr>
      </vt:variant>
      <vt:variant>
        <vt:i4>44</vt:i4>
      </vt:variant>
    </vt:vector>
  </HeadingPairs>
  <TitlesOfParts>
    <vt:vector size="61" baseType="lpstr">
      <vt:lpstr>Arial</vt:lpstr>
      <vt:lpstr>SimSun</vt:lpstr>
      <vt:lpstr>Wingdings</vt:lpstr>
      <vt:lpstr>Symbol</vt:lpstr>
      <vt:lpstr>Comic Sans MS</vt:lpstr>
      <vt:lpstr>Times New Roman</vt:lpstr>
      <vt:lpstr>Arial Unicode MS</vt:lpstr>
      <vt:lpstr>Calibri</vt:lpstr>
      <vt:lpstr>Microsoft YaHei</vt:lpstr>
      <vt:lpstr>Office Theme</vt:lpstr>
      <vt:lpstr>Equation.3</vt:lpstr>
      <vt:lpstr>Equation.3</vt:lpstr>
      <vt:lpstr>Equation.3</vt:lpstr>
      <vt:lpstr>Equation.3</vt:lpstr>
      <vt:lpstr>Equation.3</vt:lpstr>
      <vt:lpstr>Equation.3</vt:lpstr>
      <vt:lpstr>Equation.3</vt:lpstr>
      <vt:lpstr>COUNT SORT</vt:lpstr>
      <vt:lpstr>Sorting algorithm</vt:lpstr>
      <vt:lpstr>Why do we need count sort?</vt:lpstr>
      <vt:lpstr>Can we do better?</vt:lpstr>
      <vt:lpstr>ALGORITHM</vt:lpstr>
      <vt:lpstr>Count-sort example</vt:lpstr>
      <vt:lpstr>Loop 1</vt:lpstr>
      <vt:lpstr>Loop 2</vt:lpstr>
      <vt:lpstr>Loop 2</vt:lpstr>
      <vt:lpstr>Loop 2</vt:lpstr>
      <vt:lpstr>Loop 2</vt:lpstr>
      <vt:lpstr>Loop 2</vt:lpstr>
      <vt:lpstr>Loop 3</vt:lpstr>
      <vt:lpstr>Loop 3</vt:lpstr>
      <vt:lpstr>Loop 3</vt:lpstr>
      <vt:lpstr>Loop 4</vt:lpstr>
      <vt:lpstr>Loop 4</vt:lpstr>
      <vt:lpstr>Loop 4</vt:lpstr>
      <vt:lpstr>Loop 4</vt:lpstr>
      <vt:lpstr>Loop 4</vt:lpstr>
      <vt:lpstr>PSUEDO CODE</vt:lpstr>
      <vt:lpstr>PowerPoint 演示文稿</vt:lpstr>
      <vt:lpstr>Time and Space complexities</vt:lpstr>
      <vt:lpstr>Count sort is stable.</vt:lpstr>
      <vt:lpstr>Count sort is not inplace.</vt:lpstr>
      <vt:lpstr>PowerPoint 演示文稿</vt:lpstr>
      <vt:lpstr>PowerPoint 演示文稿</vt:lpstr>
      <vt:lpstr>APPLICATIONS</vt:lpstr>
      <vt:lpstr>PowerPoint 演示文稿</vt:lpstr>
      <vt:lpstr>Why radix sort??</vt:lpstr>
      <vt:lpstr>What is a radix sort?</vt:lpstr>
      <vt:lpstr>ALGORITHM</vt:lpstr>
      <vt:lpstr>Pseudocode</vt:lpstr>
      <vt:lpstr>PowerPoint 演示文稿</vt:lpstr>
      <vt:lpstr>PowerPoint 演示文稿</vt:lpstr>
      <vt:lpstr>PowerPoint 演示文稿</vt:lpstr>
      <vt:lpstr>Example</vt:lpstr>
      <vt:lpstr>Time complexity</vt:lpstr>
      <vt:lpstr>Is radix sort inplace?</vt:lpstr>
      <vt:lpstr>Is radix sort stable?</vt:lpstr>
      <vt:lpstr>PowerPoint 演示文稿</vt:lpstr>
      <vt:lpstr>PowerPoint 演示文稿</vt:lpstr>
      <vt:lpstr>Disadvantages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Veena</dc:creator>
  <cp:lastModifiedBy>Veena</cp:lastModifiedBy>
  <cp:revision>54</cp:revision>
  <dcterms:created xsi:type="dcterms:W3CDTF">2006-08-16T00:00:00Z</dcterms:created>
  <dcterms:modified xsi:type="dcterms:W3CDTF">2021-01-01T16:25:52Z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1033-11.2.0.9906</vt:lpwstr>
  </property>
</Properties>
</file>