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7" r:id="rId3"/>
    <p:sldId id="265" r:id="rId5"/>
    <p:sldId id="257" r:id="rId6"/>
    <p:sldId id="339" r:id="rId7"/>
    <p:sldId id="259" r:id="rId8"/>
    <p:sldId id="260" r:id="rId9"/>
    <p:sldId id="261" r:id="rId10"/>
    <p:sldId id="262" r:id="rId11"/>
    <p:sldId id="263" r:id="rId12"/>
    <p:sldId id="30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85635" autoAdjust="0"/>
  </p:normalViewPr>
  <p:slideViewPr>
    <p:cSldViewPr snapToGrid="0">
      <p:cViewPr>
        <p:scale>
          <a:sx n="74" d="100"/>
          <a:sy n="74" d="100"/>
        </p:scale>
        <p:origin x="994" y="62"/>
      </p:cViewPr>
      <p:guideLst>
        <p:guide orient="horz" pos="2187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654590-4779-4173-953C-6106A6D6A976}" type="datetimeFigureOut">
              <a:rPr lang="en-IN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EB9E4D-B1FC-4A00-BEC9-A6C5A6DB146D}" type="slidenum">
              <a:rPr lang="en-IN" altLang="en-US"/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pitchFamily="34" charset="0"/>
              </a:rPr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pitchFamily="34" charset="0"/>
              </a:rPr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022437-ADA7-4F43-BF50-48B6E64051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AE884-E5AA-4D99-B946-2414A339747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AB06D-6D75-45CD-B5D1-916E61DB79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2EDE6-A9E8-4772-A90C-1F642F1C23F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B48C-AFB9-4FFE-B72B-8752FB3D15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93A2F-0C22-4A09-A82B-E452B13E8B80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7BFFA-6AAB-477F-9520-17F6BAB3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6AE67F83-AA2C-417F-805D-1DC98C961B9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3D4935-08B8-4EAB-85A9-7FBB27AFC4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28FDE-A658-4822-994B-3713B206BA0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49D05-B321-4360-B51B-439C82AD55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09EE6-F23F-45DA-A556-FFF11870622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3EB94-C170-451C-A3BE-7BD0BB5FB1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F10EF-7910-4C3D-A4D7-CB7D9E2D756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D8F5-6850-4008-A647-BAF3EE3846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76FDA-A861-4499-BA4B-AB3DA12C251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600B8-9F71-4845-95DF-B4CA4597E1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09AD-63BD-484E-AD5E-0D3A22BBAED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222F4-4EFE-4E37-B3D8-B162504E49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2771E-46D9-4BAF-A232-87F9C8AB2AA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810E3D-77A2-40F3-9E77-9070961F3F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8F2E2-078F-4B28-9F8C-3B13E3CA36A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5FE3E5B-D765-4B53-853A-9949F5850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3112131-4667-45C1-B1FB-A38607C4128F}" type="slidenum">
              <a:rPr lang="en-US" altLang="en-US" smtClean="0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7725" y="113665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30145" y="2663190"/>
            <a:ext cx="8012430" cy="28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953000"/>
            <a:ext cx="93408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0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40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295399" y="2903393"/>
            <a:ext cx="9601201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8638"/>
            <a:ext cx="4740275" cy="1300162"/>
          </a:xfrm>
        </p:spPr>
        <p:txBody>
          <a:bodyPr/>
          <a:lstStyle/>
          <a:p>
            <a:pPr eaLnBrk="1" hangingPunct="1"/>
            <a:r>
              <a:rPr lang="en-IN" altLang="en-US" sz="44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altLang="en-US" sz="4400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914092"/>
            <a:ext cx="9601200" cy="4695825"/>
          </a:xfrm>
        </p:spPr>
        <p:txBody>
          <a:bodyPr rtlCol="0">
            <a:normAutofit fontScale="25000"/>
          </a:bodyPr>
          <a:lstStyle/>
          <a:p>
            <a:pPr eaLnBrk="1" fontAlgn="auto" hangingPunct="1">
              <a:buFont typeface="Arial" panose="020B0604020202020204"/>
              <a:buNone/>
              <a:defRPr/>
            </a:pPr>
            <a:endParaRPr lang="en-IN" sz="2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8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IN" sz="2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IN" sz="2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Arial" panose="020B0604020202020204"/>
              <a:buNone/>
              <a:defRPr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improving the e-government systems and the e-government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interactions.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citizen’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3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dirty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0" y="1866899"/>
            <a:ext cx="10018713" cy="312420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None/>
              <a:defRPr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Maintenance cost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Inaccessibility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productivity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7651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655" y="2308082"/>
            <a:ext cx="9774382" cy="3386137"/>
          </a:xfrm>
        </p:spPr>
        <p:txBody>
          <a:bodyPr rtlCol="0"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with citizens or clients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feed back(So that improvements are made)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 and maintenance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None/>
              <a:defRPr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: 	i3 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: 	40 GB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	: 	4</a:t>
            </a:r>
            <a:r>
              <a:rPr lang="en-IN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 :  </a:t>
            </a:r>
            <a:r>
              <a:rPr lang="en-IN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IN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	: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8 or 10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	: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		      :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 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2518</Words>
  <Application>WPS Presentation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Libre Franklin</vt:lpstr>
      <vt:lpstr>Segoe Print</vt:lpstr>
      <vt:lpstr>Times New Roman</vt:lpstr>
      <vt:lpstr>Times New Roman</vt:lpstr>
      <vt:lpstr>Franklin Gothic Book</vt:lpstr>
      <vt:lpstr>Garamond</vt:lpstr>
      <vt:lpstr>Microsoft YaHei</vt:lpstr>
      <vt:lpstr>Arial Unicode MS</vt:lpstr>
      <vt:lpstr>Corbel</vt:lpstr>
      <vt:lpstr>Bahnschrift SemiLight SemiCondensed</vt:lpstr>
      <vt:lpstr>Parallax</vt:lpstr>
      <vt:lpstr>PowerPoint 演示文稿</vt:lpstr>
      <vt:lpstr>Content</vt:lpstr>
      <vt:lpstr>ABSTRACT</vt:lpstr>
      <vt:lpstr> EXISTING SYSTEM:</vt:lpstr>
      <vt:lpstr> DISADVANTAGES</vt:lpstr>
      <vt:lpstr> PROPOSED SYSTEM         </vt:lpstr>
      <vt:lpstr>    ADVANTAGES</vt:lpstr>
      <vt:lpstr>        HARDWARE REQUIREMENTS </vt:lpstr>
      <vt:lpstr> SOFTWARE REQUIREMENTS</vt:lpstr>
      <vt:lpstr>Conclusion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prarthna saxena</dc:creator>
  <cp:lastModifiedBy>chand</cp:lastModifiedBy>
  <cp:revision>146</cp:revision>
  <dcterms:created xsi:type="dcterms:W3CDTF">2019-08-15T16:24:00Z</dcterms:created>
  <dcterms:modified xsi:type="dcterms:W3CDTF">2023-04-04T13:47:24Z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35FAE781569742EE8771A410DABA90F9</vt:lpwstr>
  </property>
  <property fmtid="{D5CDD505-2E9C-101B-9397-08002B2CF9AE}" pid="3" name="KSOProductBuildVer">
    <vt:lpwstr>1033-11.2.0.11486</vt:lpwstr>
  </property>
</Properties>
</file>