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  <p:sldId id="291" r:id="rId7"/>
    <p:sldId id="280" r:id="rId8"/>
    <p:sldId id="334" r:id="rId9"/>
    <p:sldId id="282" r:id="rId10"/>
    <p:sldId id="335" r:id="rId11"/>
    <p:sldId id="284" r:id="rId12"/>
    <p:sldId id="285" r:id="rId13"/>
    <p:sldId id="286" r:id="rId14"/>
    <p:sldId id="293" r:id="rId15"/>
    <p:sldId id="294" r:id="rId16"/>
    <p:sldId id="295" r:id="rId17"/>
    <p:sldId id="338" r:id="rId18"/>
    <p:sldId id="320" r:id="rId19"/>
    <p:sldId id="319" r:id="rId20"/>
    <p:sldId id="322" r:id="rId21"/>
    <p:sldId id="323" r:id="rId22"/>
    <p:sldId id="327" r:id="rId23"/>
    <p:sldId id="328" r:id="rId24"/>
    <p:sldId id="329" r:id="rId25"/>
    <p:sldId id="330" r:id="rId26"/>
    <p:sldId id="331" r:id="rId27"/>
    <p:sldId id="325" r:id="rId28"/>
    <p:sldId id="336" r:id="rId29"/>
    <p:sldId id="33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83f2f6fa4f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7725" y="113665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30145" y="2663190"/>
            <a:ext cx="8012430" cy="3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endParaRPr lang="en-US"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953000"/>
            <a:ext cx="975614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26015" cy="366204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10 or 11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           :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: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31" y="369600"/>
            <a:ext cx="9601200" cy="13033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41" y="1704423"/>
            <a:ext cx="5756717" cy="4783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0" y="2438400"/>
            <a:ext cx="8292465" cy="32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set Preparation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Model Building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 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1" y="2007955"/>
            <a:ext cx="10193481" cy="388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collected from the two online resources “Kaggle” and “IAM”.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preprocessing the inconsistence and redundant data is rem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using data preprocessing techniques (data cleaning, data transformation, dimension reduction etc.)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is divided in to train(80%) and test (20%)for model building and evaluation.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85" y="1945640"/>
            <a:ext cx="10070465" cy="4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(80%) data is given to CNN(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which is multi layer artificial neural network.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network will work as three parts as input layer ,hidden layer and out put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trainable features are extracted from the input layer and weights are added to hidden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final classifier features the network uses max pooling and normalization techniques which results the flattened single  dimensional features matrix.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evaluated against the test data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alt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33195" y="1875790"/>
            <a:ext cx="914717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457200"/>
            <a:ext cx="9601200" cy="1485900"/>
          </a:xfrm>
        </p:spPr>
        <p:txBody>
          <a:bodyPr/>
          <a:p>
            <a:r>
              <a:rPr lang="en-US"/>
              <a:t> CLASS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800" y="1295400"/>
            <a:ext cx="73685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 SEQUENCE DIAGRAM: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2057400"/>
            <a:ext cx="964755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971800" y="1676400"/>
            <a:ext cx="686435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g183f2f6fa4f_0_0"/>
          <p:cNvSpPr txBox="1"/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                                             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Architecture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and Software Requirements</a:t>
            </a:r>
            <a:endParaRPr 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Modularity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UML Diagrams</a:t>
            </a:r>
            <a:endParaRPr 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alt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Sample Code</a:t>
            </a:r>
            <a:endParaRPr lang="en-IN" alt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alt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Results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Conclusion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1912620"/>
          </a:xfrm>
        </p:spPr>
        <p:txBody>
          <a:bodyPr/>
          <a:p>
            <a:r>
              <a:rPr lang="en-IN" altLang="en-US"/>
              <a:t>SAMPLE CODE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b="10000"/>
          <a:stretch>
            <a:fillRect/>
          </a:stretch>
        </p:blipFill>
        <p:spPr>
          <a:xfrm>
            <a:off x="1752600" y="990600"/>
            <a:ext cx="9425940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9546" r="9403" b="16969"/>
          <a:stretch>
            <a:fillRect/>
          </a:stretch>
        </p:blipFill>
        <p:spPr>
          <a:xfrm>
            <a:off x="1713865" y="351155"/>
            <a:ext cx="985202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30152" r="54233" b="13939"/>
          <a:stretch>
            <a:fillRect/>
          </a:stretch>
        </p:blipFill>
        <p:spPr>
          <a:xfrm>
            <a:off x="6705600" y="1860550"/>
            <a:ext cx="5020310" cy="457390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97" r="34375" b="10000"/>
          <a:stretch>
            <a:fillRect/>
          </a:stretch>
        </p:blipFill>
        <p:spPr>
          <a:xfrm>
            <a:off x="725805" y="1828800"/>
            <a:ext cx="5729605" cy="4364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3760" y="635000"/>
            <a:ext cx="2313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/>
              <a:t>RESULTS</a:t>
            </a:r>
            <a:endParaRPr lang="en-IN" altLang="en-US"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1136" b="5607"/>
          <a:stretch>
            <a:fillRect/>
          </a:stretch>
        </p:blipFill>
        <p:spPr>
          <a:xfrm>
            <a:off x="1257300" y="1745615"/>
            <a:ext cx="983170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Placeholder 9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11818" r="78096" b="69848"/>
          <a:stretch>
            <a:fillRect/>
          </a:stretch>
        </p:blipFill>
        <p:spPr>
          <a:xfrm>
            <a:off x="6629400" y="685800"/>
            <a:ext cx="4133850" cy="2324735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 t="15771" r="4716" b="44194"/>
          <a:stretch>
            <a:fillRect/>
          </a:stretch>
        </p:blipFill>
        <p:spPr>
          <a:xfrm>
            <a:off x="685800" y="685800"/>
            <a:ext cx="4133850" cy="2324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26819" r="21506" b="6818"/>
          <a:stretch>
            <a:fillRect/>
          </a:stretch>
        </p:blipFill>
        <p:spPr>
          <a:xfrm>
            <a:off x="1295573" y="3429231"/>
            <a:ext cx="2223654" cy="2795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5"/>
          <a:stretch>
            <a:fillRect/>
          </a:stretch>
        </p:blipFill>
        <p:spPr>
          <a:xfrm>
            <a:off x="4571826" y="3631508"/>
            <a:ext cx="7312941" cy="25925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8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8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676399" y="1998518"/>
            <a:ext cx="960120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br>
              <a:rPr lang="en-IN" altLang="en-US" b="1"/>
            </a:b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3701415" y="26269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651635" y="2545715"/>
            <a:ext cx="9512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1. No man power is required.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2. Feedbacks improve the performance of policies.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1981200"/>
            <a:ext cx="10390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‘‘Deep residual learning for image recognition,’’ in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Conf. Comput. Vis. Pattern Recognit., Jun. 2016, pp. 770–778.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[2] Y.-D. Zhang, Y. Zhang, X.-X. Hou, H. Chen, and S.-H. Wang, ‘‘Sevenlayer deep neural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network based on sparse autoencoder for voxelwise detection of cerebral microbleed,’’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Tools Appl., vol. 77, no. 9, pp. 10521–10538, May 2018.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[3] S. Venugopalan, H. Xu, J. Donahue, M. Rohrbach, R. Mooney, and K. Saenko,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‘‘Translating videos to natural language using deep recurrent neural networks,’’ 2014,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arXiv:1412.4729. [Online]. Available: https://arxiv.org/abs/1412.4729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improving the e-government systems and the e-government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citizen’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been around for some decades in several theoretical forms and complicated systems; however, only recent advances in computational powers and big data have enabled AI to achieve outstanding results in an ever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domains.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is the application of employing advanced electronic techniques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web services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present, e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change and advance the government’s services for citizens and businesses with a goal of improving the productivity while reducing the cost.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dirty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0" y="1866899"/>
            <a:ext cx="10018713" cy="3124201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buNone/>
              <a:defRPr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Maintenance cost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Inaccessibility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productivity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7651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655" y="2308082"/>
            <a:ext cx="9774382" cy="3386137"/>
          </a:xfrm>
        </p:spPr>
        <p:txBody>
          <a:bodyPr rtlCol="0"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with citizens or clients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feed back(So that improvements are made)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 and maintenance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None/>
              <a:defRPr/>
            </a:pP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Char char="Ø"/>
              <a:defRPr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801370" y="685800"/>
            <a:ext cx="10171430" cy="1485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i3 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40 GB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5092</Words>
  <Application>WPS Presentation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Franklin Gothic Book</vt:lpstr>
      <vt:lpstr>Libre Franklin</vt:lpstr>
      <vt:lpstr>Segoe Print</vt:lpstr>
      <vt:lpstr>Arial</vt:lpstr>
      <vt:lpstr>Times New Roman</vt:lpstr>
      <vt:lpstr>Times New Roman</vt:lpstr>
      <vt:lpstr>Garamond</vt:lpstr>
      <vt:lpstr>Calibri</vt:lpstr>
      <vt:lpstr>Microsoft YaHei</vt:lpstr>
      <vt:lpstr>Arial Unicode MS</vt:lpstr>
      <vt:lpstr>Century Schoolbook</vt:lpstr>
      <vt:lpstr>Crop</vt:lpstr>
      <vt:lpstr>PowerPoint 演示文稿</vt:lpstr>
      <vt:lpstr>OverView </vt:lpstr>
      <vt:lpstr>ABSTRACT</vt:lpstr>
      <vt:lpstr>INTRODUCTION </vt:lpstr>
      <vt:lpstr> EXISTING SYSTEM:</vt:lpstr>
      <vt:lpstr> DISADVANTAGES</vt:lpstr>
      <vt:lpstr> PROPOSED SYSTEM         </vt:lpstr>
      <vt:lpstr>    ADVANTAGES</vt:lpstr>
      <vt:lpstr>     HARDWARE REQUIREMENTS </vt:lpstr>
      <vt:lpstr>SOFTWARE REQUIREMENTS</vt:lpstr>
      <vt:lpstr>Architecture</vt:lpstr>
      <vt:lpstr>Modules</vt:lpstr>
      <vt:lpstr>Data preprocessing and Date sets</vt:lpstr>
      <vt:lpstr>Model and Evaluation</vt:lpstr>
      <vt:lpstr>              UML DIAGRAMS</vt:lpstr>
      <vt:lpstr>USE CASE DIAGRAM</vt:lpstr>
      <vt:lpstr> CLASS DIAGRAM</vt:lpstr>
      <vt:lpstr> SEQUENCE DIAGRAM:</vt:lpstr>
      <vt:lpstr>ACTIVITY DIAGRAM</vt:lpstr>
      <vt:lpstr>SAMPLE CODE</vt:lpstr>
      <vt:lpstr>PowerPoint 演示文稿</vt:lpstr>
      <vt:lpstr>PowerPoint 演示文稿</vt:lpstr>
      <vt:lpstr>Output</vt:lpstr>
      <vt:lpstr>PowerPoint 演示文稿</vt:lpstr>
      <vt:lpstr>Conclusion</vt:lpstr>
      <vt:lpstr>PowerPoint 演示文稿</vt:lpstr>
      <vt:lpstr>PowerPoint 演示文稿</vt:lpstr>
      <vt:lpstr>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Rating from Review Analysis</dc:title>
  <dc:creator>Unknown User</dc:creator>
  <cp:lastModifiedBy>chand</cp:lastModifiedBy>
  <cp:revision>19</cp:revision>
  <dcterms:created xsi:type="dcterms:W3CDTF">2022-08-21T06:03:00Z</dcterms:created>
  <dcterms:modified xsi:type="dcterms:W3CDTF">2023-04-04T13:47:33Z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0527093430FE424F85CD88D3F434A0D9</vt:lpwstr>
  </property>
  <property fmtid="{D5CDD505-2E9C-101B-9397-08002B2CF9AE}" pid="3" name="KSOProductBuildVer">
    <vt:lpwstr>1033-11.2.0.11486</vt:lpwstr>
  </property>
</Properties>
</file>