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2f6fa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183f2f6fa4f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AAE0BC4-37B8-4DD0-8DAB-9F049758826B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E7AC999-957F-4077-B60A-6D8697A04573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>
            <p:ph type="pic" idx="2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/>
          <p:nvPr>
            <p:ph type="pic" idx="3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CMRGI Logo New2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17725" y="113665"/>
            <a:ext cx="7893050" cy="2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CMR TECHNiCAL CAMPUS</a:t>
            </a:r>
            <a:b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135" b="0" i="0" u="none" strike="noStrike" cap="none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UGC AUTONOMOUS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Accredited by NBA &amp; NAAC with A Grade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Approved by AICTE, New Delhi and Affiliated to JNTU, Hyderabad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 descr="C:\Users\Dean Academic\Desktop\Images for Canva\naac_a_grade.jpg"/>
          <p:cNvPicPr preferRelativeResize="0"/>
          <p:nvPr>
            <p:ph type="pic" idx="3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60620" y="235089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FF33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2135" b="1">
              <a:solidFill>
                <a:srgbClr val="FF33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30145" y="2663190"/>
            <a:ext cx="8012430" cy="31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IN" alt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Enhancement of e-government services using Machine Learning and AI</a:t>
            </a:r>
            <a:endParaRPr lang="en-US" sz="2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indent="0" algn="ctr" eaLnBrk="1" fontAlgn="auto" hangingPunct="1">
              <a:buNone/>
              <a:defRPr/>
            </a:pPr>
            <a:endParaRPr lang="en-US"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P DEEPAK KUMAR(Asst. Prof)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71600" y="4953000"/>
            <a:ext cx="9756140" cy="18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Presented by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Yogitha Sree Annangi (197R1A0559)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Chandana Yarlagadda (197R1A0557)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Deverakonda Veena Laxmi Gayatri (197R1A0511)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2750" y="2438400"/>
            <a:ext cx="8292465" cy="325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Data preprocessing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set Preparation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Model Building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04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Date 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311" y="2007955"/>
            <a:ext cx="10193481" cy="388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sets are collected from the two online resources “Kaggle” and “IAM”.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preprocessing the inconsistence and redundant data is rem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using data preprocessing techniques (data cleaning, data transformation, dimension reduction etc.)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is divided in to train(80%) and test (20%)for model building and evaluation.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7185" y="1945640"/>
            <a:ext cx="10070465" cy="4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(80%) data is given to CNN(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classifier which is multi layer artificial neural network.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network will work as three parts as input layer ,hidden layer and out put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and trainable features are extracted from the input layer and weights are added to hidden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final classifier features the network uses max pooling and normalization techniques which results the flattened single  dimensional features matrix.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is evaluated against the test data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alt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USE CASE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33195" y="1875790"/>
            <a:ext cx="914717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457200"/>
            <a:ext cx="9601200" cy="1485900"/>
          </a:xfrm>
        </p:spPr>
        <p:txBody>
          <a:bodyPr/>
          <a:p>
            <a:r>
              <a:rPr lang="en-US"/>
              <a:t> CLASS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209800" y="1295400"/>
            <a:ext cx="736854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 SEQUENCE DIAGRAM: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85800" y="2057400"/>
            <a:ext cx="964755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ACTIVITY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971800" y="1676400"/>
            <a:ext cx="6864350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59080"/>
            <a:ext cx="9601200" cy="1912620"/>
          </a:xfrm>
        </p:spPr>
        <p:txBody>
          <a:bodyPr/>
          <a:p>
            <a:r>
              <a:rPr lang="en-IN" altLang="en-US"/>
              <a:t>SAMPLE CODE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b="10000"/>
          <a:stretch>
            <a:fillRect/>
          </a:stretch>
        </p:blipFill>
        <p:spPr>
          <a:xfrm>
            <a:off x="1752600" y="990600"/>
            <a:ext cx="9425940" cy="55111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9546" r="9403" b="16969"/>
          <a:stretch>
            <a:fillRect/>
          </a:stretch>
        </p:blipFill>
        <p:spPr>
          <a:xfrm>
            <a:off x="1713865" y="351155"/>
            <a:ext cx="9852025" cy="5927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f2f6fa4f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g183f2f6fa4f_0_0"/>
          <p:cNvSpPr txBox="1"/>
          <p:nvPr>
            <p:ph type="body" idx="1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                                                          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Architecture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08" name="Google Shape;108;g183f2f6fa4f_0_0"/>
          <p:cNvSpPr txBox="1"/>
          <p:nvPr/>
        </p:nvSpPr>
        <p:spPr>
          <a:xfrm>
            <a:off x="5783850" y="1752600"/>
            <a:ext cx="5387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Hardware and Software Requirements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Modularity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UML Diagrams</a:t>
            </a:r>
            <a:endParaRPr lang="en-US"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alt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Sample code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Result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Conclusion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30152" r="54233" b="13939"/>
          <a:stretch>
            <a:fillRect/>
          </a:stretch>
        </p:blipFill>
        <p:spPr>
          <a:xfrm>
            <a:off x="6705600" y="1860550"/>
            <a:ext cx="5020310" cy="4573905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29697" r="34375" b="10000"/>
          <a:stretch>
            <a:fillRect/>
          </a:stretch>
        </p:blipFill>
        <p:spPr>
          <a:xfrm>
            <a:off x="725805" y="1828800"/>
            <a:ext cx="5729605" cy="4364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3760" y="635000"/>
            <a:ext cx="23139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400"/>
              <a:t>RESULTS</a:t>
            </a:r>
            <a:endParaRPr lang="en-IN" altLang="en-US"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r="1136" b="5607"/>
          <a:stretch>
            <a:fillRect/>
          </a:stretch>
        </p:blipFill>
        <p:spPr>
          <a:xfrm>
            <a:off x="1257300" y="1745615"/>
            <a:ext cx="9831705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Placeholder 9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11818" r="78096" b="69848"/>
          <a:stretch>
            <a:fillRect/>
          </a:stretch>
        </p:blipFill>
        <p:spPr>
          <a:xfrm>
            <a:off x="6629400" y="685800"/>
            <a:ext cx="4133850" cy="2324735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8" t="15771" r="4716" b="44194"/>
          <a:stretch>
            <a:fillRect/>
          </a:stretch>
        </p:blipFill>
        <p:spPr>
          <a:xfrm>
            <a:off x="685800" y="685800"/>
            <a:ext cx="4133850" cy="2324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26819" r="21506" b="6818"/>
          <a:stretch>
            <a:fillRect/>
          </a:stretch>
        </p:blipFill>
        <p:spPr>
          <a:xfrm>
            <a:off x="1295573" y="3429231"/>
            <a:ext cx="2223654" cy="27951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5"/>
          <a:stretch>
            <a:fillRect/>
          </a:stretch>
        </p:blipFill>
        <p:spPr>
          <a:xfrm>
            <a:off x="4571826" y="3631508"/>
            <a:ext cx="7312941" cy="25925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8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4800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676399" y="1998518"/>
            <a:ext cx="9601201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goal of this project is to introduce new frameworks and platform to integrate recent advances in AI techniques in the e-government systems and services to improve the overall trust, transparency, and efficiency of e-government. 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35100"/>
            <a:ext cx="9955213" cy="4524375"/>
          </a:xfrm>
        </p:spPr>
        <p:txBody>
          <a:bodyPr/>
          <a:lstStyle/>
          <a:p>
            <a:pPr eaLnBrk="1" hangingPunct="1"/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8000" b="1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US" sz="8000" b="1" i="1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904" y="2279794"/>
            <a:ext cx="10591688" cy="400413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recently advanced the state-of-art results in an ever-growing number of domains. However, it still faces several challenges that hinder its deployment in the e-government applications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 improving the e-government systems and the e-government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interactions.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overarching goal is to utilize trustworthy AI techniques in advancing the current state of e-government services in order to minimize processing times, reduce costs, and improve citizen’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been around for some decades in several theoretical forms and complicated systems; however, only recent advances in computational powers and big data have enabled AI to achieve outstanding results in an ever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growing number of domains.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is the application of employing advanced electronic techniques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web services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present, exchange and advance the government’s services for citizens and businesses with a goal of improving the productivity while reducing the cost.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altLang="en-US" b="1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084945" cy="3581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just takes the feedback from the customer/user but they do not analyze the information obtained efficiently and that also requires a lot of human labor or man power.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   </a:t>
            </a:r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</a:rPr>
              <a:t>    </a:t>
            </a:r>
            <a:endParaRPr lang="en-US" altLang="en-US" sz="3200" b="1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84311" y="2193781"/>
            <a:ext cx="10411691" cy="3317875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novel framework that utilizes recent advances in AI to improve the e-government systems and their interactions with the citizens.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framework to automate and facilitate the management of e-government systems using AI techniques.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develop and present several deep learning models that aim at automating e-government feedback services.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801370" y="685800"/>
            <a:ext cx="10171430" cy="14859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 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i3 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40 GB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       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GB(optional)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26015" cy="3662045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10 or 11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	           : 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book or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sets                      :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from Online Resources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031" y="369600"/>
            <a:ext cx="9601200" cy="13033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41" y="1704423"/>
            <a:ext cx="5756717" cy="4783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4101</Words>
  <Application>WPS Presentation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Libre Franklin</vt:lpstr>
      <vt:lpstr>Segoe Print</vt:lpstr>
      <vt:lpstr>Times New Roman</vt:lpstr>
      <vt:lpstr>Times New Roman</vt:lpstr>
      <vt:lpstr>Franklin Gothic Book</vt:lpstr>
      <vt:lpstr>Garamond</vt:lpstr>
      <vt:lpstr>Facet</vt:lpstr>
      <vt:lpstr>PowerPoint 演示文稿</vt:lpstr>
      <vt:lpstr>OverView </vt:lpstr>
      <vt:lpstr>ABSTRACT</vt:lpstr>
      <vt:lpstr>INTRODUCTION </vt:lpstr>
      <vt:lpstr> EXISTING SYSTEM:</vt:lpstr>
      <vt:lpstr> PROPOSED SYSTEM         </vt:lpstr>
      <vt:lpstr>     HARDWARE REQUIREMENTS </vt:lpstr>
      <vt:lpstr>SOFTWARE REQUIREMENTS</vt:lpstr>
      <vt:lpstr>Architecture</vt:lpstr>
      <vt:lpstr>Modules</vt:lpstr>
      <vt:lpstr>Data preprocessing and Date sets</vt:lpstr>
      <vt:lpstr>Model and Evaluation</vt:lpstr>
      <vt:lpstr>              UML DIAGRAMS</vt:lpstr>
      <vt:lpstr>USE CASE DIAGRAM</vt:lpstr>
      <vt:lpstr> CLASS DIAGRAM</vt:lpstr>
      <vt:lpstr> SEQUENCE DIAGRAM:</vt:lpstr>
      <vt:lpstr>ACTIVITY DIAGRAM</vt:lpstr>
      <vt:lpstr>SAMPLE CODE</vt:lpstr>
      <vt:lpstr>PowerPoint 演示文稿</vt:lpstr>
      <vt:lpstr>PowerPoint 演示文稿</vt:lpstr>
      <vt:lpstr>Output</vt:lpstr>
      <vt:lpstr>PowerPoint 演示文稿</vt:lpstr>
      <vt:lpstr>Conclusion</vt:lpstr>
      <vt:lpstr>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chand</cp:lastModifiedBy>
  <cp:revision>3</cp:revision>
  <dcterms:created xsi:type="dcterms:W3CDTF">2023-04-04T13:29:00Z</dcterms:created>
  <dcterms:modified xsi:type="dcterms:W3CDTF">2023-04-04T13:57:00Z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0AE02BED4A6146BE810EAA1751C72383</vt:lpwstr>
  </property>
  <property fmtid="{D5CDD505-2E9C-101B-9397-08002B2CF9AE}" pid="3" name="KSOProductBuildVer">
    <vt:lpwstr>1033-11.2.0.11486</vt:lpwstr>
  </property>
</Properties>
</file>