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Libre Franklin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WBm+XzS2lLrRmt0QkEJDOcGvx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.fntdata"/><Relationship Id="rId30" Type="http://schemas.openxmlformats.org/officeDocument/2006/relationships/font" Target="fonts/LibreFranklin-regular.fntdata"/><Relationship Id="rId11" Type="http://schemas.openxmlformats.org/officeDocument/2006/relationships/slide" Target="slides/slide7.xml"/><Relationship Id="rId33" Type="http://schemas.openxmlformats.org/officeDocument/2006/relationships/font" Target="fonts/LibreFranklin-boldItalic.fntdata"/><Relationship Id="rId10" Type="http://schemas.openxmlformats.org/officeDocument/2006/relationships/slide" Target="slides/slide6.xml"/><Relationship Id="rId32" Type="http://schemas.openxmlformats.org/officeDocument/2006/relationships/font" Target="fonts/LibreFrankl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83f2f6fa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3f2f6fa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83f2f6fa4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3f2f6fa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83f2f6fa4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3f2f6fa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83f2f6fa4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idx="2" type="pic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idx="3" type="pic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2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Google Shape;35;p2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6" name="Google Shape;36;p2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4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34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3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mazon.com.w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RGI Logo New2" id="96" name="Google Shape;9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2450" y="270452"/>
            <a:ext cx="79671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5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b="0" i="0" lang="en-US" sz="2135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i="0" lang="en-US" sz="2135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CMR TECHNiCAL CAMPUS</a:t>
            </a:r>
            <a:br>
              <a:rPr b="1" i="0" lang="en-US" sz="2135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3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35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UGC AUTONOMOUS </a:t>
            </a:r>
            <a:br>
              <a:rPr b="0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Accredited by NBA &amp; NAAC with A Grade</a:t>
            </a:r>
            <a:r>
              <a:rPr b="0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b="0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Approved by AICTE, New Delhi and Affiliated to JNTU, Hyderabad</a:t>
            </a:r>
            <a:r>
              <a:rPr b="0" i="0" lang="en-US" sz="21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1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Dean Academic\Desktop\Images for Canva\naac_a_grade.jpg" id="98" name="Google Shape;98;p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1" sz="2135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013175" y="2663257"/>
            <a:ext cx="66084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13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</a:t>
            </a:r>
            <a:endParaRPr b="1" sz="213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1" sz="213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RATING FROM REVIEW ANALYSIS</a:t>
            </a:r>
            <a:endParaRPr b="1" sz="213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b="1" sz="213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5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P DEEPAK KUMAR(Asst. Prof)</a:t>
            </a:r>
            <a:endParaRPr b="1" sz="2135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727200" y="4947285"/>
            <a:ext cx="864679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Yogitha Sree Annangi (197R1A0559)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Chandana Yarlagadda (197R1A0557)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Deverakonda Veena Laxmi Gayatri (197R1A0511)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Architecture </a:t>
            </a:r>
            <a:endParaRPr/>
          </a:p>
        </p:txBody>
      </p:sp>
      <p:pic>
        <p:nvPicPr>
          <p:cNvPr id="156" name="Google Shape;15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670" y="1943735"/>
            <a:ext cx="7639050" cy="426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Modularity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1371600" y="16764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>
                <a:latin typeface="Libre Franklin"/>
                <a:ea typeface="Libre Franklin"/>
                <a:cs typeface="Libre Franklin"/>
                <a:sym typeface="Libre Franklin"/>
              </a:rPr>
              <a:t>Dataset Collection   :</a:t>
            </a:r>
            <a:endParaRPr b="1"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i="0" lang="en-US" sz="2800">
                <a:latin typeface="Libre Franklin"/>
                <a:ea typeface="Libre Franklin"/>
                <a:cs typeface="Libre Franklin"/>
                <a:sym typeface="Libre Franklin"/>
              </a:rPr>
              <a:t> In this module amazon dataset is collected from  Kaggle website and features and labels are extracted from the dataset.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>
                <a:latin typeface="Libre Franklin"/>
                <a:ea typeface="Libre Franklin"/>
                <a:cs typeface="Libre Franklin"/>
                <a:sym typeface="Libre Franklin"/>
              </a:rPr>
              <a:t>Preprocessing  :</a:t>
            </a:r>
            <a:endParaRPr b="1"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In this module data is divided to features and labels and converted to required format using vectorizer.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>
                <a:latin typeface="Libre Franklin"/>
                <a:ea typeface="Libre Franklin"/>
                <a:cs typeface="Libre Franklin"/>
                <a:sym typeface="Libre Franklin"/>
              </a:rPr>
              <a:t>Data Analysis   :</a:t>
            </a:r>
            <a:endParaRPr b="1"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Data analysis is performed to show graphs on various   factors of data.</a:t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063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UML Diagrams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b="1" lang="en-US" sz="2400"/>
              <a:t>USE CASE DIAGRAM</a:t>
            </a:r>
            <a:endParaRPr b="1" sz="2400"/>
          </a:p>
        </p:txBody>
      </p:sp>
      <p:pic>
        <p:nvPicPr>
          <p:cNvPr id="169" name="Google Shape;169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820" y="904240"/>
            <a:ext cx="6701155" cy="560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1371600" y="685800"/>
            <a:ext cx="9601200" cy="6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CLASS DIAGRAM</a:t>
            </a:r>
            <a:endParaRPr/>
          </a:p>
        </p:txBody>
      </p:sp>
      <p:pic>
        <p:nvPicPr>
          <p:cNvPr id="175" name="Google Shape;17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760" y="1652270"/>
            <a:ext cx="9538970" cy="458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SEQUENCE </a:t>
            </a:r>
            <a:r>
              <a:rPr lang="en-US"/>
              <a:t>DIAGRAM</a:t>
            </a:r>
            <a:endParaRPr/>
          </a:p>
        </p:txBody>
      </p:sp>
      <p:pic>
        <p:nvPicPr>
          <p:cNvPr id="181" name="Google Shape;18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985" y="1593850"/>
            <a:ext cx="8482330" cy="466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Activity diagram</a:t>
            </a:r>
            <a:endParaRPr sz="4000"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286000"/>
            <a:ext cx="9601200" cy="36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Sample Code</a:t>
            </a:r>
            <a:endParaRPr/>
          </a:p>
        </p:txBody>
      </p:sp>
      <p:pic>
        <p:nvPicPr>
          <p:cNvPr id="194" name="Google Shape;19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355" y="2286000"/>
            <a:ext cx="920305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610" y="1978025"/>
            <a:ext cx="9394200" cy="3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05" name="Google Shape;205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450" y="2424450"/>
            <a:ext cx="5541000" cy="31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0875" y="2424550"/>
            <a:ext cx="5541000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62225"/>
            <a:ext cx="9601200" cy="302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OverView</a:t>
            </a:r>
            <a:r>
              <a:rPr lang="en-US"/>
              <a:t> </a:t>
            </a:r>
            <a:endParaRPr/>
          </a:p>
        </p:txBody>
      </p:sp>
      <p:sp>
        <p:nvSpPr>
          <p:cNvPr id="107" name="Google Shape;107;g183f2f6fa4f_0_0"/>
          <p:cNvSpPr txBox="1"/>
          <p:nvPr>
            <p:ph idx="1" type="body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Abstract                                                          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Introduction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Existing System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Disadvantages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Proposed System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Advantages</a:t>
            </a:r>
            <a:endParaRPr sz="2100"/>
          </a:p>
          <a:p>
            <a:pPr indent="0" lvl="0" marL="38417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50" y="1752600"/>
            <a:ext cx="53871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>
                <a:latin typeface="Libre Franklin"/>
                <a:ea typeface="Libre Franklin"/>
                <a:cs typeface="Libre Franklin"/>
                <a:sym typeface="Libre Franklin"/>
              </a:rPr>
              <a:t>Hardware and Software Requirements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>
                <a:latin typeface="Libre Franklin"/>
                <a:ea typeface="Libre Franklin"/>
                <a:cs typeface="Libre Franklin"/>
                <a:sym typeface="Libre Franklin"/>
              </a:rPr>
              <a:t>Architecture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>
                <a:latin typeface="Libre Franklin"/>
                <a:ea typeface="Libre Franklin"/>
                <a:cs typeface="Libre Franklin"/>
                <a:sym typeface="Libre Franklin"/>
              </a:rPr>
              <a:t>Modularity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>
                <a:latin typeface="Libre Franklin"/>
                <a:ea typeface="Libre Franklin"/>
                <a:cs typeface="Libre Franklin"/>
                <a:sym typeface="Libre Franklin"/>
              </a:rPr>
              <a:t>UML Diagrams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>
                <a:latin typeface="Libre Franklin"/>
                <a:ea typeface="Libre Franklin"/>
                <a:cs typeface="Libre Franklin"/>
                <a:sym typeface="Libre Franklin"/>
              </a:rPr>
              <a:t>Novelty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100">
                <a:latin typeface="Libre Franklin"/>
                <a:ea typeface="Libre Franklin"/>
                <a:cs typeface="Libre Franklin"/>
                <a:sym typeface="Libre Franklin"/>
              </a:rPr>
              <a:t>Conclusion</a:t>
            </a:r>
            <a:endParaRPr sz="2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83f2f6fa4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25" y="879500"/>
            <a:ext cx="10873649" cy="5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Future Enhancement</a:t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1371600" y="1638300"/>
            <a:ext cx="96012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52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</a:pPr>
            <a:r>
              <a:rPr lang="en-US" sz="2900"/>
              <a:t>Here we propose a automatic text detection algorithm </a:t>
            </a:r>
            <a:r>
              <a:rPr lang="en-US" sz="2900"/>
              <a:t>that analyses the text and classifies the words.</a:t>
            </a:r>
            <a:endParaRPr sz="2900"/>
          </a:p>
          <a:p>
            <a:pPr indent="-39052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</a:pPr>
            <a:r>
              <a:rPr lang="en-US" sz="2900"/>
              <a:t>The proposed Algorithms has achieved accuracy of 0.85%.</a:t>
            </a:r>
            <a:endParaRPr sz="2900"/>
          </a:p>
          <a:p>
            <a:pPr indent="-39052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There is no man work needed as the proposed algorithm classifies sentiments behind the text automatically.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3f2f6fa4f_0_16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Novelty</a:t>
            </a:r>
            <a:endParaRPr/>
          </a:p>
        </p:txBody>
      </p:sp>
      <p:sp>
        <p:nvSpPr>
          <p:cNvPr id="228" name="Google Shape;228;g183f2f6fa4f_0_16"/>
          <p:cNvSpPr txBox="1"/>
          <p:nvPr>
            <p:ph idx="1" type="body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We use two different algorithms to predict the accuracy of the rating</a:t>
            </a:r>
            <a:endParaRPr sz="28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The two different algorithms are:</a:t>
            </a:r>
            <a:endParaRPr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                   Multinomial NB</a:t>
            </a:r>
            <a:endParaRPr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                    SGD Classifier </a:t>
            </a:r>
            <a:endParaRPr sz="28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The proposed Multinomial NB Algorithm has achieved accuracy of 0.79%.</a:t>
            </a:r>
            <a:endParaRPr sz="28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The proposed SGD Classifier Algorithm has achieved accuracy of 0.85%.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1447800" y="838200"/>
            <a:ext cx="9486900" cy="460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  Multinomial NB</a:t>
            </a:r>
            <a:endParaRPr b="1"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This algorithm is a family of probabilistic algorithms based on applying Bayes’         theorem with the “naive” assumption of conditional independence between every pair of a feature.</a:t>
            </a:r>
            <a:endParaRPr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  SGD Classifier</a:t>
            </a:r>
            <a:endParaRPr b="1"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Stochastic Gradient Descent (SGD) is a simple yet efficient optimization algorithm used to find the values of parameters/coefficients of functions that minimize a cost function. </a:t>
            </a:r>
            <a:endParaRPr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  Support Vector Classifier</a:t>
            </a:r>
            <a:endParaRPr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/>
              <a:t>Support Vector Classifier(SVC) is a supervised machine learning algorithm used for both classification and regression.</a:t>
            </a:r>
            <a:endParaRPr sz="28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2063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371600" y="2082200"/>
            <a:ext cx="9601200" cy="4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We use sentiment analysis as the research area for our project.</a:t>
            </a:r>
            <a:endParaRPr sz="24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Linear Support Vector Classifier algorithm is used to classify the reviews into positive, negative or neutral.</a:t>
            </a:r>
            <a:endParaRPr sz="24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Linear SVC has better performance practically in most cases, it is also computationally cheaper.</a:t>
            </a:r>
            <a:endParaRPr sz="24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Predicting rating from review analysis gives the ability to customer on successfully deciding whether a rating will be helpful for purchasing product.</a:t>
            </a:r>
            <a:endParaRPr sz="24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GitHub Link : https://github.com/ushashwat/Amazon-Rating-Prediction/blob/main/amazon_rating_prediction.ipynb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3f2f6fa4f_0_21"/>
          <p:cNvSpPr txBox="1"/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600"/>
              <a:t>THANK YOU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Abstract 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We present a customer feedback reviews on product, where we utilize opinion mining, text mining and sentiments, which has affected the surrounded world by changing their opinion on a specific product. </a:t>
            </a:r>
            <a:endParaRPr sz="28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Data used in this study are online product reviews collected from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https://Amazon.com.We</a:t>
            </a:r>
            <a:r>
              <a:rPr lang="en-US" sz="2800"/>
              <a:t> performed a comparative sentiment analysis of retrieved reviews. </a:t>
            </a:r>
            <a:endParaRPr sz="28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Amazon data with collection of review text, product details, rating and review are taken as input.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Existing System </a:t>
            </a:r>
            <a:endParaRPr sz="4800"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en-US" sz="3600"/>
              <a:t>Conventionally, sentiment analysis has been about opinion contradiction, i.e, whether  someone has positive, neutral, or negative opinion towards something.</a:t>
            </a:r>
            <a:endParaRPr sz="36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en-US" sz="3600"/>
              <a:t>Auto detection of text and giving rating for given product was not performed in existing system.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Disadvantages </a:t>
            </a:r>
            <a:endParaRPr sz="4800"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Opinion mining, positive and negative analysis was only done. </a:t>
            </a:r>
            <a:endParaRPr sz="44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Automatic prediction of rating from review with various analysis reports was not performed in existing system. 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Proposed System </a:t>
            </a:r>
            <a:endParaRPr sz="4800"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/>
              <a:t>Machine learning techniques are used for processing, vectorizing, classifier and features are extracted from the dataset and prediction is performed for given review and accuracy of model is calculated. 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Advantages </a:t>
            </a:r>
            <a:endParaRPr sz="4800"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Various data analysis factors are covered for product analysis. </a:t>
            </a:r>
            <a:endParaRPr sz="44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</a:pPr>
            <a:r>
              <a:rPr lang="en-US" sz="4400"/>
              <a:t>Automatic rating calculation is done using machine learning classifier. 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Hardware requirements </a:t>
            </a:r>
            <a:endParaRPr sz="4800"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/>
              <a:t>Processor                      :          intel core i3</a:t>
            </a:r>
            <a:endParaRPr sz="40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/>
              <a:t>Hard Disk                      :          500GB</a:t>
            </a:r>
            <a:endParaRPr sz="40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</a:pPr>
            <a:r>
              <a:rPr lang="en-US" sz="4000"/>
              <a:t>RAM                               :           2GB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Software requirements </a:t>
            </a:r>
            <a:endParaRPr sz="4800"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1371600" y="1752600"/>
            <a:ext cx="10700385" cy="441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384175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/>
              <a:t>Operating system.                         :   Windows7/10/11</a:t>
            </a:r>
            <a:endParaRPr sz="32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/>
              <a:t>Coding Language                          :    Python</a:t>
            </a:r>
            <a:endParaRPr sz="32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/>
              <a:t>Development  Environment          :    Anaconda </a:t>
            </a:r>
            <a:endParaRPr sz="32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/>
              <a:t>Dataset                                          :    Amazon review rating                      </a:t>
            </a:r>
            <a:endParaRPr sz="3200"/>
          </a:p>
          <a:p>
            <a:pPr indent="-384175" lvl="0" marL="384175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</a:pPr>
            <a:r>
              <a:rPr lang="en-US" sz="3200"/>
              <a:t>IDE                                                  :    Jupyternotebook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2022-08-21T06:03:00Z</dcterms:created>
  <dc:creator>Unknown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2DDEF86D48CB43AF906B54C36F219205</vt:lpwstr>
  </property>
  <property fmtid="{D5CDD505-2E9C-101B-9397-08002B2CF9AE}" pid="3" name="KSOProductBuildVer">
    <vt:lpwstr>1033-11.2.0.11341</vt:lpwstr>
  </property>
</Properties>
</file>