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8/11/2022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8/11/2022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8/11/2022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8/11/2022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8/11/2022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Predicting Rating from Review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US" b="1" dirty="0">
                <a:latin typeface="+mj-lt"/>
              </a:rPr>
              <a:t>By</a:t>
            </a:r>
          </a:p>
          <a:p>
            <a:pPr algn="r"/>
            <a:endParaRPr lang="en-US" b="1" dirty="0">
              <a:latin typeface="+mj-lt"/>
            </a:endParaRPr>
          </a:p>
          <a:p>
            <a:pPr algn="r"/>
            <a:r>
              <a:rPr lang="en-US" b="1" dirty="0">
                <a:latin typeface="+mj-lt"/>
              </a:rPr>
              <a:t>Yogitha Sree Annangi (197R1A0559)</a:t>
            </a:r>
          </a:p>
          <a:p>
            <a:pPr algn="r"/>
            <a:r>
              <a:rPr lang="en-US" b="1" dirty="0">
                <a:latin typeface="+mj-lt"/>
              </a:rPr>
              <a:t>Chandana Yarlagadda (197R1A0557)</a:t>
            </a:r>
          </a:p>
          <a:p>
            <a:pPr algn="r"/>
            <a:r>
              <a:rPr lang="en-US" b="1" dirty="0">
                <a:latin typeface="+mj-lt"/>
              </a:rPr>
              <a:t>Deverakonda Veena Laxmi Gayatri (197R1A0511)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9159-64CD-9FE8-01B1-4C0C72CE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D8A13-D8E8-BE43-ED47-A397A347C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 sentiment analysis as the research area for our project.</a:t>
            </a:r>
          </a:p>
          <a:p>
            <a:r>
              <a:rPr lang="en-IN" dirty="0"/>
              <a:t>Linear Support Vector Classifier algorithm is used to classify the reviews into positive, negative or neutral.</a:t>
            </a:r>
          </a:p>
          <a:p>
            <a:r>
              <a:rPr lang="en-IN" dirty="0"/>
              <a:t>Linear SVC has better performance practically in most cases, it is also computationally cheaper.</a:t>
            </a:r>
          </a:p>
          <a:p>
            <a:r>
              <a:rPr lang="en-IN" dirty="0"/>
              <a:t>Predicting rating from review analysis gives the ability to customer on successfully deciding whether a rating will be helpful for purchasing product.</a:t>
            </a:r>
          </a:p>
        </p:txBody>
      </p:sp>
    </p:spTree>
    <p:extLst>
      <p:ext uri="{BB962C8B-B14F-4D97-AF65-F5344CB8AC3E}">
        <p14:creationId xmlns:p14="http://schemas.microsoft.com/office/powerpoint/2010/main" val="171487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We present a customer feedback reviews on product, where we utilize opinion mining, text mining and sentiments, which has affected the surrounded world by changing their opinion on a specific product.</a:t>
            </a: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/>
              <a:t>Data used in this study are online product reviews collected from amazon website (http://amazon.com)</a:t>
            </a:r>
          </a:p>
          <a:p>
            <a:r>
              <a:rPr lang="en-US" sz="2000" dirty="0"/>
              <a:t>Machine learning algorithms (linear svc) is used for testing training and prediction of rating from given reviews is performed in this text processing, feature vectorization, feature extraction from text. 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36D4-3971-6611-8D58-6075F20F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D2D71-D228-6411-B562-DD88C4654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>
                <a:effectLst/>
                <a:ea typeface="Times New Roman" panose="02020603050405020304" pitchFamily="18" charset="0"/>
              </a:rPr>
              <a:t>Sentiment analysis is one of the fastest spreading research areas in computer science, making it challenging to keep track of all the activities in the area.  </a:t>
            </a:r>
            <a:r>
              <a:rPr lang="en-IN" sz="2000" dirty="0">
                <a:ea typeface="Times New Roman" panose="02020603050405020304" pitchFamily="18" charset="0"/>
              </a:rPr>
              <a:t>For effective analysis of online product purchase, a fast way of data analysis is required.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833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E5C9-9CE2-399C-E816-A0A272A5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4CB01-7169-CE59-3A31-4129A8354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system exist does not perform auto detection of text and rating for a given product.</a:t>
            </a:r>
          </a:p>
        </p:txBody>
      </p:sp>
    </p:spTree>
    <p:extLst>
      <p:ext uri="{BB962C8B-B14F-4D97-AF65-F5344CB8AC3E}">
        <p14:creationId xmlns:p14="http://schemas.microsoft.com/office/powerpoint/2010/main" val="305817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86B8-94FF-0053-3A14-AF699F7F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2CFF-8AC5-8C3A-9BA7-E923D47A2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Opinion mining</a:t>
            </a:r>
          </a:p>
          <a:p>
            <a:r>
              <a:rPr lang="en-IN" dirty="0"/>
              <a:t>No automatic prediction of rating from review.</a:t>
            </a:r>
          </a:p>
        </p:txBody>
      </p:sp>
    </p:spTree>
    <p:extLst>
      <p:ext uri="{BB962C8B-B14F-4D97-AF65-F5344CB8AC3E}">
        <p14:creationId xmlns:p14="http://schemas.microsoft.com/office/powerpoint/2010/main" val="69249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C81F-3CB0-DF37-8B21-5FF2F5AF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87E8-ACC3-1E9C-FB9D-91936387D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0" i="0" dirty="0">
                <a:effectLst/>
              </a:rPr>
              <a:t>Machine learning techniques are used for pre-processing, vectorizing, classifier and features are extracted from datasets and prediction is performed for a given review and the accuracy of the model is calculated.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3703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8F70-7530-1914-0FD5-7C176B14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EACC8-08C2-C5B0-F288-0249F736E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Various data analysis factors are covered for product analysis.</a:t>
            </a:r>
          </a:p>
          <a:p>
            <a:r>
              <a:rPr lang="en-IN" dirty="0"/>
              <a:t>Automatic rating classification is done using machine learning classifier.</a:t>
            </a:r>
          </a:p>
        </p:txBody>
      </p:sp>
    </p:spTree>
    <p:extLst>
      <p:ext uri="{BB962C8B-B14F-4D97-AF65-F5344CB8AC3E}">
        <p14:creationId xmlns:p14="http://schemas.microsoft.com/office/powerpoint/2010/main" val="99566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1AC8-1FE4-D5A5-83E5-ED4DDD47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&amp; 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06CD9-59F0-2CDB-68BB-798117239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00808"/>
            <a:ext cx="9144000" cy="48825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Operating System                    :               Windows XP/7/10</a:t>
            </a:r>
          </a:p>
          <a:p>
            <a:pPr marL="0" indent="0">
              <a:buNone/>
            </a:pPr>
            <a:r>
              <a:rPr lang="en-IN" dirty="0"/>
              <a:t>System                                          :                Intel Core i3</a:t>
            </a:r>
          </a:p>
          <a:p>
            <a:pPr marL="0" indent="0">
              <a:buNone/>
            </a:pPr>
            <a:r>
              <a:rPr lang="en-IN" dirty="0"/>
              <a:t>Monitor                                         :                15 VGA Colour</a:t>
            </a:r>
          </a:p>
          <a:p>
            <a:pPr marL="0" indent="0">
              <a:buNone/>
            </a:pPr>
            <a:r>
              <a:rPr lang="en-IN" dirty="0"/>
              <a:t>Hard Disk                                     :                500 GB</a:t>
            </a:r>
          </a:p>
          <a:p>
            <a:pPr marL="0" indent="0">
              <a:buNone/>
            </a:pPr>
            <a:r>
              <a:rPr lang="en-IN" dirty="0"/>
              <a:t>RAM                                               :                2 GB</a:t>
            </a:r>
          </a:p>
          <a:p>
            <a:pPr marL="0" indent="0">
              <a:buNone/>
            </a:pPr>
            <a:r>
              <a:rPr lang="en-IN" dirty="0"/>
              <a:t>Coding Language                     :               python</a:t>
            </a:r>
          </a:p>
          <a:p>
            <a:pPr marL="0" indent="0">
              <a:buNone/>
            </a:pPr>
            <a:r>
              <a:rPr lang="en-IN" dirty="0"/>
              <a:t>Development Environment :               Anaconda</a:t>
            </a:r>
          </a:p>
          <a:p>
            <a:pPr marL="0" indent="0">
              <a:buNone/>
            </a:pPr>
            <a:r>
              <a:rPr lang="en-IN" dirty="0"/>
              <a:t>Mouse                                            :               Logitech</a:t>
            </a:r>
          </a:p>
          <a:p>
            <a:pPr marL="0" indent="0">
              <a:buNone/>
            </a:pPr>
            <a:r>
              <a:rPr lang="en-IN" dirty="0"/>
              <a:t>Data Set                                        :               Amazon review rating dataset</a:t>
            </a:r>
          </a:p>
          <a:p>
            <a:pPr marL="0" indent="0">
              <a:buNone/>
            </a:pPr>
            <a:r>
              <a:rPr lang="en-IN" dirty="0"/>
              <a:t>IDE                                                   :              Jupyter Notebook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96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05D6-6B92-E089-1D24-A21E9A6C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Novelty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84BBA-ADBC-ECBA-3487-7FD829B3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We use two different algorithms to predict the accuracy of the rating.</a:t>
            </a:r>
          </a:p>
          <a:p>
            <a:r>
              <a:rPr lang="en-IN" dirty="0"/>
              <a:t>The two different algorithms are:</a:t>
            </a:r>
          </a:p>
          <a:p>
            <a:pPr marL="0" indent="0">
              <a:buNone/>
            </a:pPr>
            <a:r>
              <a:rPr lang="en-IN" dirty="0"/>
              <a:t>            MultinomialNB</a:t>
            </a:r>
          </a:p>
          <a:p>
            <a:pPr marL="0" indent="0">
              <a:buNone/>
            </a:pPr>
            <a:r>
              <a:rPr lang="en-IN" dirty="0"/>
              <a:t>             SGDClassifier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proposed MultinomialNB algorithm has achieved accuracy of 0.79%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 proposed SGDClassifier algorithm has achieved accuracy of o.85%.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These algorithms predict ratings of product using reviews.</a:t>
            </a:r>
          </a:p>
        </p:txBody>
      </p:sp>
    </p:spTree>
    <p:extLst>
      <p:ext uri="{BB962C8B-B14F-4D97-AF65-F5344CB8AC3E}">
        <p14:creationId xmlns:p14="http://schemas.microsoft.com/office/powerpoint/2010/main" val="37479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238</TotalTime>
  <Words>427</Words>
  <Application>Microsoft Office PowerPoint</Application>
  <PresentationFormat>Custom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Consolas</vt:lpstr>
      <vt:lpstr>Corbel</vt:lpstr>
      <vt:lpstr>Times New Roman</vt:lpstr>
      <vt:lpstr>Wingdings</vt:lpstr>
      <vt:lpstr>Chalkboard 16x9</vt:lpstr>
      <vt:lpstr>Predicting Rating from Review Analysis</vt:lpstr>
      <vt:lpstr>Abstract</vt:lpstr>
      <vt:lpstr>Problem Statement</vt:lpstr>
      <vt:lpstr>Existing System</vt:lpstr>
      <vt:lpstr>Disadvantages</vt:lpstr>
      <vt:lpstr>Proposed System</vt:lpstr>
      <vt:lpstr>Advantages</vt:lpstr>
      <vt:lpstr>Software &amp; Hardware Requirements</vt:lpstr>
      <vt:lpstr>Novelty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Data Rating Review Analysis and Predicting</dc:title>
  <dc:creator>Deekshitulu Mantha</dc:creator>
  <cp:lastModifiedBy>Deekshitulu Mantha</cp:lastModifiedBy>
  <cp:revision>3</cp:revision>
  <dcterms:created xsi:type="dcterms:W3CDTF">2022-08-11T08:39:45Z</dcterms:created>
  <dcterms:modified xsi:type="dcterms:W3CDTF">2022-08-11T12:38:04Z</dcterms:modified>
</cp:coreProperties>
</file>