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71" r:id="rId7"/>
    <p:sldId id="257" r:id="rId8"/>
    <p:sldId id="273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12/8/2022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12/8/2022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Box-Charity-Aid-Donation-Money-Coin-Help-6164135" TargetMode="External"/><Relationship Id="rId7" Type="http://schemas.openxmlformats.org/officeDocument/2006/relationships/hyperlink" Target="https://www.flickr.com/photos/usagvicenza/85413621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hyperlink" Target="https://www.flickr.com/photos/trishsnyder/2485094510/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132" y="1524000"/>
            <a:ext cx="6939881" cy="2337048"/>
          </a:xfrm>
        </p:spPr>
        <p:txBody>
          <a:bodyPr/>
          <a:lstStyle/>
          <a:p>
            <a:r>
              <a:rPr lang="en-US" sz="8000" dirty="0"/>
              <a:t>Donation</a:t>
            </a:r>
            <a:br>
              <a:rPr lang="en-US" dirty="0"/>
            </a:br>
            <a:r>
              <a:rPr lang="en-US" sz="3600" dirty="0"/>
              <a:t>Donate and save lives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94B5-4241-D62E-0E3D-EA8F02E9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76672"/>
            <a:ext cx="9601200" cy="1143000"/>
          </a:xfrm>
        </p:spPr>
        <p:txBody>
          <a:bodyPr/>
          <a:lstStyle/>
          <a:p>
            <a:r>
              <a:rPr lang="en-IN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0EF8-25C6-27DF-3A31-BAED31BE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things left at our house unused. These things may not be useful for us but for others they mean a lot.</a:t>
            </a:r>
          </a:p>
          <a:p>
            <a:r>
              <a:rPr lang="en-IN" dirty="0"/>
              <a:t>There are many people who may be deprived of many things which are useful for them </a:t>
            </a:r>
          </a:p>
          <a:p>
            <a:r>
              <a:rPr lang="en-IN" dirty="0"/>
              <a:t>So, we decided to create a platform where we can donate things online and make use of them efficiently</a:t>
            </a:r>
          </a:p>
          <a:p>
            <a:r>
              <a:rPr lang="en-IN" dirty="0"/>
              <a:t>Any one can donate their things by registering.</a:t>
            </a:r>
          </a:p>
          <a:p>
            <a:r>
              <a:rPr lang="en-IN" dirty="0"/>
              <a:t>They can get the donated things through the portal.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9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Donation includes</a:t>
            </a:r>
          </a:p>
          <a:p>
            <a:r>
              <a:rPr lang="en-US" dirty="0"/>
              <a:t>Food </a:t>
            </a:r>
          </a:p>
          <a:p>
            <a:r>
              <a:rPr lang="en-US" dirty="0"/>
              <a:t>Clothes </a:t>
            </a:r>
          </a:p>
          <a:p>
            <a:r>
              <a:rPr lang="en-US" dirty="0"/>
              <a:t>Accessories </a:t>
            </a:r>
          </a:p>
          <a:p>
            <a:r>
              <a:rPr lang="en-US" dirty="0"/>
              <a:t>Furniture 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489235" cy="936104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780" y="1268760"/>
            <a:ext cx="11449272" cy="53285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We have created a web application work for </a:t>
            </a:r>
            <a:r>
              <a:rPr lang="en-US" sz="2400" cap="none" dirty="0" err="1">
                <a:solidFill>
                  <a:schemeClr val="tx1"/>
                </a:solidFill>
              </a:rPr>
              <a:t>donar</a:t>
            </a:r>
            <a:r>
              <a:rPr lang="en-US" sz="2400" cap="none" dirty="0">
                <a:solidFill>
                  <a:schemeClr val="tx1"/>
                </a:solidFill>
              </a:rPr>
              <a:t> slide where desired donated items list and quantities need to be mentioned. We also asked for the </a:t>
            </a:r>
            <a:r>
              <a:rPr lang="en-US" sz="2400" cap="none" dirty="0" err="1">
                <a:solidFill>
                  <a:schemeClr val="tx1"/>
                </a:solidFill>
              </a:rPr>
              <a:t>donar</a:t>
            </a:r>
            <a:r>
              <a:rPr lang="en-US" sz="2400" cap="none" dirty="0">
                <a:solidFill>
                  <a:schemeClr val="tx1"/>
                </a:solidFill>
              </a:rPr>
              <a:t>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We have created a static web application for client side consisting the requested item list and quantities. </a:t>
            </a:r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CFFD0-37E3-35F1-E543-0094FDDB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381000"/>
            <a:ext cx="10345216" cy="815752"/>
          </a:xfrm>
        </p:spPr>
        <p:txBody>
          <a:bodyPr/>
          <a:lstStyle/>
          <a:p>
            <a:r>
              <a:rPr lang="en-US" dirty="0"/>
              <a:t>Our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7CAD5-A70D-BA78-95F1-A894D22611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00" y="2431237"/>
            <a:ext cx="1944216" cy="1283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9471E-F593-490A-0E23-8C381303A52A}"/>
              </a:ext>
            </a:extLst>
          </p:cNvPr>
          <p:cNvSpPr txBox="1"/>
          <p:nvPr/>
        </p:nvSpPr>
        <p:spPr>
          <a:xfrm>
            <a:off x="765820" y="4143861"/>
            <a:ext cx="143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DONAR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40E47-601E-94DE-479D-E1EB0D6A41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58371" y="2124561"/>
            <a:ext cx="2071092" cy="1936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F46F36-2191-E214-8E98-3CD364B48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67105" y="2124561"/>
            <a:ext cx="3048000" cy="2019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C73DDB-1D27-2F5A-5B4E-0F0E436E4092}"/>
              </a:ext>
            </a:extLst>
          </p:cNvPr>
          <p:cNvSpPr txBox="1"/>
          <p:nvPr/>
        </p:nvSpPr>
        <p:spPr>
          <a:xfrm>
            <a:off x="8375005" y="432852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Client/Receiver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B2CC887-2D4E-196E-B6FE-3B52A0CD23FB}"/>
              </a:ext>
            </a:extLst>
          </p:cNvPr>
          <p:cNvSpPr/>
          <p:nvPr/>
        </p:nvSpPr>
        <p:spPr>
          <a:xfrm>
            <a:off x="2926151" y="27543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3516F7A-1F74-31B6-FF89-72368FE209FE}"/>
              </a:ext>
            </a:extLst>
          </p:cNvPr>
          <p:cNvSpPr/>
          <p:nvPr/>
        </p:nvSpPr>
        <p:spPr>
          <a:xfrm>
            <a:off x="6999747" y="28918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37E67-BC30-60D4-9AB3-5831E2DC9F80}"/>
              </a:ext>
            </a:extLst>
          </p:cNvPr>
          <p:cNvSpPr txBox="1"/>
          <p:nvPr/>
        </p:nvSpPr>
        <p:spPr>
          <a:xfrm>
            <a:off x="4438228" y="43651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4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6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116632"/>
            <a:ext cx="10417227" cy="864096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C365-7BF1-E27C-21D3-F99B56E6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812" y="980728"/>
            <a:ext cx="11161240" cy="5400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We have created a static websites which has donor details and the items they have decided to donate their quantity.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Later on with client site the clients are requested for the required items and their quantity is taken into considerations.</a:t>
            </a:r>
            <a:endParaRPr lang="en-IN" sz="2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559C-0C3B-39A7-95A0-86E285A9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326402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151</TotalTime>
  <Words>196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</vt:lpstr>
      <vt:lpstr>Woodgrain 16x9</vt:lpstr>
      <vt:lpstr>Donation Donate and save lives</vt:lpstr>
      <vt:lpstr>Motivation:</vt:lpstr>
      <vt:lpstr>PowerPoint Presentation</vt:lpstr>
      <vt:lpstr>Deliverables</vt:lpstr>
      <vt:lpstr>Our Model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Donation Donate and save lives</dc:title>
  <dc:creator>aasritha thotamsetty</dc:creator>
  <cp:lastModifiedBy>Hema Priya Ramireddy</cp:lastModifiedBy>
  <cp:revision>4</cp:revision>
  <dcterms:created xsi:type="dcterms:W3CDTF">2022-12-08T05:10:19Z</dcterms:created>
  <dcterms:modified xsi:type="dcterms:W3CDTF">2022-12-08T07:46:35Z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