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 Slab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01"/>
  </p:normalViewPr>
  <p:slideViewPr>
    <p:cSldViewPr snapToGrid="0">
      <p:cViewPr varScale="1">
        <p:scale>
          <a:sx n="61" d="100"/>
          <a:sy n="61" d="100"/>
        </p:scale>
        <p:origin x="208" y="1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- Veena’s laptop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Consensus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 Dasari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Veena Nalluri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Ledger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Simulates bank account and ATMS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actions: 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credit - add to account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debit - remove from account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 - print out amount in account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 - learn how to use program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exit - exit instance of program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5 ATMs or instances of program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fault case of if an instance of the program terminates and is revived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347800"/>
            <a:ext cx="83682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Multithreaded program using UDP sockets to communicate between different instances(ATMs) of the program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commit protocol for credit and debit to achieve consensus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bank account balance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function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argument parsing to figure out ports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to take in action command from console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for actions and calling sockets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receiving_ports function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messages from sockets to initiate protocol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acts accordingly for different cases of success or unsuccess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specifics before beginning planning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Outlining the frame of the program before coding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UDP socket programming in C</a:t>
            </a:r>
            <a:endParaRPr/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the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7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/>
              <a:t>Veena - base of implementation, debugging, initial design and report and presentation assistance</a:t>
            </a:r>
            <a:endParaRPr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Aneesha - base assistance, later implementation, debugging, cleaning, argument support, base of initial design, report, and presentation</a:t>
            </a:r>
            <a:endParaRPr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division of total time and effort ended up pretty evenly split in all parts of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7A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working prototype of a bank ledger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ATM support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actions working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correctly handled fault case</a:t>
            </a:r>
            <a:endParaRPr/>
          </a:p>
          <a:p>
            <a:pPr marL="0" lvl="0" indent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see 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Roboto</vt:lpstr>
      <vt:lpstr>Arial</vt:lpstr>
      <vt:lpstr>Marina</vt:lpstr>
      <vt:lpstr>Distributed Consensus</vt:lpstr>
      <vt:lpstr>Overview</vt:lpstr>
      <vt:lpstr>Implementation</vt:lpstr>
      <vt:lpstr>Challenges</vt:lpstr>
      <vt:lpstr>Division of Work</vt:lpstr>
      <vt:lpstr>Results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Consensus</dc:title>
  <cp:lastModifiedBy>Microsoft Office User</cp:lastModifiedBy>
  <cp:revision>1</cp:revision>
  <dcterms:modified xsi:type="dcterms:W3CDTF">2018-04-25T16:10:34Z</dcterms:modified>
</cp:coreProperties>
</file>